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72" r:id="rId6"/>
    <p:sldId id="300" r:id="rId7"/>
    <p:sldId id="301" r:id="rId8"/>
    <p:sldId id="302" r:id="rId9"/>
    <p:sldId id="298" r:id="rId10"/>
  </p:sldIdLst>
  <p:sldSz cx="12188825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24" autoAdjust="0"/>
    <p:restoredTop sz="94280" autoAdjust="0"/>
  </p:normalViewPr>
  <p:slideViewPr>
    <p:cSldViewPr>
      <p:cViewPr varScale="1">
        <p:scale>
          <a:sx n="78" d="100"/>
          <a:sy n="78" d="100"/>
        </p:scale>
        <p:origin x="298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sldev.wcupa.edu/programs/grad/mp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sldev.wcupa.edu/programs/undergrad/englis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Web Advisory Meeting</a:t>
            </a:r>
            <a:br>
              <a:rPr lang="en-US" dirty="0"/>
            </a:br>
            <a:r>
              <a:rPr lang="en-US" dirty="0"/>
              <a:t>Spring 2018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Ruffalo Noel Levitz and Branding (KH)</a:t>
            </a:r>
          </a:p>
          <a:p>
            <a:r>
              <a:rPr lang="en-US" dirty="0"/>
              <a:t>Program Pages (KW)</a:t>
            </a:r>
          </a:p>
          <a:p>
            <a:r>
              <a:rPr lang="en-US" dirty="0"/>
              <a:t>Update: CMS Migration (JS)</a:t>
            </a:r>
          </a:p>
          <a:p>
            <a:r>
              <a:rPr lang="en-US" dirty="0"/>
              <a:t>Update: Mega Menu/Secondary Pages (CR)</a:t>
            </a:r>
          </a:p>
          <a:p>
            <a:r>
              <a:rPr lang="en-US" dirty="0"/>
              <a:t>Update: Mobile (ES)</a:t>
            </a:r>
          </a:p>
          <a:p>
            <a:r>
              <a:rPr lang="en-US" dirty="0"/>
              <a:t>Full-Width Templates (ES)</a:t>
            </a:r>
          </a:p>
          <a:p>
            <a:r>
              <a:rPr lang="en-US" dirty="0"/>
              <a:t>Future Changes/Features</a:t>
            </a:r>
          </a:p>
          <a:p>
            <a:pPr lvl="1"/>
            <a:r>
              <a:rPr lang="en-US" dirty="0"/>
              <a:t>Web: Site menus, full-width templates</a:t>
            </a:r>
          </a:p>
          <a:p>
            <a:pPr lvl="1"/>
            <a:r>
              <a:rPr lang="en-US" dirty="0"/>
              <a:t>Mobile: banner</a:t>
            </a:r>
          </a:p>
        </p:txBody>
      </p:sp>
      <p:pic>
        <p:nvPicPr>
          <p:cNvPr id="4" name="Picture 3" descr="بدون عنوان صور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4081525"/>
            <a:ext cx="1426802" cy="19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Pages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 of the program pages:</a:t>
            </a:r>
          </a:p>
          <a:p>
            <a:pPr lvl="1"/>
            <a:r>
              <a:rPr lang="en-US" dirty="0"/>
              <a:t>A consistent look and feel</a:t>
            </a:r>
          </a:p>
          <a:p>
            <a:pPr lvl="1"/>
            <a:r>
              <a:rPr lang="en-US" dirty="0"/>
              <a:t>Provide updated information to users</a:t>
            </a:r>
          </a:p>
          <a:p>
            <a:pPr lvl="1"/>
            <a:r>
              <a:rPr lang="en-US" dirty="0"/>
              <a:t>Request Info and have it trackable through Target X</a:t>
            </a:r>
          </a:p>
          <a:p>
            <a:pPr marL="274320" lvl="1" indent="0">
              <a:buNone/>
            </a:pP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417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AE1E-B875-4FEA-A879-351DC7ED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D400-42E2-48E2-9A43-CCD67C5D6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A7A9495-9C54-4208-880E-88C57129B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03"/>
            <a:ext cx="12188825" cy="67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E473-BC59-465F-93D3-939451F2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D4C7A-5B30-4151-A07F-6C72C81BB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5A5F4B8-38EF-4BF4-A560-2EE1C182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430"/>
            <a:ext cx="12188825" cy="66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685800"/>
            <a:ext cx="8458200" cy="1371600"/>
          </a:xfrm>
        </p:spPr>
        <p:txBody>
          <a:bodyPr>
            <a:normAutofit/>
          </a:bodyPr>
          <a:lstStyle/>
          <a:p>
            <a:r>
              <a:rPr lang="en-US" sz="4000" dirty="0"/>
              <a:t>Questions</a:t>
            </a:r>
          </a:p>
        </p:txBody>
      </p:sp>
      <p:pic>
        <p:nvPicPr>
          <p:cNvPr id="17" name="Picture 16" descr="Free High Resolution graphics and clip 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514600"/>
            <a:ext cx="669073" cy="669073"/>
          </a:xfrm>
          <a:prstGeom prst="rect">
            <a:avLst/>
          </a:prstGeom>
        </p:spPr>
      </p:pic>
      <p:pic>
        <p:nvPicPr>
          <p:cNvPr id="18" name="Picture 17" descr="Free High Resolution graphics and clip 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3183673"/>
            <a:ext cx="669073" cy="669073"/>
          </a:xfrm>
          <a:prstGeom prst="rect">
            <a:avLst/>
          </a:prstGeom>
        </p:spPr>
      </p:pic>
      <p:pic>
        <p:nvPicPr>
          <p:cNvPr id="19" name="Picture 18" descr="Free High Resolution graphics and clip 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48" y="2286000"/>
            <a:ext cx="669073" cy="6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4873beb7-5857-4685-be1f-d57550cc96cc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771</TotalTime>
  <Words>87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Euphemia</vt:lpstr>
      <vt:lpstr>Serenity 16x9</vt:lpstr>
      <vt:lpstr>Web Advisory Meeting Spring 2018</vt:lpstr>
      <vt:lpstr>Agenda</vt:lpstr>
      <vt:lpstr>Program Pages</vt:lpstr>
      <vt:lpstr>PowerPoint Presentation</vt:lpstr>
      <vt:lpstr>PowerPoint Presentation</vt:lpstr>
      <vt:lpstr>PowerPoint Presentation</vt:lpstr>
    </vt:vector>
  </TitlesOfParts>
  <Company>West Chester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2017 Web Advisory Meeting</dc:title>
  <dc:creator>Szonntag, Julianna</dc:creator>
  <cp:lastModifiedBy>Williams, Kristin L.</cp:lastModifiedBy>
  <cp:revision>67</cp:revision>
  <cp:lastPrinted>2017-04-14T12:33:09Z</cp:lastPrinted>
  <dcterms:created xsi:type="dcterms:W3CDTF">2017-04-13T15:34:31Z</dcterms:created>
  <dcterms:modified xsi:type="dcterms:W3CDTF">2018-04-06T17:49:24Z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