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sldIdLst>
    <p:sldId id="257" r:id="rId5"/>
  </p:sldIdLst>
  <p:sldSz cx="6858000" cy="9144000" type="letter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72C"/>
    <a:srgbClr val="512D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19A60A-CE8C-4E49-874B-E5525141B5FD}" v="5" dt="2023-10-18T17:58:17.0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12" autoAdjust="0"/>
    <p:restoredTop sz="94660"/>
  </p:normalViewPr>
  <p:slideViewPr>
    <p:cSldViewPr snapToGrid="0">
      <p:cViewPr varScale="1">
        <p:scale>
          <a:sx n="80" d="100"/>
          <a:sy n="80" d="100"/>
        </p:scale>
        <p:origin x="26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DCD0B-86BC-47CC-8194-3D272CE49AC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AB1CF-F09A-4318-9F2C-9142BB13E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461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DCD0B-86BC-47CC-8194-3D272CE49AC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AB1CF-F09A-4318-9F2C-9142BB13E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25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DCD0B-86BC-47CC-8194-3D272CE49AC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AB1CF-F09A-4318-9F2C-9142BB13E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54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DCD0B-86BC-47CC-8194-3D272CE49AC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AB1CF-F09A-4318-9F2C-9142BB13E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759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DCD0B-86BC-47CC-8194-3D272CE49AC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AB1CF-F09A-4318-9F2C-9142BB13E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45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DCD0B-86BC-47CC-8194-3D272CE49AC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AB1CF-F09A-4318-9F2C-9142BB13E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83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DCD0B-86BC-47CC-8194-3D272CE49AC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AB1CF-F09A-4318-9F2C-9142BB13E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79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DCD0B-86BC-47CC-8194-3D272CE49AC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AB1CF-F09A-4318-9F2C-9142BB13E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22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DCD0B-86BC-47CC-8194-3D272CE49AC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AB1CF-F09A-4318-9F2C-9142BB13E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40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DCD0B-86BC-47CC-8194-3D272CE49AC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AB1CF-F09A-4318-9F2C-9142BB13E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27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DCD0B-86BC-47CC-8194-3D272CE49AC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AB1CF-F09A-4318-9F2C-9142BB13E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62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DCD0B-86BC-47CC-8194-3D272CE49AC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AB1CF-F09A-4318-9F2C-9142BB13E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01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hyperlink" Target="mailto:facultyresearch@wcupa.edu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72C">
                <a:alpha val="64000"/>
              </a:srgbClr>
            </a:gs>
            <a:gs pos="9000">
              <a:srgbClr val="FFC72C">
                <a:lumMod val="90000"/>
                <a:alpha val="29000"/>
              </a:srgbClr>
            </a:gs>
            <a:gs pos="18000">
              <a:srgbClr val="FFC72C">
                <a:alpha val="0"/>
              </a:srgbClr>
            </a:gs>
            <a:gs pos="29000">
              <a:srgbClr val="FFC72C">
                <a:alpha val="41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D20919-5459-494F-AF75-3CB258FCC5E4}"/>
              </a:ext>
            </a:extLst>
          </p:cNvPr>
          <p:cNvSpPr/>
          <p:nvPr/>
        </p:nvSpPr>
        <p:spPr>
          <a:xfrm>
            <a:off x="0" y="0"/>
            <a:ext cx="6843788" cy="1059180"/>
          </a:xfrm>
          <a:prstGeom prst="rect">
            <a:avLst/>
          </a:prstGeom>
          <a:solidFill>
            <a:srgbClr val="512D6D"/>
          </a:solidFill>
          <a:ln>
            <a:solidFill>
              <a:srgbClr val="512D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bg1"/>
                </a:solidFill>
              </a:rPr>
              <a:t>				   </a:t>
            </a:r>
            <a:r>
              <a:rPr lang="en-US" sz="3600" b="1" dirty="0">
                <a:solidFill>
                  <a:schemeClr val="bg1"/>
                </a:solidFill>
              </a:rPr>
              <a:t>WCU FACULTY FORUM</a:t>
            </a:r>
          </a:p>
        </p:txBody>
      </p:sp>
      <p:pic>
        <p:nvPicPr>
          <p:cNvPr id="58" name="Picture 57" descr="http://www.underconsideration.com/brandnew/archives/wcu_main_logo_large.jpg">
            <a:extLst>
              <a:ext uri="{FF2B5EF4-FFF2-40B4-BE49-F238E27FC236}">
                <a16:creationId xmlns:a16="http://schemas.microsoft.com/office/drawing/2014/main" id="{FF5F97B1-A51D-40BC-957D-B801C21D459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7" y="163204"/>
            <a:ext cx="1265948" cy="7467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66F2BAC-4FE9-4455-9394-DB13142BA982}"/>
              </a:ext>
            </a:extLst>
          </p:cNvPr>
          <p:cNvSpPr/>
          <p:nvPr/>
        </p:nvSpPr>
        <p:spPr>
          <a:xfrm>
            <a:off x="77841" y="1151085"/>
            <a:ext cx="6615628" cy="9064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512D6D"/>
                </a:solidFill>
              </a:rPr>
              <a:t>Collaboration in Research</a:t>
            </a:r>
          </a:p>
          <a:p>
            <a:pPr algn="ctr"/>
            <a:r>
              <a:rPr lang="en-US" sz="2000" b="1" dirty="0"/>
              <a:t>Tuesday, November 7th </a:t>
            </a:r>
          </a:p>
          <a:p>
            <a:pPr algn="ctr"/>
            <a:r>
              <a:rPr lang="en-US" sz="2000" b="1" dirty="0"/>
              <a:t>11:30am-1:00pm</a:t>
            </a:r>
          </a:p>
          <a:p>
            <a:pPr algn="ctr">
              <a:spcAft>
                <a:spcPts val="600"/>
              </a:spcAft>
            </a:pPr>
            <a:r>
              <a:rPr lang="en-US" sz="2000" b="1" dirty="0"/>
              <a:t>Philips Lower Level Conf. Room</a:t>
            </a:r>
          </a:p>
          <a:p>
            <a:pPr algn="ctr"/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dobe Devanagari" panose="02040503050201020203" pitchFamily="18" charset="0"/>
                <a:ea typeface="+mn-ea"/>
                <a:cs typeface="Adobe Devanagari" panose="02040503050201020203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RSVP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dobe Devanagari" panose="02040503050201020203" pitchFamily="18" charset="0"/>
                <a:ea typeface="+mn-ea"/>
                <a:cs typeface="Adobe Devanagari" panose="02040503050201020203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by Oct. 31, 2023  to facultyresearch@wcupa.edu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dobe Devanagari" panose="02040503050201020203" pitchFamily="18" charset="0"/>
                <a:ea typeface="+mn-ea"/>
                <a:cs typeface="Adobe Devanagari" panose="02040503050201020203" pitchFamily="18" charset="0"/>
              </a:rPr>
              <a:t>	</a:t>
            </a:r>
            <a:endParaRPr lang="en-US" sz="1600" b="1" dirty="0">
              <a:solidFill>
                <a:srgbClr val="7030A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512D6D"/>
                </a:solidFill>
              </a:rPr>
              <a:t>Presenters: </a:t>
            </a:r>
          </a:p>
          <a:p>
            <a:endParaRPr lang="en-US" b="1" dirty="0"/>
          </a:p>
          <a:p>
            <a:r>
              <a:rPr lang="en-US" b="1" dirty="0"/>
              <a:t>			1. Stevie Grassetti, </a:t>
            </a:r>
            <a:r>
              <a:rPr lang="en-US" dirty="0"/>
              <a:t>Psychology</a:t>
            </a:r>
            <a:endParaRPr lang="en-US" sz="1600" i="1" dirty="0"/>
          </a:p>
          <a:p>
            <a:r>
              <a:rPr lang="en-US" dirty="0"/>
              <a:t>		</a:t>
            </a:r>
          </a:p>
          <a:p>
            <a:r>
              <a:rPr lang="en-US" b="1" dirty="0"/>
              <a:t>			</a:t>
            </a:r>
          </a:p>
          <a:p>
            <a:r>
              <a:rPr lang="en-US" b="1" dirty="0"/>
              <a:t>			</a:t>
            </a:r>
          </a:p>
          <a:p>
            <a:r>
              <a:rPr lang="en-US" b="1" dirty="0"/>
              <a:t>			2. Daris McInnis, </a:t>
            </a:r>
            <a:r>
              <a:rPr lang="en-US" dirty="0"/>
              <a:t>Literacy</a:t>
            </a:r>
            <a:endParaRPr lang="en-US" sz="1600" i="1" dirty="0"/>
          </a:p>
          <a:p>
            <a:endParaRPr lang="en-US" b="1" dirty="0"/>
          </a:p>
          <a:p>
            <a:r>
              <a:rPr lang="en-US" b="1" dirty="0"/>
              <a:t>			</a:t>
            </a:r>
          </a:p>
          <a:p>
            <a:r>
              <a:rPr lang="en-US" b="1" dirty="0"/>
              <a:t>			</a:t>
            </a:r>
          </a:p>
          <a:p>
            <a:r>
              <a:rPr lang="en-US" b="1" dirty="0"/>
              <a:t>			3. Sean Buskirk, </a:t>
            </a:r>
            <a:r>
              <a:rPr lang="en-US" dirty="0"/>
              <a:t>Biology</a:t>
            </a:r>
            <a:r>
              <a:rPr lang="en-US" b="1" dirty="0"/>
              <a:t>		</a:t>
            </a:r>
          </a:p>
          <a:p>
            <a:endParaRPr lang="en-US" b="1" dirty="0"/>
          </a:p>
          <a:p>
            <a:r>
              <a:rPr lang="en-US" b="1" dirty="0"/>
              <a:t>			</a:t>
            </a:r>
          </a:p>
          <a:p>
            <a:r>
              <a:rPr lang="en-US" b="1" dirty="0"/>
              <a:t>			</a:t>
            </a:r>
          </a:p>
          <a:p>
            <a:r>
              <a:rPr lang="en-US" b="1" dirty="0"/>
              <a:t>			4. Chiwoneso Tinago, </a:t>
            </a:r>
            <a:r>
              <a:rPr lang="en-US" dirty="0"/>
              <a:t>Gerontology</a:t>
            </a:r>
            <a:endParaRPr lang="en-US" sz="1600" b="1" dirty="0"/>
          </a:p>
          <a:p>
            <a:pPr>
              <a:lnSpc>
                <a:spcPts val="0"/>
              </a:lnSpc>
            </a:pPr>
            <a:r>
              <a:rPr lang="en-US" b="1" dirty="0"/>
              <a:t>			</a:t>
            </a:r>
          </a:p>
          <a:p>
            <a:pPr>
              <a:lnSpc>
                <a:spcPts val="0"/>
              </a:lnSpc>
            </a:pPr>
            <a:endParaRPr lang="en-US" b="1" dirty="0"/>
          </a:p>
          <a:p>
            <a:pPr>
              <a:lnSpc>
                <a:spcPts val="0"/>
              </a:lnSpc>
            </a:pPr>
            <a:endParaRPr lang="en-US" b="1" dirty="0"/>
          </a:p>
          <a:p>
            <a:pPr>
              <a:lnSpc>
                <a:spcPts val="0"/>
              </a:lnSpc>
            </a:pPr>
            <a:endParaRPr lang="en-US" b="1" dirty="0"/>
          </a:p>
          <a:p>
            <a:pPr>
              <a:lnSpc>
                <a:spcPts val="0"/>
              </a:lnSpc>
            </a:pPr>
            <a:endParaRPr lang="en-US" b="1" dirty="0"/>
          </a:p>
          <a:p>
            <a:r>
              <a:rPr lang="en-US" b="1" dirty="0"/>
              <a:t>			</a:t>
            </a:r>
          </a:p>
          <a:p>
            <a:r>
              <a:rPr lang="en-US" b="1" dirty="0"/>
              <a:t>			</a:t>
            </a:r>
          </a:p>
          <a:p>
            <a:r>
              <a:rPr lang="en-US" b="1" dirty="0"/>
              <a:t>			</a:t>
            </a:r>
          </a:p>
          <a:p>
            <a:r>
              <a:rPr lang="en-US" b="1" dirty="0"/>
              <a:t>			5. Megan Heckert, </a:t>
            </a:r>
            <a:r>
              <a:rPr lang="en-US" dirty="0"/>
              <a:t>Geography &amp; Planning</a:t>
            </a:r>
          </a:p>
          <a:p>
            <a:endParaRPr lang="en-US" b="1" dirty="0"/>
          </a:p>
          <a:p>
            <a:r>
              <a:rPr lang="en-US" b="1" dirty="0"/>
              <a:t>			</a:t>
            </a:r>
          </a:p>
          <a:p>
            <a:r>
              <a:rPr lang="en-US" b="1" dirty="0"/>
              <a:t>			</a:t>
            </a:r>
            <a:endParaRPr lang="en-US" sz="1600" b="1" dirty="0"/>
          </a:p>
          <a:p>
            <a:r>
              <a:rPr lang="en-US" b="1" dirty="0"/>
              <a:t>					</a:t>
            </a:r>
          </a:p>
          <a:p>
            <a:r>
              <a:rPr lang="en-US" b="1" dirty="0"/>
              <a:t>			</a:t>
            </a:r>
          </a:p>
          <a:p>
            <a:r>
              <a:rPr lang="en-US" b="1" dirty="0"/>
              <a:t>				</a:t>
            </a:r>
            <a:endParaRPr lang="en-US" sz="2000" b="1" dirty="0"/>
          </a:p>
          <a:p>
            <a:endParaRPr lang="en-US" sz="20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6F089D-7924-488D-95AF-8C7AB3A369A6}"/>
              </a:ext>
            </a:extLst>
          </p:cNvPr>
          <p:cNvSpPr txBox="1"/>
          <p:nvPr/>
        </p:nvSpPr>
        <p:spPr>
          <a:xfrm>
            <a:off x="116862" y="8461730"/>
            <a:ext cx="6624276" cy="584775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12D6D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Office of Research &amp; Sponsored Programs</a:t>
            </a:r>
          </a:p>
          <a:p>
            <a:pPr algn="ctr"/>
            <a:r>
              <a:rPr lang="en-US" sz="1600" b="1" dirty="0">
                <a:solidFill>
                  <a:srgbClr val="512D6D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610-436-3557</a:t>
            </a:r>
            <a:endParaRPr lang="en-US" sz="1600" b="1" dirty="0">
              <a:solidFill>
                <a:srgbClr val="512D6D"/>
              </a:solidFill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6B712F-018F-3DEE-111B-6F5196A5EBD6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51172" y="3008070"/>
            <a:ext cx="914400" cy="11428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3100DA-73C4-F75F-4C03-02F03169EEC0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42300" y="5197648"/>
            <a:ext cx="923271" cy="1204666"/>
          </a:xfrm>
          <a:prstGeom prst="rect">
            <a:avLst/>
          </a:prstGeom>
        </p:spPr>
      </p:pic>
      <p:pic>
        <p:nvPicPr>
          <p:cNvPr id="9" name="Picture 8" descr="A person smiling for a picture&#10;&#10;Description automatically generated">
            <a:extLst>
              <a:ext uri="{FF2B5EF4-FFF2-40B4-BE49-F238E27FC236}">
                <a16:creationId xmlns:a16="http://schemas.microsoft.com/office/drawing/2014/main" id="{E20269AF-F90E-5835-5A3D-CE8DA9D68E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13" y="7122789"/>
            <a:ext cx="877588" cy="13163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A05644-BF7F-7BE7-359D-8AFB44888A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347" y="4009754"/>
            <a:ext cx="914400" cy="1317147"/>
          </a:xfrm>
          <a:prstGeom prst="rect">
            <a:avLst/>
          </a:prstGeom>
        </p:spPr>
      </p:pic>
      <p:pic>
        <p:nvPicPr>
          <p:cNvPr id="13" name="Picture 12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7EB18748-438B-FE74-E6C3-2A68E8C351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347" y="6227857"/>
            <a:ext cx="914400" cy="129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34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A800740BAA7B4295FE810A0AD11D09" ma:contentTypeVersion="13" ma:contentTypeDescription="Create a new document." ma:contentTypeScope="" ma:versionID="adc6e8255bf62594d2f89a24edc0a5b6">
  <xsd:schema xmlns:xsd="http://www.w3.org/2001/XMLSchema" xmlns:xs="http://www.w3.org/2001/XMLSchema" xmlns:p="http://schemas.microsoft.com/office/2006/metadata/properties" xmlns:ns2="c185554f-2ab8-4a2f-9b00-abe2af071b03" xmlns:ns3="5ba06f59-133e-4423-a504-cc3cc2be4bee" targetNamespace="http://schemas.microsoft.com/office/2006/metadata/properties" ma:root="true" ma:fieldsID="2927110f26e0b57acc289336fe366804" ns2:_="" ns3:_="">
    <xsd:import namespace="c185554f-2ab8-4a2f-9b00-abe2af071b03"/>
    <xsd:import namespace="5ba06f59-133e-4423-a504-cc3cc2be4b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5554f-2ab8-4a2f-9b00-abe2af071b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5feaa485-091a-453e-9962-d1ee3888fd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a06f59-133e-4423-a504-cc3cc2be4be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541d44b-e7e7-4ced-b7a2-c5c5de564a3d}" ma:internalName="TaxCatchAll" ma:showField="CatchAllData" ma:web="5ba06f59-133e-4423-a504-cc3cc2be4b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ba06f59-133e-4423-a504-cc3cc2be4bee" xsi:nil="true"/>
    <lcf76f155ced4ddcb4097134ff3c332f xmlns="c185554f-2ab8-4a2f-9b00-abe2af071b0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CBF044D-A0AF-406D-8A27-4123CB44CB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85554f-2ab8-4a2f-9b00-abe2af071b03"/>
    <ds:schemaRef ds:uri="5ba06f59-133e-4423-a504-cc3cc2be4b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C6CCCFA-48D1-41F6-B032-2FACEE8365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2C9EB2-CB8C-4888-9496-090BE1E4D2A3}">
  <ds:schemaRefs>
    <ds:schemaRef ds:uri="5ba06f59-133e-4423-a504-cc3cc2be4bee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c185554f-2ab8-4a2f-9b00-abe2af071b03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6419</TotalTime>
  <Words>144</Words>
  <Application>Microsoft Office PowerPoint</Application>
  <PresentationFormat>Letter Paper (8.5x11 in)</PresentationFormat>
  <Paragraphs>38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Adobe Devanagari</vt:lpstr>
      <vt:lpstr>Arial</vt:lpstr>
      <vt:lpstr>Calibri</vt:lpstr>
      <vt:lpstr>Calibri Light</vt:lpstr>
      <vt:lpstr>Dubai Medium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Bennett</dc:creator>
  <cp:lastModifiedBy>Williams, Cara</cp:lastModifiedBy>
  <cp:revision>68</cp:revision>
  <cp:lastPrinted>2023-10-18T17:58:22Z</cp:lastPrinted>
  <dcterms:created xsi:type="dcterms:W3CDTF">2019-04-29T20:40:40Z</dcterms:created>
  <dcterms:modified xsi:type="dcterms:W3CDTF">2023-10-18T18:28:15Z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0x010100CAA800740BAA7B4295FE810A0AD11D09</vt:lpwstr>
  </property>
</Properties>
</file>