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16"/>
  </p:notesMasterIdLst>
  <p:sldIdLst>
    <p:sldId id="257" r:id="rId2"/>
    <p:sldId id="266" r:id="rId3"/>
    <p:sldId id="267" r:id="rId4"/>
    <p:sldId id="274" r:id="rId5"/>
    <p:sldId id="268" r:id="rId6"/>
    <p:sldId id="270" r:id="rId7"/>
    <p:sldId id="271" r:id="rId8"/>
    <p:sldId id="272" r:id="rId9"/>
    <p:sldId id="273" r:id="rId10"/>
    <p:sldId id="265" r:id="rId11"/>
    <p:sldId id="276" r:id="rId12"/>
    <p:sldId id="261" r:id="rId13"/>
    <p:sldId id="275" r:id="rId14"/>
    <p:sldId id="2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8B8B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>
        <p:scale>
          <a:sx n="50" d="100"/>
          <a:sy n="50" d="100"/>
        </p:scale>
        <p:origin x="17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972FD-A6B3-49F0-BDE3-9BC91AEBCA1C}" type="doc">
      <dgm:prSet loTypeId="urn:microsoft.com/office/officeart/2005/8/layout/chevron1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7993096-CFBE-4866-8381-4B8BE354A34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632-661 </a:t>
          </a:r>
        </a:p>
      </dgm:t>
    </dgm:pt>
    <dgm:pt modelId="{DDE26847-A317-491C-8152-BEC2BB45C881}" type="parTrans" cxnId="{3A52DE42-FC6B-42DE-B239-9806D2FEAD6F}">
      <dgm:prSet/>
      <dgm:spPr/>
      <dgm:t>
        <a:bodyPr/>
        <a:lstStyle/>
        <a:p>
          <a:endParaRPr lang="en-US"/>
        </a:p>
      </dgm:t>
    </dgm:pt>
    <dgm:pt modelId="{7D51FAC4-DD82-4E41-AB92-FBD5C98EC267}" type="sibTrans" cxnId="{3A52DE42-FC6B-42DE-B239-9806D2FEAD6F}">
      <dgm:prSet/>
      <dgm:spPr/>
      <dgm:t>
        <a:bodyPr/>
        <a:lstStyle/>
        <a:p>
          <a:endParaRPr lang="en-US"/>
        </a:p>
      </dgm:t>
    </dgm:pt>
    <dgm:pt modelId="{FF542543-5634-4904-8324-5750315E64A7}">
      <dgm:prSet phldrT="[Text]"/>
      <dgm:spPr/>
      <dgm:t>
        <a:bodyPr/>
        <a:lstStyle/>
        <a:p>
          <a:r>
            <a:rPr lang="en-US" dirty="0"/>
            <a:t>1300-1940</a:t>
          </a:r>
        </a:p>
      </dgm:t>
    </dgm:pt>
    <dgm:pt modelId="{60F3E271-E0A3-4273-A9CB-006AA57E3C01}" type="parTrans" cxnId="{7578DB6B-8C13-4198-B6B4-9F821FAE90D6}">
      <dgm:prSet/>
      <dgm:spPr/>
      <dgm:t>
        <a:bodyPr/>
        <a:lstStyle/>
        <a:p>
          <a:endParaRPr lang="en-US"/>
        </a:p>
      </dgm:t>
    </dgm:pt>
    <dgm:pt modelId="{0B22C360-8763-40AC-AD8E-9EE2DD6D6B56}" type="sibTrans" cxnId="{7578DB6B-8C13-4198-B6B4-9F821FAE90D6}">
      <dgm:prSet/>
      <dgm:spPr/>
      <dgm:t>
        <a:bodyPr/>
        <a:lstStyle/>
        <a:p>
          <a:endParaRPr lang="en-US"/>
        </a:p>
      </dgm:t>
    </dgm:pt>
    <dgm:pt modelId="{82109A5F-8EDA-4355-A595-A8F101D6CBFC}">
      <dgm:prSet phldrT="[Text]"/>
      <dgm:spPr/>
      <dgm:t>
        <a:bodyPr/>
        <a:lstStyle/>
        <a:p>
          <a:r>
            <a:rPr lang="en-US" dirty="0"/>
            <a:t>1960-2000s</a:t>
          </a:r>
        </a:p>
      </dgm:t>
    </dgm:pt>
    <dgm:pt modelId="{8FB7F867-F5EE-45EE-9004-A02DCBBC7959}" type="parTrans" cxnId="{08887E65-A99C-44D3-BCE3-4383FAE7F1C2}">
      <dgm:prSet/>
      <dgm:spPr/>
      <dgm:t>
        <a:bodyPr/>
        <a:lstStyle/>
        <a:p>
          <a:endParaRPr lang="en-US"/>
        </a:p>
      </dgm:t>
    </dgm:pt>
    <dgm:pt modelId="{EA9659CA-3378-4A66-A405-3F1FD4DA7EAC}" type="sibTrans" cxnId="{08887E65-A99C-44D3-BCE3-4383FAE7F1C2}">
      <dgm:prSet/>
      <dgm:spPr/>
      <dgm:t>
        <a:bodyPr/>
        <a:lstStyle/>
        <a:p>
          <a:endParaRPr lang="en-US"/>
        </a:p>
      </dgm:t>
    </dgm:pt>
    <dgm:pt modelId="{C25A45AD-C508-4863-874B-6CED0EB8D9E6}">
      <dgm:prSet/>
      <dgm:spPr/>
      <dgm:t>
        <a:bodyPr/>
        <a:lstStyle/>
        <a:p>
          <a:r>
            <a:rPr lang="en-US" dirty="0"/>
            <a:t>2010-2012</a:t>
          </a:r>
        </a:p>
      </dgm:t>
    </dgm:pt>
    <dgm:pt modelId="{22B7AEC8-6200-4591-A240-E6C820B42D3F}" type="parTrans" cxnId="{C30438CB-8FB8-4060-A41B-3033FC106BCC}">
      <dgm:prSet/>
      <dgm:spPr/>
      <dgm:t>
        <a:bodyPr/>
        <a:lstStyle/>
        <a:p>
          <a:endParaRPr lang="en-US"/>
        </a:p>
      </dgm:t>
    </dgm:pt>
    <dgm:pt modelId="{39F5D202-AEBD-454E-B9AB-1FF8D6580B75}" type="sibTrans" cxnId="{C30438CB-8FB8-4060-A41B-3033FC106BCC}">
      <dgm:prSet/>
      <dgm:spPr/>
      <dgm:t>
        <a:bodyPr/>
        <a:lstStyle/>
        <a:p>
          <a:endParaRPr lang="en-US"/>
        </a:p>
      </dgm:t>
    </dgm:pt>
    <dgm:pt modelId="{B935A730-E66B-4DC6-A641-1ABC3485D112}">
      <dgm:prSet/>
      <dgm:spPr/>
      <dgm:t>
        <a:bodyPr/>
        <a:lstStyle/>
        <a:p>
          <a:r>
            <a:rPr lang="en-US" dirty="0"/>
            <a:t>Post Arab Spring</a:t>
          </a:r>
        </a:p>
      </dgm:t>
    </dgm:pt>
    <dgm:pt modelId="{787DCD1C-B62D-4564-B51B-454830F5CCE9}" type="parTrans" cxnId="{7938DCC6-8AF1-4D8C-8BBB-92B55D7CDEA2}">
      <dgm:prSet/>
      <dgm:spPr/>
      <dgm:t>
        <a:bodyPr/>
        <a:lstStyle/>
        <a:p>
          <a:endParaRPr lang="en-US"/>
        </a:p>
      </dgm:t>
    </dgm:pt>
    <dgm:pt modelId="{8D31320A-1DAA-4D44-A695-F4EF39EF4CF8}" type="sibTrans" cxnId="{7938DCC6-8AF1-4D8C-8BBB-92B55D7CDEA2}">
      <dgm:prSet/>
      <dgm:spPr/>
      <dgm:t>
        <a:bodyPr/>
        <a:lstStyle/>
        <a:p>
          <a:endParaRPr lang="en-US"/>
        </a:p>
      </dgm:t>
    </dgm:pt>
    <dgm:pt modelId="{D00B116F-1E57-4E6A-9F6D-C74A082F57FB}" type="pres">
      <dgm:prSet presAssocID="{6A9972FD-A6B3-49F0-BDE3-9BC91AEBCA1C}" presName="Name0" presStyleCnt="0">
        <dgm:presLayoutVars>
          <dgm:dir/>
          <dgm:animLvl val="lvl"/>
          <dgm:resizeHandles val="exact"/>
        </dgm:presLayoutVars>
      </dgm:prSet>
      <dgm:spPr/>
    </dgm:pt>
    <dgm:pt modelId="{FEF437F6-E2F4-4D86-B012-0AF20578C3EC}" type="pres">
      <dgm:prSet presAssocID="{47993096-CFBE-4866-8381-4B8BE354A346}" presName="parTxOnly" presStyleLbl="node1" presStyleIdx="0" presStyleCnt="5" custLinFactNeighborX="-1124" custLinFactNeighborY="2188">
        <dgm:presLayoutVars>
          <dgm:chMax val="0"/>
          <dgm:chPref val="0"/>
          <dgm:bulletEnabled val="1"/>
        </dgm:presLayoutVars>
      </dgm:prSet>
      <dgm:spPr/>
    </dgm:pt>
    <dgm:pt modelId="{FC1037C8-BF83-4284-AACB-E73DE4E42455}" type="pres">
      <dgm:prSet presAssocID="{7D51FAC4-DD82-4E41-AB92-FBD5C98EC267}" presName="parTxOnlySpace" presStyleCnt="0"/>
      <dgm:spPr/>
    </dgm:pt>
    <dgm:pt modelId="{E62EEB08-2715-4BD4-802C-47CA4671C1BA}" type="pres">
      <dgm:prSet presAssocID="{FF542543-5634-4904-8324-5750315E64A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33B349F-B6FF-41CD-89B8-0E8209F1B746}" type="pres">
      <dgm:prSet presAssocID="{0B22C360-8763-40AC-AD8E-9EE2DD6D6B56}" presName="parTxOnlySpace" presStyleCnt="0"/>
      <dgm:spPr/>
    </dgm:pt>
    <dgm:pt modelId="{8AE2865C-1526-4526-80D0-1BC25301690A}" type="pres">
      <dgm:prSet presAssocID="{82109A5F-8EDA-4355-A595-A8F101D6CBF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81C310A-EEC0-46BA-A3C9-EA9A4FD67673}" type="pres">
      <dgm:prSet presAssocID="{EA9659CA-3378-4A66-A405-3F1FD4DA7EAC}" presName="parTxOnlySpace" presStyleCnt="0"/>
      <dgm:spPr/>
    </dgm:pt>
    <dgm:pt modelId="{96579C63-9939-4A7D-B457-B809D52819CF}" type="pres">
      <dgm:prSet presAssocID="{C25A45AD-C508-4863-874B-6CED0EB8D9E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C02F9F9-9CF0-4CAE-8F9B-04C05FF1A9A6}" type="pres">
      <dgm:prSet presAssocID="{39F5D202-AEBD-454E-B9AB-1FF8D6580B75}" presName="parTxOnlySpace" presStyleCnt="0"/>
      <dgm:spPr/>
    </dgm:pt>
    <dgm:pt modelId="{C5389C4C-9033-45CE-82BC-296296A8F08E}" type="pres">
      <dgm:prSet presAssocID="{B935A730-E66B-4DC6-A641-1ABC3485D11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3B9060B-73E3-4DB9-8DFF-4BC3D6BA6EAD}" type="presOf" srcId="{47993096-CFBE-4866-8381-4B8BE354A346}" destId="{FEF437F6-E2F4-4D86-B012-0AF20578C3EC}" srcOrd="0" destOrd="0" presId="urn:microsoft.com/office/officeart/2005/8/layout/chevron1"/>
    <dgm:cxn modelId="{2837CB2A-3C65-45FC-BF56-57A591706D7F}" type="presOf" srcId="{B935A730-E66B-4DC6-A641-1ABC3485D112}" destId="{C5389C4C-9033-45CE-82BC-296296A8F08E}" srcOrd="0" destOrd="0" presId="urn:microsoft.com/office/officeart/2005/8/layout/chevron1"/>
    <dgm:cxn modelId="{056ED62A-045D-4F72-A33F-413148FA67D0}" type="presOf" srcId="{82109A5F-8EDA-4355-A595-A8F101D6CBFC}" destId="{8AE2865C-1526-4526-80D0-1BC25301690A}" srcOrd="0" destOrd="0" presId="urn:microsoft.com/office/officeart/2005/8/layout/chevron1"/>
    <dgm:cxn modelId="{3A52DE42-FC6B-42DE-B239-9806D2FEAD6F}" srcId="{6A9972FD-A6B3-49F0-BDE3-9BC91AEBCA1C}" destId="{47993096-CFBE-4866-8381-4B8BE354A346}" srcOrd="0" destOrd="0" parTransId="{DDE26847-A317-491C-8152-BEC2BB45C881}" sibTransId="{7D51FAC4-DD82-4E41-AB92-FBD5C98EC267}"/>
    <dgm:cxn modelId="{08887E65-A99C-44D3-BCE3-4383FAE7F1C2}" srcId="{6A9972FD-A6B3-49F0-BDE3-9BC91AEBCA1C}" destId="{82109A5F-8EDA-4355-A595-A8F101D6CBFC}" srcOrd="2" destOrd="0" parTransId="{8FB7F867-F5EE-45EE-9004-A02DCBBC7959}" sibTransId="{EA9659CA-3378-4A66-A405-3F1FD4DA7EAC}"/>
    <dgm:cxn modelId="{7578DB6B-8C13-4198-B6B4-9F821FAE90D6}" srcId="{6A9972FD-A6B3-49F0-BDE3-9BC91AEBCA1C}" destId="{FF542543-5634-4904-8324-5750315E64A7}" srcOrd="1" destOrd="0" parTransId="{60F3E271-E0A3-4273-A9CB-006AA57E3C01}" sibTransId="{0B22C360-8763-40AC-AD8E-9EE2DD6D6B56}"/>
    <dgm:cxn modelId="{A7E862B9-C112-4CD9-B2FD-F3EF90B9B0C7}" type="presOf" srcId="{6A9972FD-A6B3-49F0-BDE3-9BC91AEBCA1C}" destId="{D00B116F-1E57-4E6A-9F6D-C74A082F57FB}" srcOrd="0" destOrd="0" presId="urn:microsoft.com/office/officeart/2005/8/layout/chevron1"/>
    <dgm:cxn modelId="{7938DCC6-8AF1-4D8C-8BBB-92B55D7CDEA2}" srcId="{6A9972FD-A6B3-49F0-BDE3-9BC91AEBCA1C}" destId="{B935A730-E66B-4DC6-A641-1ABC3485D112}" srcOrd="4" destOrd="0" parTransId="{787DCD1C-B62D-4564-B51B-454830F5CCE9}" sibTransId="{8D31320A-1DAA-4D44-A695-F4EF39EF4CF8}"/>
    <dgm:cxn modelId="{C30438CB-8FB8-4060-A41B-3033FC106BCC}" srcId="{6A9972FD-A6B3-49F0-BDE3-9BC91AEBCA1C}" destId="{C25A45AD-C508-4863-874B-6CED0EB8D9E6}" srcOrd="3" destOrd="0" parTransId="{22B7AEC8-6200-4591-A240-E6C820B42D3F}" sibTransId="{39F5D202-AEBD-454E-B9AB-1FF8D6580B75}"/>
    <dgm:cxn modelId="{3BE289D6-FD83-4D63-8C7C-E9B37FFD15CA}" type="presOf" srcId="{C25A45AD-C508-4863-874B-6CED0EB8D9E6}" destId="{96579C63-9939-4A7D-B457-B809D52819CF}" srcOrd="0" destOrd="0" presId="urn:microsoft.com/office/officeart/2005/8/layout/chevron1"/>
    <dgm:cxn modelId="{4A8B6CD9-F845-453D-BAAB-AC2B34D8B81B}" type="presOf" srcId="{FF542543-5634-4904-8324-5750315E64A7}" destId="{E62EEB08-2715-4BD4-802C-47CA4671C1BA}" srcOrd="0" destOrd="0" presId="urn:microsoft.com/office/officeart/2005/8/layout/chevron1"/>
    <dgm:cxn modelId="{AF528E68-0768-441A-B027-3222678AC386}" type="presParOf" srcId="{D00B116F-1E57-4E6A-9F6D-C74A082F57FB}" destId="{FEF437F6-E2F4-4D86-B012-0AF20578C3EC}" srcOrd="0" destOrd="0" presId="urn:microsoft.com/office/officeart/2005/8/layout/chevron1"/>
    <dgm:cxn modelId="{6F0276A2-2CC1-4FE2-816C-F84FE6BB7A64}" type="presParOf" srcId="{D00B116F-1E57-4E6A-9F6D-C74A082F57FB}" destId="{FC1037C8-BF83-4284-AACB-E73DE4E42455}" srcOrd="1" destOrd="0" presId="urn:microsoft.com/office/officeart/2005/8/layout/chevron1"/>
    <dgm:cxn modelId="{84BE40C0-F1F9-477C-B4FC-E4B612699E70}" type="presParOf" srcId="{D00B116F-1E57-4E6A-9F6D-C74A082F57FB}" destId="{E62EEB08-2715-4BD4-802C-47CA4671C1BA}" srcOrd="2" destOrd="0" presId="urn:microsoft.com/office/officeart/2005/8/layout/chevron1"/>
    <dgm:cxn modelId="{B49635F1-0037-4936-A0F4-F7065927839E}" type="presParOf" srcId="{D00B116F-1E57-4E6A-9F6D-C74A082F57FB}" destId="{B33B349F-B6FF-41CD-89B8-0E8209F1B746}" srcOrd="3" destOrd="0" presId="urn:microsoft.com/office/officeart/2005/8/layout/chevron1"/>
    <dgm:cxn modelId="{8F5431A6-941A-40C8-886F-89F7D4A67E67}" type="presParOf" srcId="{D00B116F-1E57-4E6A-9F6D-C74A082F57FB}" destId="{8AE2865C-1526-4526-80D0-1BC25301690A}" srcOrd="4" destOrd="0" presId="urn:microsoft.com/office/officeart/2005/8/layout/chevron1"/>
    <dgm:cxn modelId="{6B79C174-3131-47DA-A6C3-7DFA02521A1E}" type="presParOf" srcId="{D00B116F-1E57-4E6A-9F6D-C74A082F57FB}" destId="{281C310A-EEC0-46BA-A3C9-EA9A4FD67673}" srcOrd="5" destOrd="0" presId="urn:microsoft.com/office/officeart/2005/8/layout/chevron1"/>
    <dgm:cxn modelId="{96C9AD18-5CC8-4909-92DF-E50DFA09A2E1}" type="presParOf" srcId="{D00B116F-1E57-4E6A-9F6D-C74A082F57FB}" destId="{96579C63-9939-4A7D-B457-B809D52819CF}" srcOrd="6" destOrd="0" presId="urn:microsoft.com/office/officeart/2005/8/layout/chevron1"/>
    <dgm:cxn modelId="{79E108E5-0036-48D1-A92B-D4E55EBFECAC}" type="presParOf" srcId="{D00B116F-1E57-4E6A-9F6D-C74A082F57FB}" destId="{3C02F9F9-9CF0-4CAE-8F9B-04C05FF1A9A6}" srcOrd="7" destOrd="0" presId="urn:microsoft.com/office/officeart/2005/8/layout/chevron1"/>
    <dgm:cxn modelId="{6C55B35A-36BB-4AA4-B40F-44E7FDEA1335}" type="presParOf" srcId="{D00B116F-1E57-4E6A-9F6D-C74A082F57FB}" destId="{C5389C4C-9033-45CE-82BC-296296A8F08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9972FD-A6B3-49F0-BDE3-9BC91AEBCA1C}" type="doc">
      <dgm:prSet loTypeId="urn:microsoft.com/office/officeart/2005/8/layout/chevron1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7993096-CFBE-4866-8381-4B8BE354A346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632-661 </a:t>
          </a:r>
        </a:p>
      </dgm:t>
    </dgm:pt>
    <dgm:pt modelId="{DDE26847-A317-491C-8152-BEC2BB45C881}" type="parTrans" cxnId="{3A52DE42-FC6B-42DE-B239-9806D2FEAD6F}">
      <dgm:prSet/>
      <dgm:spPr/>
      <dgm:t>
        <a:bodyPr/>
        <a:lstStyle/>
        <a:p>
          <a:endParaRPr lang="en-US"/>
        </a:p>
      </dgm:t>
    </dgm:pt>
    <dgm:pt modelId="{7D51FAC4-DD82-4E41-AB92-FBD5C98EC267}" type="sibTrans" cxnId="{3A52DE42-FC6B-42DE-B239-9806D2FEAD6F}">
      <dgm:prSet/>
      <dgm:spPr/>
      <dgm:t>
        <a:bodyPr/>
        <a:lstStyle/>
        <a:p>
          <a:endParaRPr lang="en-US"/>
        </a:p>
      </dgm:t>
    </dgm:pt>
    <dgm:pt modelId="{FF542543-5634-4904-8324-5750315E64A7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1300-1940s</a:t>
          </a:r>
        </a:p>
      </dgm:t>
    </dgm:pt>
    <dgm:pt modelId="{60F3E271-E0A3-4273-A9CB-006AA57E3C01}" type="parTrans" cxnId="{7578DB6B-8C13-4198-B6B4-9F821FAE90D6}">
      <dgm:prSet/>
      <dgm:spPr/>
      <dgm:t>
        <a:bodyPr/>
        <a:lstStyle/>
        <a:p>
          <a:endParaRPr lang="en-US"/>
        </a:p>
      </dgm:t>
    </dgm:pt>
    <dgm:pt modelId="{0B22C360-8763-40AC-AD8E-9EE2DD6D6B56}" type="sibTrans" cxnId="{7578DB6B-8C13-4198-B6B4-9F821FAE90D6}">
      <dgm:prSet/>
      <dgm:spPr/>
      <dgm:t>
        <a:bodyPr/>
        <a:lstStyle/>
        <a:p>
          <a:endParaRPr lang="en-US"/>
        </a:p>
      </dgm:t>
    </dgm:pt>
    <dgm:pt modelId="{82109A5F-8EDA-4355-A595-A8F101D6CBFC}">
      <dgm:prSet phldrT="[Text]"/>
      <dgm:spPr/>
      <dgm:t>
        <a:bodyPr/>
        <a:lstStyle/>
        <a:p>
          <a:r>
            <a:rPr lang="en-US" dirty="0"/>
            <a:t>1960-2000s</a:t>
          </a:r>
        </a:p>
      </dgm:t>
    </dgm:pt>
    <dgm:pt modelId="{8FB7F867-F5EE-45EE-9004-A02DCBBC7959}" type="parTrans" cxnId="{08887E65-A99C-44D3-BCE3-4383FAE7F1C2}">
      <dgm:prSet/>
      <dgm:spPr/>
      <dgm:t>
        <a:bodyPr/>
        <a:lstStyle/>
        <a:p>
          <a:endParaRPr lang="en-US"/>
        </a:p>
      </dgm:t>
    </dgm:pt>
    <dgm:pt modelId="{EA9659CA-3378-4A66-A405-3F1FD4DA7EAC}" type="sibTrans" cxnId="{08887E65-A99C-44D3-BCE3-4383FAE7F1C2}">
      <dgm:prSet/>
      <dgm:spPr/>
      <dgm:t>
        <a:bodyPr/>
        <a:lstStyle/>
        <a:p>
          <a:endParaRPr lang="en-US"/>
        </a:p>
      </dgm:t>
    </dgm:pt>
    <dgm:pt modelId="{C25A45AD-C508-4863-874B-6CED0EB8D9E6}">
      <dgm:prSet/>
      <dgm:spPr/>
      <dgm:t>
        <a:bodyPr/>
        <a:lstStyle/>
        <a:p>
          <a:r>
            <a:rPr lang="en-US" dirty="0"/>
            <a:t>2010-2012</a:t>
          </a:r>
        </a:p>
      </dgm:t>
    </dgm:pt>
    <dgm:pt modelId="{22B7AEC8-6200-4591-A240-E6C820B42D3F}" type="parTrans" cxnId="{C30438CB-8FB8-4060-A41B-3033FC106BCC}">
      <dgm:prSet/>
      <dgm:spPr/>
      <dgm:t>
        <a:bodyPr/>
        <a:lstStyle/>
        <a:p>
          <a:endParaRPr lang="en-US"/>
        </a:p>
      </dgm:t>
    </dgm:pt>
    <dgm:pt modelId="{39F5D202-AEBD-454E-B9AB-1FF8D6580B75}" type="sibTrans" cxnId="{C30438CB-8FB8-4060-A41B-3033FC106BCC}">
      <dgm:prSet/>
      <dgm:spPr/>
      <dgm:t>
        <a:bodyPr/>
        <a:lstStyle/>
        <a:p>
          <a:endParaRPr lang="en-US"/>
        </a:p>
      </dgm:t>
    </dgm:pt>
    <dgm:pt modelId="{B935A730-E66B-4DC6-A641-1ABC3485D112}">
      <dgm:prSet/>
      <dgm:spPr/>
      <dgm:t>
        <a:bodyPr/>
        <a:lstStyle/>
        <a:p>
          <a:r>
            <a:rPr lang="en-US" dirty="0"/>
            <a:t>Post Arab Spring</a:t>
          </a:r>
        </a:p>
      </dgm:t>
    </dgm:pt>
    <dgm:pt modelId="{787DCD1C-B62D-4564-B51B-454830F5CCE9}" type="parTrans" cxnId="{7938DCC6-8AF1-4D8C-8BBB-92B55D7CDEA2}">
      <dgm:prSet/>
      <dgm:spPr/>
      <dgm:t>
        <a:bodyPr/>
        <a:lstStyle/>
        <a:p>
          <a:endParaRPr lang="en-US"/>
        </a:p>
      </dgm:t>
    </dgm:pt>
    <dgm:pt modelId="{8D31320A-1DAA-4D44-A695-F4EF39EF4CF8}" type="sibTrans" cxnId="{7938DCC6-8AF1-4D8C-8BBB-92B55D7CDEA2}">
      <dgm:prSet/>
      <dgm:spPr/>
      <dgm:t>
        <a:bodyPr/>
        <a:lstStyle/>
        <a:p>
          <a:endParaRPr lang="en-US"/>
        </a:p>
      </dgm:t>
    </dgm:pt>
    <dgm:pt modelId="{D00B116F-1E57-4E6A-9F6D-C74A082F57FB}" type="pres">
      <dgm:prSet presAssocID="{6A9972FD-A6B3-49F0-BDE3-9BC91AEBCA1C}" presName="Name0" presStyleCnt="0">
        <dgm:presLayoutVars>
          <dgm:dir/>
          <dgm:animLvl val="lvl"/>
          <dgm:resizeHandles val="exact"/>
        </dgm:presLayoutVars>
      </dgm:prSet>
      <dgm:spPr/>
    </dgm:pt>
    <dgm:pt modelId="{FEF437F6-E2F4-4D86-B012-0AF20578C3EC}" type="pres">
      <dgm:prSet presAssocID="{47993096-CFBE-4866-8381-4B8BE354A346}" presName="parTxOnly" presStyleLbl="node1" presStyleIdx="0" presStyleCnt="5" custLinFactNeighborX="-1124" custLinFactNeighborY="2188">
        <dgm:presLayoutVars>
          <dgm:chMax val="0"/>
          <dgm:chPref val="0"/>
          <dgm:bulletEnabled val="1"/>
        </dgm:presLayoutVars>
      </dgm:prSet>
      <dgm:spPr/>
    </dgm:pt>
    <dgm:pt modelId="{FC1037C8-BF83-4284-AACB-E73DE4E42455}" type="pres">
      <dgm:prSet presAssocID="{7D51FAC4-DD82-4E41-AB92-FBD5C98EC267}" presName="parTxOnlySpace" presStyleCnt="0"/>
      <dgm:spPr/>
    </dgm:pt>
    <dgm:pt modelId="{E62EEB08-2715-4BD4-802C-47CA4671C1BA}" type="pres">
      <dgm:prSet presAssocID="{FF542543-5634-4904-8324-5750315E64A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33B349F-B6FF-41CD-89B8-0E8209F1B746}" type="pres">
      <dgm:prSet presAssocID="{0B22C360-8763-40AC-AD8E-9EE2DD6D6B56}" presName="parTxOnlySpace" presStyleCnt="0"/>
      <dgm:spPr/>
    </dgm:pt>
    <dgm:pt modelId="{8AE2865C-1526-4526-80D0-1BC25301690A}" type="pres">
      <dgm:prSet presAssocID="{82109A5F-8EDA-4355-A595-A8F101D6CBF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81C310A-EEC0-46BA-A3C9-EA9A4FD67673}" type="pres">
      <dgm:prSet presAssocID="{EA9659CA-3378-4A66-A405-3F1FD4DA7EAC}" presName="parTxOnlySpace" presStyleCnt="0"/>
      <dgm:spPr/>
    </dgm:pt>
    <dgm:pt modelId="{96579C63-9939-4A7D-B457-B809D52819CF}" type="pres">
      <dgm:prSet presAssocID="{C25A45AD-C508-4863-874B-6CED0EB8D9E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C02F9F9-9CF0-4CAE-8F9B-04C05FF1A9A6}" type="pres">
      <dgm:prSet presAssocID="{39F5D202-AEBD-454E-B9AB-1FF8D6580B75}" presName="parTxOnlySpace" presStyleCnt="0"/>
      <dgm:spPr/>
    </dgm:pt>
    <dgm:pt modelId="{C5389C4C-9033-45CE-82BC-296296A8F08E}" type="pres">
      <dgm:prSet presAssocID="{B935A730-E66B-4DC6-A641-1ABC3485D11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3B9060B-73E3-4DB9-8DFF-4BC3D6BA6EAD}" type="presOf" srcId="{47993096-CFBE-4866-8381-4B8BE354A346}" destId="{FEF437F6-E2F4-4D86-B012-0AF20578C3EC}" srcOrd="0" destOrd="0" presId="urn:microsoft.com/office/officeart/2005/8/layout/chevron1"/>
    <dgm:cxn modelId="{2837CB2A-3C65-45FC-BF56-57A591706D7F}" type="presOf" srcId="{B935A730-E66B-4DC6-A641-1ABC3485D112}" destId="{C5389C4C-9033-45CE-82BC-296296A8F08E}" srcOrd="0" destOrd="0" presId="urn:microsoft.com/office/officeart/2005/8/layout/chevron1"/>
    <dgm:cxn modelId="{056ED62A-045D-4F72-A33F-413148FA67D0}" type="presOf" srcId="{82109A5F-8EDA-4355-A595-A8F101D6CBFC}" destId="{8AE2865C-1526-4526-80D0-1BC25301690A}" srcOrd="0" destOrd="0" presId="urn:microsoft.com/office/officeart/2005/8/layout/chevron1"/>
    <dgm:cxn modelId="{3A52DE42-FC6B-42DE-B239-9806D2FEAD6F}" srcId="{6A9972FD-A6B3-49F0-BDE3-9BC91AEBCA1C}" destId="{47993096-CFBE-4866-8381-4B8BE354A346}" srcOrd="0" destOrd="0" parTransId="{DDE26847-A317-491C-8152-BEC2BB45C881}" sibTransId="{7D51FAC4-DD82-4E41-AB92-FBD5C98EC267}"/>
    <dgm:cxn modelId="{08887E65-A99C-44D3-BCE3-4383FAE7F1C2}" srcId="{6A9972FD-A6B3-49F0-BDE3-9BC91AEBCA1C}" destId="{82109A5F-8EDA-4355-A595-A8F101D6CBFC}" srcOrd="2" destOrd="0" parTransId="{8FB7F867-F5EE-45EE-9004-A02DCBBC7959}" sibTransId="{EA9659CA-3378-4A66-A405-3F1FD4DA7EAC}"/>
    <dgm:cxn modelId="{7578DB6B-8C13-4198-B6B4-9F821FAE90D6}" srcId="{6A9972FD-A6B3-49F0-BDE3-9BC91AEBCA1C}" destId="{FF542543-5634-4904-8324-5750315E64A7}" srcOrd="1" destOrd="0" parTransId="{60F3E271-E0A3-4273-A9CB-006AA57E3C01}" sibTransId="{0B22C360-8763-40AC-AD8E-9EE2DD6D6B56}"/>
    <dgm:cxn modelId="{A7E862B9-C112-4CD9-B2FD-F3EF90B9B0C7}" type="presOf" srcId="{6A9972FD-A6B3-49F0-BDE3-9BC91AEBCA1C}" destId="{D00B116F-1E57-4E6A-9F6D-C74A082F57FB}" srcOrd="0" destOrd="0" presId="urn:microsoft.com/office/officeart/2005/8/layout/chevron1"/>
    <dgm:cxn modelId="{7938DCC6-8AF1-4D8C-8BBB-92B55D7CDEA2}" srcId="{6A9972FD-A6B3-49F0-BDE3-9BC91AEBCA1C}" destId="{B935A730-E66B-4DC6-A641-1ABC3485D112}" srcOrd="4" destOrd="0" parTransId="{787DCD1C-B62D-4564-B51B-454830F5CCE9}" sibTransId="{8D31320A-1DAA-4D44-A695-F4EF39EF4CF8}"/>
    <dgm:cxn modelId="{C30438CB-8FB8-4060-A41B-3033FC106BCC}" srcId="{6A9972FD-A6B3-49F0-BDE3-9BC91AEBCA1C}" destId="{C25A45AD-C508-4863-874B-6CED0EB8D9E6}" srcOrd="3" destOrd="0" parTransId="{22B7AEC8-6200-4591-A240-E6C820B42D3F}" sibTransId="{39F5D202-AEBD-454E-B9AB-1FF8D6580B75}"/>
    <dgm:cxn modelId="{3BE289D6-FD83-4D63-8C7C-E9B37FFD15CA}" type="presOf" srcId="{C25A45AD-C508-4863-874B-6CED0EB8D9E6}" destId="{96579C63-9939-4A7D-B457-B809D52819CF}" srcOrd="0" destOrd="0" presId="urn:microsoft.com/office/officeart/2005/8/layout/chevron1"/>
    <dgm:cxn modelId="{4A8B6CD9-F845-453D-BAAB-AC2B34D8B81B}" type="presOf" srcId="{FF542543-5634-4904-8324-5750315E64A7}" destId="{E62EEB08-2715-4BD4-802C-47CA4671C1BA}" srcOrd="0" destOrd="0" presId="urn:microsoft.com/office/officeart/2005/8/layout/chevron1"/>
    <dgm:cxn modelId="{AF528E68-0768-441A-B027-3222678AC386}" type="presParOf" srcId="{D00B116F-1E57-4E6A-9F6D-C74A082F57FB}" destId="{FEF437F6-E2F4-4D86-B012-0AF20578C3EC}" srcOrd="0" destOrd="0" presId="urn:microsoft.com/office/officeart/2005/8/layout/chevron1"/>
    <dgm:cxn modelId="{6F0276A2-2CC1-4FE2-816C-F84FE6BB7A64}" type="presParOf" srcId="{D00B116F-1E57-4E6A-9F6D-C74A082F57FB}" destId="{FC1037C8-BF83-4284-AACB-E73DE4E42455}" srcOrd="1" destOrd="0" presId="urn:microsoft.com/office/officeart/2005/8/layout/chevron1"/>
    <dgm:cxn modelId="{84BE40C0-F1F9-477C-B4FC-E4B612699E70}" type="presParOf" srcId="{D00B116F-1E57-4E6A-9F6D-C74A082F57FB}" destId="{E62EEB08-2715-4BD4-802C-47CA4671C1BA}" srcOrd="2" destOrd="0" presId="urn:microsoft.com/office/officeart/2005/8/layout/chevron1"/>
    <dgm:cxn modelId="{B49635F1-0037-4936-A0F4-F7065927839E}" type="presParOf" srcId="{D00B116F-1E57-4E6A-9F6D-C74A082F57FB}" destId="{B33B349F-B6FF-41CD-89B8-0E8209F1B746}" srcOrd="3" destOrd="0" presId="urn:microsoft.com/office/officeart/2005/8/layout/chevron1"/>
    <dgm:cxn modelId="{8F5431A6-941A-40C8-886F-89F7D4A67E67}" type="presParOf" srcId="{D00B116F-1E57-4E6A-9F6D-C74A082F57FB}" destId="{8AE2865C-1526-4526-80D0-1BC25301690A}" srcOrd="4" destOrd="0" presId="urn:microsoft.com/office/officeart/2005/8/layout/chevron1"/>
    <dgm:cxn modelId="{6B79C174-3131-47DA-A6C3-7DFA02521A1E}" type="presParOf" srcId="{D00B116F-1E57-4E6A-9F6D-C74A082F57FB}" destId="{281C310A-EEC0-46BA-A3C9-EA9A4FD67673}" srcOrd="5" destOrd="0" presId="urn:microsoft.com/office/officeart/2005/8/layout/chevron1"/>
    <dgm:cxn modelId="{96C9AD18-5CC8-4909-92DF-E50DFA09A2E1}" type="presParOf" srcId="{D00B116F-1E57-4E6A-9F6D-C74A082F57FB}" destId="{96579C63-9939-4A7D-B457-B809D52819CF}" srcOrd="6" destOrd="0" presId="urn:microsoft.com/office/officeart/2005/8/layout/chevron1"/>
    <dgm:cxn modelId="{79E108E5-0036-48D1-A92B-D4E55EBFECAC}" type="presParOf" srcId="{D00B116F-1E57-4E6A-9F6D-C74A082F57FB}" destId="{3C02F9F9-9CF0-4CAE-8F9B-04C05FF1A9A6}" srcOrd="7" destOrd="0" presId="urn:microsoft.com/office/officeart/2005/8/layout/chevron1"/>
    <dgm:cxn modelId="{6C55B35A-36BB-4AA4-B40F-44E7FDEA1335}" type="presParOf" srcId="{D00B116F-1E57-4E6A-9F6D-C74A082F57FB}" destId="{C5389C4C-9033-45CE-82BC-296296A8F08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9972FD-A6B3-49F0-BDE3-9BC91AEBCA1C}" type="doc">
      <dgm:prSet loTypeId="urn:microsoft.com/office/officeart/2005/8/layout/chevron1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7993096-CFBE-4866-8381-4B8BE354A346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632-661 </a:t>
          </a:r>
        </a:p>
      </dgm:t>
    </dgm:pt>
    <dgm:pt modelId="{DDE26847-A317-491C-8152-BEC2BB45C881}" type="parTrans" cxnId="{3A52DE42-FC6B-42DE-B239-9806D2FEAD6F}">
      <dgm:prSet/>
      <dgm:spPr/>
      <dgm:t>
        <a:bodyPr/>
        <a:lstStyle/>
        <a:p>
          <a:endParaRPr lang="en-US"/>
        </a:p>
      </dgm:t>
    </dgm:pt>
    <dgm:pt modelId="{7D51FAC4-DD82-4E41-AB92-FBD5C98EC267}" type="sibTrans" cxnId="{3A52DE42-FC6B-42DE-B239-9806D2FEAD6F}">
      <dgm:prSet/>
      <dgm:spPr/>
      <dgm:t>
        <a:bodyPr/>
        <a:lstStyle/>
        <a:p>
          <a:endParaRPr lang="en-US"/>
        </a:p>
      </dgm:t>
    </dgm:pt>
    <dgm:pt modelId="{FF542543-5634-4904-8324-5750315E64A7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/>
            <a:t>1300-1940s</a:t>
          </a:r>
        </a:p>
      </dgm:t>
    </dgm:pt>
    <dgm:pt modelId="{60F3E271-E0A3-4273-A9CB-006AA57E3C01}" type="parTrans" cxnId="{7578DB6B-8C13-4198-B6B4-9F821FAE90D6}">
      <dgm:prSet/>
      <dgm:spPr/>
      <dgm:t>
        <a:bodyPr/>
        <a:lstStyle/>
        <a:p>
          <a:endParaRPr lang="en-US"/>
        </a:p>
      </dgm:t>
    </dgm:pt>
    <dgm:pt modelId="{0B22C360-8763-40AC-AD8E-9EE2DD6D6B56}" type="sibTrans" cxnId="{7578DB6B-8C13-4198-B6B4-9F821FAE90D6}">
      <dgm:prSet/>
      <dgm:spPr/>
      <dgm:t>
        <a:bodyPr/>
        <a:lstStyle/>
        <a:p>
          <a:endParaRPr lang="en-US"/>
        </a:p>
      </dgm:t>
    </dgm:pt>
    <dgm:pt modelId="{82109A5F-8EDA-4355-A595-A8F101D6CBFC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1960-2000s</a:t>
          </a:r>
        </a:p>
      </dgm:t>
    </dgm:pt>
    <dgm:pt modelId="{8FB7F867-F5EE-45EE-9004-A02DCBBC7959}" type="parTrans" cxnId="{08887E65-A99C-44D3-BCE3-4383FAE7F1C2}">
      <dgm:prSet/>
      <dgm:spPr/>
      <dgm:t>
        <a:bodyPr/>
        <a:lstStyle/>
        <a:p>
          <a:endParaRPr lang="en-US"/>
        </a:p>
      </dgm:t>
    </dgm:pt>
    <dgm:pt modelId="{EA9659CA-3378-4A66-A405-3F1FD4DA7EAC}" type="sibTrans" cxnId="{08887E65-A99C-44D3-BCE3-4383FAE7F1C2}">
      <dgm:prSet/>
      <dgm:spPr/>
      <dgm:t>
        <a:bodyPr/>
        <a:lstStyle/>
        <a:p>
          <a:endParaRPr lang="en-US"/>
        </a:p>
      </dgm:t>
    </dgm:pt>
    <dgm:pt modelId="{C25A45AD-C508-4863-874B-6CED0EB8D9E6}">
      <dgm:prSet/>
      <dgm:spPr/>
      <dgm:t>
        <a:bodyPr/>
        <a:lstStyle/>
        <a:p>
          <a:r>
            <a:rPr lang="en-US" dirty="0"/>
            <a:t>2010-2012</a:t>
          </a:r>
        </a:p>
      </dgm:t>
    </dgm:pt>
    <dgm:pt modelId="{22B7AEC8-6200-4591-A240-E6C820B42D3F}" type="parTrans" cxnId="{C30438CB-8FB8-4060-A41B-3033FC106BCC}">
      <dgm:prSet/>
      <dgm:spPr/>
      <dgm:t>
        <a:bodyPr/>
        <a:lstStyle/>
        <a:p>
          <a:endParaRPr lang="en-US"/>
        </a:p>
      </dgm:t>
    </dgm:pt>
    <dgm:pt modelId="{39F5D202-AEBD-454E-B9AB-1FF8D6580B75}" type="sibTrans" cxnId="{C30438CB-8FB8-4060-A41B-3033FC106BCC}">
      <dgm:prSet/>
      <dgm:spPr/>
      <dgm:t>
        <a:bodyPr/>
        <a:lstStyle/>
        <a:p>
          <a:endParaRPr lang="en-US"/>
        </a:p>
      </dgm:t>
    </dgm:pt>
    <dgm:pt modelId="{B935A730-E66B-4DC6-A641-1ABC3485D112}">
      <dgm:prSet/>
      <dgm:spPr/>
      <dgm:t>
        <a:bodyPr/>
        <a:lstStyle/>
        <a:p>
          <a:r>
            <a:rPr lang="en-US" dirty="0"/>
            <a:t>Post Arab Spring</a:t>
          </a:r>
        </a:p>
      </dgm:t>
    </dgm:pt>
    <dgm:pt modelId="{787DCD1C-B62D-4564-B51B-454830F5CCE9}" type="parTrans" cxnId="{7938DCC6-8AF1-4D8C-8BBB-92B55D7CDEA2}">
      <dgm:prSet/>
      <dgm:spPr/>
      <dgm:t>
        <a:bodyPr/>
        <a:lstStyle/>
        <a:p>
          <a:endParaRPr lang="en-US"/>
        </a:p>
      </dgm:t>
    </dgm:pt>
    <dgm:pt modelId="{8D31320A-1DAA-4D44-A695-F4EF39EF4CF8}" type="sibTrans" cxnId="{7938DCC6-8AF1-4D8C-8BBB-92B55D7CDEA2}">
      <dgm:prSet/>
      <dgm:spPr/>
      <dgm:t>
        <a:bodyPr/>
        <a:lstStyle/>
        <a:p>
          <a:endParaRPr lang="en-US"/>
        </a:p>
      </dgm:t>
    </dgm:pt>
    <dgm:pt modelId="{D00B116F-1E57-4E6A-9F6D-C74A082F57FB}" type="pres">
      <dgm:prSet presAssocID="{6A9972FD-A6B3-49F0-BDE3-9BC91AEBCA1C}" presName="Name0" presStyleCnt="0">
        <dgm:presLayoutVars>
          <dgm:dir/>
          <dgm:animLvl val="lvl"/>
          <dgm:resizeHandles val="exact"/>
        </dgm:presLayoutVars>
      </dgm:prSet>
      <dgm:spPr/>
    </dgm:pt>
    <dgm:pt modelId="{FEF437F6-E2F4-4D86-B012-0AF20578C3EC}" type="pres">
      <dgm:prSet presAssocID="{47993096-CFBE-4866-8381-4B8BE354A346}" presName="parTxOnly" presStyleLbl="node1" presStyleIdx="0" presStyleCnt="5" custLinFactNeighborX="-1124" custLinFactNeighborY="2188">
        <dgm:presLayoutVars>
          <dgm:chMax val="0"/>
          <dgm:chPref val="0"/>
          <dgm:bulletEnabled val="1"/>
        </dgm:presLayoutVars>
      </dgm:prSet>
      <dgm:spPr/>
    </dgm:pt>
    <dgm:pt modelId="{FC1037C8-BF83-4284-AACB-E73DE4E42455}" type="pres">
      <dgm:prSet presAssocID="{7D51FAC4-DD82-4E41-AB92-FBD5C98EC267}" presName="parTxOnlySpace" presStyleCnt="0"/>
      <dgm:spPr/>
    </dgm:pt>
    <dgm:pt modelId="{E62EEB08-2715-4BD4-802C-47CA4671C1BA}" type="pres">
      <dgm:prSet presAssocID="{FF542543-5634-4904-8324-5750315E64A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33B349F-B6FF-41CD-89B8-0E8209F1B746}" type="pres">
      <dgm:prSet presAssocID="{0B22C360-8763-40AC-AD8E-9EE2DD6D6B56}" presName="parTxOnlySpace" presStyleCnt="0"/>
      <dgm:spPr/>
    </dgm:pt>
    <dgm:pt modelId="{8AE2865C-1526-4526-80D0-1BC25301690A}" type="pres">
      <dgm:prSet presAssocID="{82109A5F-8EDA-4355-A595-A8F101D6CBF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81C310A-EEC0-46BA-A3C9-EA9A4FD67673}" type="pres">
      <dgm:prSet presAssocID="{EA9659CA-3378-4A66-A405-3F1FD4DA7EAC}" presName="parTxOnlySpace" presStyleCnt="0"/>
      <dgm:spPr/>
    </dgm:pt>
    <dgm:pt modelId="{96579C63-9939-4A7D-B457-B809D52819CF}" type="pres">
      <dgm:prSet presAssocID="{C25A45AD-C508-4863-874B-6CED0EB8D9E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C02F9F9-9CF0-4CAE-8F9B-04C05FF1A9A6}" type="pres">
      <dgm:prSet presAssocID="{39F5D202-AEBD-454E-B9AB-1FF8D6580B75}" presName="parTxOnlySpace" presStyleCnt="0"/>
      <dgm:spPr/>
    </dgm:pt>
    <dgm:pt modelId="{C5389C4C-9033-45CE-82BC-296296A8F08E}" type="pres">
      <dgm:prSet presAssocID="{B935A730-E66B-4DC6-A641-1ABC3485D11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3B9060B-73E3-4DB9-8DFF-4BC3D6BA6EAD}" type="presOf" srcId="{47993096-CFBE-4866-8381-4B8BE354A346}" destId="{FEF437F6-E2F4-4D86-B012-0AF20578C3EC}" srcOrd="0" destOrd="0" presId="urn:microsoft.com/office/officeart/2005/8/layout/chevron1"/>
    <dgm:cxn modelId="{2837CB2A-3C65-45FC-BF56-57A591706D7F}" type="presOf" srcId="{B935A730-E66B-4DC6-A641-1ABC3485D112}" destId="{C5389C4C-9033-45CE-82BC-296296A8F08E}" srcOrd="0" destOrd="0" presId="urn:microsoft.com/office/officeart/2005/8/layout/chevron1"/>
    <dgm:cxn modelId="{056ED62A-045D-4F72-A33F-413148FA67D0}" type="presOf" srcId="{82109A5F-8EDA-4355-A595-A8F101D6CBFC}" destId="{8AE2865C-1526-4526-80D0-1BC25301690A}" srcOrd="0" destOrd="0" presId="urn:microsoft.com/office/officeart/2005/8/layout/chevron1"/>
    <dgm:cxn modelId="{3A52DE42-FC6B-42DE-B239-9806D2FEAD6F}" srcId="{6A9972FD-A6B3-49F0-BDE3-9BC91AEBCA1C}" destId="{47993096-CFBE-4866-8381-4B8BE354A346}" srcOrd="0" destOrd="0" parTransId="{DDE26847-A317-491C-8152-BEC2BB45C881}" sibTransId="{7D51FAC4-DD82-4E41-AB92-FBD5C98EC267}"/>
    <dgm:cxn modelId="{08887E65-A99C-44D3-BCE3-4383FAE7F1C2}" srcId="{6A9972FD-A6B3-49F0-BDE3-9BC91AEBCA1C}" destId="{82109A5F-8EDA-4355-A595-A8F101D6CBFC}" srcOrd="2" destOrd="0" parTransId="{8FB7F867-F5EE-45EE-9004-A02DCBBC7959}" sibTransId="{EA9659CA-3378-4A66-A405-3F1FD4DA7EAC}"/>
    <dgm:cxn modelId="{7578DB6B-8C13-4198-B6B4-9F821FAE90D6}" srcId="{6A9972FD-A6B3-49F0-BDE3-9BC91AEBCA1C}" destId="{FF542543-5634-4904-8324-5750315E64A7}" srcOrd="1" destOrd="0" parTransId="{60F3E271-E0A3-4273-A9CB-006AA57E3C01}" sibTransId="{0B22C360-8763-40AC-AD8E-9EE2DD6D6B56}"/>
    <dgm:cxn modelId="{A7E862B9-C112-4CD9-B2FD-F3EF90B9B0C7}" type="presOf" srcId="{6A9972FD-A6B3-49F0-BDE3-9BC91AEBCA1C}" destId="{D00B116F-1E57-4E6A-9F6D-C74A082F57FB}" srcOrd="0" destOrd="0" presId="urn:microsoft.com/office/officeart/2005/8/layout/chevron1"/>
    <dgm:cxn modelId="{7938DCC6-8AF1-4D8C-8BBB-92B55D7CDEA2}" srcId="{6A9972FD-A6B3-49F0-BDE3-9BC91AEBCA1C}" destId="{B935A730-E66B-4DC6-A641-1ABC3485D112}" srcOrd="4" destOrd="0" parTransId="{787DCD1C-B62D-4564-B51B-454830F5CCE9}" sibTransId="{8D31320A-1DAA-4D44-A695-F4EF39EF4CF8}"/>
    <dgm:cxn modelId="{C30438CB-8FB8-4060-A41B-3033FC106BCC}" srcId="{6A9972FD-A6B3-49F0-BDE3-9BC91AEBCA1C}" destId="{C25A45AD-C508-4863-874B-6CED0EB8D9E6}" srcOrd="3" destOrd="0" parTransId="{22B7AEC8-6200-4591-A240-E6C820B42D3F}" sibTransId="{39F5D202-AEBD-454E-B9AB-1FF8D6580B75}"/>
    <dgm:cxn modelId="{3BE289D6-FD83-4D63-8C7C-E9B37FFD15CA}" type="presOf" srcId="{C25A45AD-C508-4863-874B-6CED0EB8D9E6}" destId="{96579C63-9939-4A7D-B457-B809D52819CF}" srcOrd="0" destOrd="0" presId="urn:microsoft.com/office/officeart/2005/8/layout/chevron1"/>
    <dgm:cxn modelId="{4A8B6CD9-F845-453D-BAAB-AC2B34D8B81B}" type="presOf" srcId="{FF542543-5634-4904-8324-5750315E64A7}" destId="{E62EEB08-2715-4BD4-802C-47CA4671C1BA}" srcOrd="0" destOrd="0" presId="urn:microsoft.com/office/officeart/2005/8/layout/chevron1"/>
    <dgm:cxn modelId="{AF528E68-0768-441A-B027-3222678AC386}" type="presParOf" srcId="{D00B116F-1E57-4E6A-9F6D-C74A082F57FB}" destId="{FEF437F6-E2F4-4D86-B012-0AF20578C3EC}" srcOrd="0" destOrd="0" presId="urn:microsoft.com/office/officeart/2005/8/layout/chevron1"/>
    <dgm:cxn modelId="{6F0276A2-2CC1-4FE2-816C-F84FE6BB7A64}" type="presParOf" srcId="{D00B116F-1E57-4E6A-9F6D-C74A082F57FB}" destId="{FC1037C8-BF83-4284-AACB-E73DE4E42455}" srcOrd="1" destOrd="0" presId="urn:microsoft.com/office/officeart/2005/8/layout/chevron1"/>
    <dgm:cxn modelId="{84BE40C0-F1F9-477C-B4FC-E4B612699E70}" type="presParOf" srcId="{D00B116F-1E57-4E6A-9F6D-C74A082F57FB}" destId="{E62EEB08-2715-4BD4-802C-47CA4671C1BA}" srcOrd="2" destOrd="0" presId="urn:microsoft.com/office/officeart/2005/8/layout/chevron1"/>
    <dgm:cxn modelId="{B49635F1-0037-4936-A0F4-F7065927839E}" type="presParOf" srcId="{D00B116F-1E57-4E6A-9F6D-C74A082F57FB}" destId="{B33B349F-B6FF-41CD-89B8-0E8209F1B746}" srcOrd="3" destOrd="0" presId="urn:microsoft.com/office/officeart/2005/8/layout/chevron1"/>
    <dgm:cxn modelId="{8F5431A6-941A-40C8-886F-89F7D4A67E67}" type="presParOf" srcId="{D00B116F-1E57-4E6A-9F6D-C74A082F57FB}" destId="{8AE2865C-1526-4526-80D0-1BC25301690A}" srcOrd="4" destOrd="0" presId="urn:microsoft.com/office/officeart/2005/8/layout/chevron1"/>
    <dgm:cxn modelId="{6B79C174-3131-47DA-A6C3-7DFA02521A1E}" type="presParOf" srcId="{D00B116F-1E57-4E6A-9F6D-C74A082F57FB}" destId="{281C310A-EEC0-46BA-A3C9-EA9A4FD67673}" srcOrd="5" destOrd="0" presId="urn:microsoft.com/office/officeart/2005/8/layout/chevron1"/>
    <dgm:cxn modelId="{96C9AD18-5CC8-4909-92DF-E50DFA09A2E1}" type="presParOf" srcId="{D00B116F-1E57-4E6A-9F6D-C74A082F57FB}" destId="{96579C63-9939-4A7D-B457-B809D52819CF}" srcOrd="6" destOrd="0" presId="urn:microsoft.com/office/officeart/2005/8/layout/chevron1"/>
    <dgm:cxn modelId="{79E108E5-0036-48D1-A92B-D4E55EBFECAC}" type="presParOf" srcId="{D00B116F-1E57-4E6A-9F6D-C74A082F57FB}" destId="{3C02F9F9-9CF0-4CAE-8F9B-04C05FF1A9A6}" srcOrd="7" destOrd="0" presId="urn:microsoft.com/office/officeart/2005/8/layout/chevron1"/>
    <dgm:cxn modelId="{6C55B35A-36BB-4AA4-B40F-44E7FDEA1335}" type="presParOf" srcId="{D00B116F-1E57-4E6A-9F6D-C74A082F57FB}" destId="{C5389C4C-9033-45CE-82BC-296296A8F08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9972FD-A6B3-49F0-BDE3-9BC91AEBCA1C}" type="doc">
      <dgm:prSet loTypeId="urn:microsoft.com/office/officeart/2005/8/layout/chevron1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7993096-CFBE-4866-8381-4B8BE354A346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632-661 </a:t>
          </a:r>
        </a:p>
      </dgm:t>
    </dgm:pt>
    <dgm:pt modelId="{DDE26847-A317-491C-8152-BEC2BB45C881}" type="parTrans" cxnId="{3A52DE42-FC6B-42DE-B239-9806D2FEAD6F}">
      <dgm:prSet/>
      <dgm:spPr/>
      <dgm:t>
        <a:bodyPr/>
        <a:lstStyle/>
        <a:p>
          <a:endParaRPr lang="en-US"/>
        </a:p>
      </dgm:t>
    </dgm:pt>
    <dgm:pt modelId="{7D51FAC4-DD82-4E41-AB92-FBD5C98EC267}" type="sibTrans" cxnId="{3A52DE42-FC6B-42DE-B239-9806D2FEAD6F}">
      <dgm:prSet/>
      <dgm:spPr/>
      <dgm:t>
        <a:bodyPr/>
        <a:lstStyle/>
        <a:p>
          <a:endParaRPr lang="en-US"/>
        </a:p>
      </dgm:t>
    </dgm:pt>
    <dgm:pt modelId="{FF542543-5634-4904-8324-5750315E64A7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/>
            <a:t>1300-1940s</a:t>
          </a:r>
        </a:p>
      </dgm:t>
    </dgm:pt>
    <dgm:pt modelId="{60F3E271-E0A3-4273-A9CB-006AA57E3C01}" type="parTrans" cxnId="{7578DB6B-8C13-4198-B6B4-9F821FAE90D6}">
      <dgm:prSet/>
      <dgm:spPr/>
      <dgm:t>
        <a:bodyPr/>
        <a:lstStyle/>
        <a:p>
          <a:endParaRPr lang="en-US"/>
        </a:p>
      </dgm:t>
    </dgm:pt>
    <dgm:pt modelId="{0B22C360-8763-40AC-AD8E-9EE2DD6D6B56}" type="sibTrans" cxnId="{7578DB6B-8C13-4198-B6B4-9F821FAE90D6}">
      <dgm:prSet/>
      <dgm:spPr/>
      <dgm:t>
        <a:bodyPr/>
        <a:lstStyle/>
        <a:p>
          <a:endParaRPr lang="en-US"/>
        </a:p>
      </dgm:t>
    </dgm:pt>
    <dgm:pt modelId="{82109A5F-8EDA-4355-A595-A8F101D6CBFC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/>
            <a:t>1960-2000s</a:t>
          </a:r>
        </a:p>
      </dgm:t>
    </dgm:pt>
    <dgm:pt modelId="{8FB7F867-F5EE-45EE-9004-A02DCBBC7959}" type="parTrans" cxnId="{08887E65-A99C-44D3-BCE3-4383FAE7F1C2}">
      <dgm:prSet/>
      <dgm:spPr/>
      <dgm:t>
        <a:bodyPr/>
        <a:lstStyle/>
        <a:p>
          <a:endParaRPr lang="en-US"/>
        </a:p>
      </dgm:t>
    </dgm:pt>
    <dgm:pt modelId="{EA9659CA-3378-4A66-A405-3F1FD4DA7EAC}" type="sibTrans" cxnId="{08887E65-A99C-44D3-BCE3-4383FAE7F1C2}">
      <dgm:prSet/>
      <dgm:spPr/>
      <dgm:t>
        <a:bodyPr/>
        <a:lstStyle/>
        <a:p>
          <a:endParaRPr lang="en-US"/>
        </a:p>
      </dgm:t>
    </dgm:pt>
    <dgm:pt modelId="{C25A45AD-C508-4863-874B-6CED0EB8D9E6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2010-2012</a:t>
          </a:r>
        </a:p>
      </dgm:t>
    </dgm:pt>
    <dgm:pt modelId="{22B7AEC8-6200-4591-A240-E6C820B42D3F}" type="parTrans" cxnId="{C30438CB-8FB8-4060-A41B-3033FC106BCC}">
      <dgm:prSet/>
      <dgm:spPr/>
      <dgm:t>
        <a:bodyPr/>
        <a:lstStyle/>
        <a:p>
          <a:endParaRPr lang="en-US"/>
        </a:p>
      </dgm:t>
    </dgm:pt>
    <dgm:pt modelId="{39F5D202-AEBD-454E-B9AB-1FF8D6580B75}" type="sibTrans" cxnId="{C30438CB-8FB8-4060-A41B-3033FC106BCC}">
      <dgm:prSet/>
      <dgm:spPr/>
      <dgm:t>
        <a:bodyPr/>
        <a:lstStyle/>
        <a:p>
          <a:endParaRPr lang="en-US"/>
        </a:p>
      </dgm:t>
    </dgm:pt>
    <dgm:pt modelId="{B935A730-E66B-4DC6-A641-1ABC3485D112}">
      <dgm:prSet/>
      <dgm:spPr/>
      <dgm:t>
        <a:bodyPr/>
        <a:lstStyle/>
        <a:p>
          <a:r>
            <a:rPr lang="en-US" dirty="0"/>
            <a:t>Post Arab Spring</a:t>
          </a:r>
        </a:p>
      </dgm:t>
    </dgm:pt>
    <dgm:pt modelId="{787DCD1C-B62D-4564-B51B-454830F5CCE9}" type="parTrans" cxnId="{7938DCC6-8AF1-4D8C-8BBB-92B55D7CDEA2}">
      <dgm:prSet/>
      <dgm:spPr/>
      <dgm:t>
        <a:bodyPr/>
        <a:lstStyle/>
        <a:p>
          <a:endParaRPr lang="en-US"/>
        </a:p>
      </dgm:t>
    </dgm:pt>
    <dgm:pt modelId="{8D31320A-1DAA-4D44-A695-F4EF39EF4CF8}" type="sibTrans" cxnId="{7938DCC6-8AF1-4D8C-8BBB-92B55D7CDEA2}">
      <dgm:prSet/>
      <dgm:spPr/>
      <dgm:t>
        <a:bodyPr/>
        <a:lstStyle/>
        <a:p>
          <a:endParaRPr lang="en-US"/>
        </a:p>
      </dgm:t>
    </dgm:pt>
    <dgm:pt modelId="{D00B116F-1E57-4E6A-9F6D-C74A082F57FB}" type="pres">
      <dgm:prSet presAssocID="{6A9972FD-A6B3-49F0-BDE3-9BC91AEBCA1C}" presName="Name0" presStyleCnt="0">
        <dgm:presLayoutVars>
          <dgm:dir/>
          <dgm:animLvl val="lvl"/>
          <dgm:resizeHandles val="exact"/>
        </dgm:presLayoutVars>
      </dgm:prSet>
      <dgm:spPr/>
    </dgm:pt>
    <dgm:pt modelId="{FEF437F6-E2F4-4D86-B012-0AF20578C3EC}" type="pres">
      <dgm:prSet presAssocID="{47993096-CFBE-4866-8381-4B8BE354A346}" presName="parTxOnly" presStyleLbl="node1" presStyleIdx="0" presStyleCnt="5" custLinFactNeighborX="-1124" custLinFactNeighborY="2188">
        <dgm:presLayoutVars>
          <dgm:chMax val="0"/>
          <dgm:chPref val="0"/>
          <dgm:bulletEnabled val="1"/>
        </dgm:presLayoutVars>
      </dgm:prSet>
      <dgm:spPr/>
    </dgm:pt>
    <dgm:pt modelId="{FC1037C8-BF83-4284-AACB-E73DE4E42455}" type="pres">
      <dgm:prSet presAssocID="{7D51FAC4-DD82-4E41-AB92-FBD5C98EC267}" presName="parTxOnlySpace" presStyleCnt="0"/>
      <dgm:spPr/>
    </dgm:pt>
    <dgm:pt modelId="{E62EEB08-2715-4BD4-802C-47CA4671C1BA}" type="pres">
      <dgm:prSet presAssocID="{FF542543-5634-4904-8324-5750315E64A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33B349F-B6FF-41CD-89B8-0E8209F1B746}" type="pres">
      <dgm:prSet presAssocID="{0B22C360-8763-40AC-AD8E-9EE2DD6D6B56}" presName="parTxOnlySpace" presStyleCnt="0"/>
      <dgm:spPr/>
    </dgm:pt>
    <dgm:pt modelId="{8AE2865C-1526-4526-80D0-1BC25301690A}" type="pres">
      <dgm:prSet presAssocID="{82109A5F-8EDA-4355-A595-A8F101D6CBF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81C310A-EEC0-46BA-A3C9-EA9A4FD67673}" type="pres">
      <dgm:prSet presAssocID="{EA9659CA-3378-4A66-A405-3F1FD4DA7EAC}" presName="parTxOnlySpace" presStyleCnt="0"/>
      <dgm:spPr/>
    </dgm:pt>
    <dgm:pt modelId="{96579C63-9939-4A7D-B457-B809D52819CF}" type="pres">
      <dgm:prSet presAssocID="{C25A45AD-C508-4863-874B-6CED0EB8D9E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C02F9F9-9CF0-4CAE-8F9B-04C05FF1A9A6}" type="pres">
      <dgm:prSet presAssocID="{39F5D202-AEBD-454E-B9AB-1FF8D6580B75}" presName="parTxOnlySpace" presStyleCnt="0"/>
      <dgm:spPr/>
    </dgm:pt>
    <dgm:pt modelId="{C5389C4C-9033-45CE-82BC-296296A8F08E}" type="pres">
      <dgm:prSet presAssocID="{B935A730-E66B-4DC6-A641-1ABC3485D11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3B9060B-73E3-4DB9-8DFF-4BC3D6BA6EAD}" type="presOf" srcId="{47993096-CFBE-4866-8381-4B8BE354A346}" destId="{FEF437F6-E2F4-4D86-B012-0AF20578C3EC}" srcOrd="0" destOrd="0" presId="urn:microsoft.com/office/officeart/2005/8/layout/chevron1"/>
    <dgm:cxn modelId="{2837CB2A-3C65-45FC-BF56-57A591706D7F}" type="presOf" srcId="{B935A730-E66B-4DC6-A641-1ABC3485D112}" destId="{C5389C4C-9033-45CE-82BC-296296A8F08E}" srcOrd="0" destOrd="0" presId="urn:microsoft.com/office/officeart/2005/8/layout/chevron1"/>
    <dgm:cxn modelId="{056ED62A-045D-4F72-A33F-413148FA67D0}" type="presOf" srcId="{82109A5F-8EDA-4355-A595-A8F101D6CBFC}" destId="{8AE2865C-1526-4526-80D0-1BC25301690A}" srcOrd="0" destOrd="0" presId="urn:microsoft.com/office/officeart/2005/8/layout/chevron1"/>
    <dgm:cxn modelId="{3A52DE42-FC6B-42DE-B239-9806D2FEAD6F}" srcId="{6A9972FD-A6B3-49F0-BDE3-9BC91AEBCA1C}" destId="{47993096-CFBE-4866-8381-4B8BE354A346}" srcOrd="0" destOrd="0" parTransId="{DDE26847-A317-491C-8152-BEC2BB45C881}" sibTransId="{7D51FAC4-DD82-4E41-AB92-FBD5C98EC267}"/>
    <dgm:cxn modelId="{08887E65-A99C-44D3-BCE3-4383FAE7F1C2}" srcId="{6A9972FD-A6B3-49F0-BDE3-9BC91AEBCA1C}" destId="{82109A5F-8EDA-4355-A595-A8F101D6CBFC}" srcOrd="2" destOrd="0" parTransId="{8FB7F867-F5EE-45EE-9004-A02DCBBC7959}" sibTransId="{EA9659CA-3378-4A66-A405-3F1FD4DA7EAC}"/>
    <dgm:cxn modelId="{7578DB6B-8C13-4198-B6B4-9F821FAE90D6}" srcId="{6A9972FD-A6B3-49F0-BDE3-9BC91AEBCA1C}" destId="{FF542543-5634-4904-8324-5750315E64A7}" srcOrd="1" destOrd="0" parTransId="{60F3E271-E0A3-4273-A9CB-006AA57E3C01}" sibTransId="{0B22C360-8763-40AC-AD8E-9EE2DD6D6B56}"/>
    <dgm:cxn modelId="{A7E862B9-C112-4CD9-B2FD-F3EF90B9B0C7}" type="presOf" srcId="{6A9972FD-A6B3-49F0-BDE3-9BC91AEBCA1C}" destId="{D00B116F-1E57-4E6A-9F6D-C74A082F57FB}" srcOrd="0" destOrd="0" presId="urn:microsoft.com/office/officeart/2005/8/layout/chevron1"/>
    <dgm:cxn modelId="{7938DCC6-8AF1-4D8C-8BBB-92B55D7CDEA2}" srcId="{6A9972FD-A6B3-49F0-BDE3-9BC91AEBCA1C}" destId="{B935A730-E66B-4DC6-A641-1ABC3485D112}" srcOrd="4" destOrd="0" parTransId="{787DCD1C-B62D-4564-B51B-454830F5CCE9}" sibTransId="{8D31320A-1DAA-4D44-A695-F4EF39EF4CF8}"/>
    <dgm:cxn modelId="{C30438CB-8FB8-4060-A41B-3033FC106BCC}" srcId="{6A9972FD-A6B3-49F0-BDE3-9BC91AEBCA1C}" destId="{C25A45AD-C508-4863-874B-6CED0EB8D9E6}" srcOrd="3" destOrd="0" parTransId="{22B7AEC8-6200-4591-A240-E6C820B42D3F}" sibTransId="{39F5D202-AEBD-454E-B9AB-1FF8D6580B75}"/>
    <dgm:cxn modelId="{3BE289D6-FD83-4D63-8C7C-E9B37FFD15CA}" type="presOf" srcId="{C25A45AD-C508-4863-874B-6CED0EB8D9E6}" destId="{96579C63-9939-4A7D-B457-B809D52819CF}" srcOrd="0" destOrd="0" presId="urn:microsoft.com/office/officeart/2005/8/layout/chevron1"/>
    <dgm:cxn modelId="{4A8B6CD9-F845-453D-BAAB-AC2B34D8B81B}" type="presOf" srcId="{FF542543-5634-4904-8324-5750315E64A7}" destId="{E62EEB08-2715-4BD4-802C-47CA4671C1BA}" srcOrd="0" destOrd="0" presId="urn:microsoft.com/office/officeart/2005/8/layout/chevron1"/>
    <dgm:cxn modelId="{AF528E68-0768-441A-B027-3222678AC386}" type="presParOf" srcId="{D00B116F-1E57-4E6A-9F6D-C74A082F57FB}" destId="{FEF437F6-E2F4-4D86-B012-0AF20578C3EC}" srcOrd="0" destOrd="0" presId="urn:microsoft.com/office/officeart/2005/8/layout/chevron1"/>
    <dgm:cxn modelId="{6F0276A2-2CC1-4FE2-816C-F84FE6BB7A64}" type="presParOf" srcId="{D00B116F-1E57-4E6A-9F6D-C74A082F57FB}" destId="{FC1037C8-BF83-4284-AACB-E73DE4E42455}" srcOrd="1" destOrd="0" presId="urn:microsoft.com/office/officeart/2005/8/layout/chevron1"/>
    <dgm:cxn modelId="{84BE40C0-F1F9-477C-B4FC-E4B612699E70}" type="presParOf" srcId="{D00B116F-1E57-4E6A-9F6D-C74A082F57FB}" destId="{E62EEB08-2715-4BD4-802C-47CA4671C1BA}" srcOrd="2" destOrd="0" presId="urn:microsoft.com/office/officeart/2005/8/layout/chevron1"/>
    <dgm:cxn modelId="{B49635F1-0037-4936-A0F4-F7065927839E}" type="presParOf" srcId="{D00B116F-1E57-4E6A-9F6D-C74A082F57FB}" destId="{B33B349F-B6FF-41CD-89B8-0E8209F1B746}" srcOrd="3" destOrd="0" presId="urn:microsoft.com/office/officeart/2005/8/layout/chevron1"/>
    <dgm:cxn modelId="{8F5431A6-941A-40C8-886F-89F7D4A67E67}" type="presParOf" srcId="{D00B116F-1E57-4E6A-9F6D-C74A082F57FB}" destId="{8AE2865C-1526-4526-80D0-1BC25301690A}" srcOrd="4" destOrd="0" presId="urn:microsoft.com/office/officeart/2005/8/layout/chevron1"/>
    <dgm:cxn modelId="{6B79C174-3131-47DA-A6C3-7DFA02521A1E}" type="presParOf" srcId="{D00B116F-1E57-4E6A-9F6D-C74A082F57FB}" destId="{281C310A-EEC0-46BA-A3C9-EA9A4FD67673}" srcOrd="5" destOrd="0" presId="urn:microsoft.com/office/officeart/2005/8/layout/chevron1"/>
    <dgm:cxn modelId="{96C9AD18-5CC8-4909-92DF-E50DFA09A2E1}" type="presParOf" srcId="{D00B116F-1E57-4E6A-9F6D-C74A082F57FB}" destId="{96579C63-9939-4A7D-B457-B809D52819CF}" srcOrd="6" destOrd="0" presId="urn:microsoft.com/office/officeart/2005/8/layout/chevron1"/>
    <dgm:cxn modelId="{79E108E5-0036-48D1-A92B-D4E55EBFECAC}" type="presParOf" srcId="{D00B116F-1E57-4E6A-9F6D-C74A082F57FB}" destId="{3C02F9F9-9CF0-4CAE-8F9B-04C05FF1A9A6}" srcOrd="7" destOrd="0" presId="urn:microsoft.com/office/officeart/2005/8/layout/chevron1"/>
    <dgm:cxn modelId="{6C55B35A-36BB-4AA4-B40F-44E7FDEA1335}" type="presParOf" srcId="{D00B116F-1E57-4E6A-9F6D-C74A082F57FB}" destId="{C5389C4C-9033-45CE-82BC-296296A8F08E}" srcOrd="8" destOrd="0" presId="urn:microsoft.com/office/officeart/2005/8/layout/chevron1"/>
  </dgm:cxnLst>
  <dgm:bg>
    <a:solidFill>
      <a:schemeClr val="bg1"/>
    </a:solidFill>
  </dgm:bg>
  <dgm:whole>
    <a:ln w="285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AB446F-E5A6-44F7-B270-01BFFA9F12C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E634CF-9AD2-45E8-92E6-8C65CFCD0BF6}">
      <dgm:prSet/>
      <dgm:spPr/>
      <dgm:t>
        <a:bodyPr/>
        <a:lstStyle/>
        <a:p>
          <a:r>
            <a:rPr lang="en-US"/>
            <a:t>Is Islam antithetical to democracy?</a:t>
          </a:r>
        </a:p>
      </dgm:t>
    </dgm:pt>
    <dgm:pt modelId="{2A86793D-5173-40DA-8E35-E80E240E6673}" type="parTrans" cxnId="{4B1A53EA-7ABB-4587-A3FC-7FDF289DC4DA}">
      <dgm:prSet/>
      <dgm:spPr/>
      <dgm:t>
        <a:bodyPr/>
        <a:lstStyle/>
        <a:p>
          <a:endParaRPr lang="en-US"/>
        </a:p>
      </dgm:t>
    </dgm:pt>
    <dgm:pt modelId="{5810C3A4-33D4-4135-BBDA-5ADB468EBEFC}" type="sibTrans" cxnId="{4B1A53EA-7ABB-4587-A3FC-7FDF289DC4DA}">
      <dgm:prSet/>
      <dgm:spPr/>
      <dgm:t>
        <a:bodyPr/>
        <a:lstStyle/>
        <a:p>
          <a:endParaRPr lang="en-US"/>
        </a:p>
      </dgm:t>
    </dgm:pt>
    <dgm:pt modelId="{7D40E601-8028-4F27-8156-9B60C3F13382}">
      <dgm:prSet/>
      <dgm:spPr/>
      <dgm:t>
        <a:bodyPr/>
        <a:lstStyle/>
        <a:p>
          <a:r>
            <a:rPr lang="en-US"/>
            <a:t>If not, what explains the repressive policies of Islamic states?</a:t>
          </a:r>
        </a:p>
      </dgm:t>
    </dgm:pt>
    <dgm:pt modelId="{AD67E6B4-E9F5-4F71-A78E-42BE1106EC10}" type="parTrans" cxnId="{AE4CDF44-53C7-4415-9261-46F8FD6C5A15}">
      <dgm:prSet/>
      <dgm:spPr/>
      <dgm:t>
        <a:bodyPr/>
        <a:lstStyle/>
        <a:p>
          <a:endParaRPr lang="en-US"/>
        </a:p>
      </dgm:t>
    </dgm:pt>
    <dgm:pt modelId="{30528E12-7A9A-4E0C-A003-67A03E27C60D}" type="sibTrans" cxnId="{AE4CDF44-53C7-4415-9261-46F8FD6C5A15}">
      <dgm:prSet/>
      <dgm:spPr/>
      <dgm:t>
        <a:bodyPr/>
        <a:lstStyle/>
        <a:p>
          <a:endParaRPr lang="en-US"/>
        </a:p>
      </dgm:t>
    </dgm:pt>
    <dgm:pt modelId="{C49DC45A-764F-4D0A-975D-2875E5FE0796}">
      <dgm:prSet/>
      <dgm:spPr/>
      <dgm:t>
        <a:bodyPr/>
        <a:lstStyle/>
        <a:p>
          <a:r>
            <a:rPr lang="en-US"/>
            <a:t>What explains Islam’s prominent role in the society of MENA states?</a:t>
          </a:r>
        </a:p>
      </dgm:t>
    </dgm:pt>
    <dgm:pt modelId="{95E34C5E-6A8E-42A8-A970-1C4A9146DBDA}" type="parTrans" cxnId="{E97C6894-563D-45B1-90B4-C7BB0CDB222B}">
      <dgm:prSet/>
      <dgm:spPr/>
      <dgm:t>
        <a:bodyPr/>
        <a:lstStyle/>
        <a:p>
          <a:endParaRPr lang="en-US"/>
        </a:p>
      </dgm:t>
    </dgm:pt>
    <dgm:pt modelId="{FCD92C9F-63D9-46D6-AD3D-C90DB11573B9}" type="sibTrans" cxnId="{E97C6894-563D-45B1-90B4-C7BB0CDB222B}">
      <dgm:prSet/>
      <dgm:spPr/>
      <dgm:t>
        <a:bodyPr/>
        <a:lstStyle/>
        <a:p>
          <a:endParaRPr lang="en-US"/>
        </a:p>
      </dgm:t>
    </dgm:pt>
    <dgm:pt modelId="{389F9EBD-93C6-4D29-AEAB-8B0A6EA09397}">
      <dgm:prSet/>
      <dgm:spPr/>
      <dgm:t>
        <a:bodyPr/>
        <a:lstStyle/>
        <a:p>
          <a:endParaRPr lang="en-US" dirty="0"/>
        </a:p>
      </dgm:t>
    </dgm:pt>
    <dgm:pt modelId="{A3F6F9CE-F17D-47ED-BB2D-A39E52B12512}" type="parTrans" cxnId="{4ADF198B-E7E4-4BFA-B8E2-BC786AFEBEC4}">
      <dgm:prSet/>
      <dgm:spPr/>
      <dgm:t>
        <a:bodyPr/>
        <a:lstStyle/>
        <a:p>
          <a:endParaRPr lang="en-US"/>
        </a:p>
      </dgm:t>
    </dgm:pt>
    <dgm:pt modelId="{7B8C3D68-2F16-4D5A-A517-D34A4290579B}" type="sibTrans" cxnId="{4ADF198B-E7E4-4BFA-B8E2-BC786AFEBEC4}">
      <dgm:prSet/>
      <dgm:spPr/>
      <dgm:t>
        <a:bodyPr/>
        <a:lstStyle/>
        <a:p>
          <a:endParaRPr lang="en-US"/>
        </a:p>
      </dgm:t>
    </dgm:pt>
    <dgm:pt modelId="{537E9516-33F2-43AA-8D0F-0393E9D65F03}" type="pres">
      <dgm:prSet presAssocID="{A7AB446F-E5A6-44F7-B270-01BFFA9F12CE}" presName="vert0" presStyleCnt="0">
        <dgm:presLayoutVars>
          <dgm:dir/>
          <dgm:animOne val="branch"/>
          <dgm:animLvl val="lvl"/>
        </dgm:presLayoutVars>
      </dgm:prSet>
      <dgm:spPr/>
    </dgm:pt>
    <dgm:pt modelId="{347DFFAD-C12A-4A5C-B66A-C7E457F55B11}" type="pres">
      <dgm:prSet presAssocID="{B7E634CF-9AD2-45E8-92E6-8C65CFCD0BF6}" presName="thickLine" presStyleLbl="alignNode1" presStyleIdx="0" presStyleCnt="4"/>
      <dgm:spPr/>
    </dgm:pt>
    <dgm:pt modelId="{169F64C9-F777-4163-9B3A-4CE76214567C}" type="pres">
      <dgm:prSet presAssocID="{B7E634CF-9AD2-45E8-92E6-8C65CFCD0BF6}" presName="horz1" presStyleCnt="0"/>
      <dgm:spPr/>
    </dgm:pt>
    <dgm:pt modelId="{307C40BE-2031-46CF-9D6A-BD724862D300}" type="pres">
      <dgm:prSet presAssocID="{B7E634CF-9AD2-45E8-92E6-8C65CFCD0BF6}" presName="tx1" presStyleLbl="revTx" presStyleIdx="0" presStyleCnt="4"/>
      <dgm:spPr/>
    </dgm:pt>
    <dgm:pt modelId="{BF9C79B2-66A8-49DF-B58F-5CA3E77B04DE}" type="pres">
      <dgm:prSet presAssocID="{B7E634CF-9AD2-45E8-92E6-8C65CFCD0BF6}" presName="vert1" presStyleCnt="0"/>
      <dgm:spPr/>
    </dgm:pt>
    <dgm:pt modelId="{939CDED4-0187-402A-931F-6CA9F1D04F4E}" type="pres">
      <dgm:prSet presAssocID="{7D40E601-8028-4F27-8156-9B60C3F13382}" presName="thickLine" presStyleLbl="alignNode1" presStyleIdx="1" presStyleCnt="4"/>
      <dgm:spPr/>
    </dgm:pt>
    <dgm:pt modelId="{0171345C-D35C-483B-8B6A-82AE7DE5AE3B}" type="pres">
      <dgm:prSet presAssocID="{7D40E601-8028-4F27-8156-9B60C3F13382}" presName="horz1" presStyleCnt="0"/>
      <dgm:spPr/>
    </dgm:pt>
    <dgm:pt modelId="{612E2C34-24D9-43E9-9F35-8E4773B62D9B}" type="pres">
      <dgm:prSet presAssocID="{7D40E601-8028-4F27-8156-9B60C3F13382}" presName="tx1" presStyleLbl="revTx" presStyleIdx="1" presStyleCnt="4"/>
      <dgm:spPr/>
    </dgm:pt>
    <dgm:pt modelId="{D7AAAF0F-38E9-44E2-B229-926A6F1CB051}" type="pres">
      <dgm:prSet presAssocID="{7D40E601-8028-4F27-8156-9B60C3F13382}" presName="vert1" presStyleCnt="0"/>
      <dgm:spPr/>
    </dgm:pt>
    <dgm:pt modelId="{2305D76A-54D7-47D3-90B6-64ABC8F1A88E}" type="pres">
      <dgm:prSet presAssocID="{C49DC45A-764F-4D0A-975D-2875E5FE0796}" presName="thickLine" presStyleLbl="alignNode1" presStyleIdx="2" presStyleCnt="4"/>
      <dgm:spPr/>
    </dgm:pt>
    <dgm:pt modelId="{827C298C-AB56-42F9-A7FC-03C14BF1838D}" type="pres">
      <dgm:prSet presAssocID="{C49DC45A-764F-4D0A-975D-2875E5FE0796}" presName="horz1" presStyleCnt="0"/>
      <dgm:spPr/>
    </dgm:pt>
    <dgm:pt modelId="{AFCF635E-C268-4238-BCA5-7A514005BA1D}" type="pres">
      <dgm:prSet presAssocID="{C49DC45A-764F-4D0A-975D-2875E5FE0796}" presName="tx1" presStyleLbl="revTx" presStyleIdx="2" presStyleCnt="4"/>
      <dgm:spPr/>
    </dgm:pt>
    <dgm:pt modelId="{2748C35E-27BF-40A0-A946-BCF5DA5B4EAD}" type="pres">
      <dgm:prSet presAssocID="{C49DC45A-764F-4D0A-975D-2875E5FE0796}" presName="vert1" presStyleCnt="0"/>
      <dgm:spPr/>
    </dgm:pt>
    <dgm:pt modelId="{4611D48C-D381-4FD3-8CD3-6A7D6E62093B}" type="pres">
      <dgm:prSet presAssocID="{389F9EBD-93C6-4D29-AEAB-8B0A6EA09397}" presName="thickLine" presStyleLbl="alignNode1" presStyleIdx="3" presStyleCnt="4"/>
      <dgm:spPr/>
    </dgm:pt>
    <dgm:pt modelId="{0F9D0DBD-39C7-474C-806B-ADD1EE2F904F}" type="pres">
      <dgm:prSet presAssocID="{389F9EBD-93C6-4D29-AEAB-8B0A6EA09397}" presName="horz1" presStyleCnt="0"/>
      <dgm:spPr/>
    </dgm:pt>
    <dgm:pt modelId="{9E34694F-C421-4A02-908E-4993E3662D65}" type="pres">
      <dgm:prSet presAssocID="{389F9EBD-93C6-4D29-AEAB-8B0A6EA09397}" presName="tx1" presStyleLbl="revTx" presStyleIdx="3" presStyleCnt="4"/>
      <dgm:spPr/>
    </dgm:pt>
    <dgm:pt modelId="{446F69E0-E1C7-4C8D-86ED-441FE163DFD2}" type="pres">
      <dgm:prSet presAssocID="{389F9EBD-93C6-4D29-AEAB-8B0A6EA09397}" presName="vert1" presStyleCnt="0"/>
      <dgm:spPr/>
    </dgm:pt>
  </dgm:ptLst>
  <dgm:cxnLst>
    <dgm:cxn modelId="{EB902E01-A72D-4403-A4BD-8A792A2C14E3}" type="presOf" srcId="{389F9EBD-93C6-4D29-AEAB-8B0A6EA09397}" destId="{9E34694F-C421-4A02-908E-4993E3662D65}" srcOrd="0" destOrd="0" presId="urn:microsoft.com/office/officeart/2008/layout/LinedList"/>
    <dgm:cxn modelId="{FA74D332-774A-4623-B206-D39D27671C86}" type="presOf" srcId="{B7E634CF-9AD2-45E8-92E6-8C65CFCD0BF6}" destId="{307C40BE-2031-46CF-9D6A-BD724862D300}" srcOrd="0" destOrd="0" presId="urn:microsoft.com/office/officeart/2008/layout/LinedList"/>
    <dgm:cxn modelId="{AE4CDF44-53C7-4415-9261-46F8FD6C5A15}" srcId="{A7AB446F-E5A6-44F7-B270-01BFFA9F12CE}" destId="{7D40E601-8028-4F27-8156-9B60C3F13382}" srcOrd="1" destOrd="0" parTransId="{AD67E6B4-E9F5-4F71-A78E-42BE1106EC10}" sibTransId="{30528E12-7A9A-4E0C-A003-67A03E27C60D}"/>
    <dgm:cxn modelId="{E8221871-A24F-4B71-AE90-EBB3F4A4AC9B}" type="presOf" srcId="{7D40E601-8028-4F27-8156-9B60C3F13382}" destId="{612E2C34-24D9-43E9-9F35-8E4773B62D9B}" srcOrd="0" destOrd="0" presId="urn:microsoft.com/office/officeart/2008/layout/LinedList"/>
    <dgm:cxn modelId="{4ADF198B-E7E4-4BFA-B8E2-BC786AFEBEC4}" srcId="{A7AB446F-E5A6-44F7-B270-01BFFA9F12CE}" destId="{389F9EBD-93C6-4D29-AEAB-8B0A6EA09397}" srcOrd="3" destOrd="0" parTransId="{A3F6F9CE-F17D-47ED-BB2D-A39E52B12512}" sibTransId="{7B8C3D68-2F16-4D5A-A517-D34A4290579B}"/>
    <dgm:cxn modelId="{E97C6894-563D-45B1-90B4-C7BB0CDB222B}" srcId="{A7AB446F-E5A6-44F7-B270-01BFFA9F12CE}" destId="{C49DC45A-764F-4D0A-975D-2875E5FE0796}" srcOrd="2" destOrd="0" parTransId="{95E34C5E-6A8E-42A8-A970-1C4A9146DBDA}" sibTransId="{FCD92C9F-63D9-46D6-AD3D-C90DB11573B9}"/>
    <dgm:cxn modelId="{B6FE9ED2-228F-48D3-A282-0C48D80E1727}" type="presOf" srcId="{A7AB446F-E5A6-44F7-B270-01BFFA9F12CE}" destId="{537E9516-33F2-43AA-8D0F-0393E9D65F03}" srcOrd="0" destOrd="0" presId="urn:microsoft.com/office/officeart/2008/layout/LinedList"/>
    <dgm:cxn modelId="{0C9085D8-1111-4D6F-B264-5F3600CE8619}" type="presOf" srcId="{C49DC45A-764F-4D0A-975D-2875E5FE0796}" destId="{AFCF635E-C268-4238-BCA5-7A514005BA1D}" srcOrd="0" destOrd="0" presId="urn:microsoft.com/office/officeart/2008/layout/LinedList"/>
    <dgm:cxn modelId="{4B1A53EA-7ABB-4587-A3FC-7FDF289DC4DA}" srcId="{A7AB446F-E5A6-44F7-B270-01BFFA9F12CE}" destId="{B7E634CF-9AD2-45E8-92E6-8C65CFCD0BF6}" srcOrd="0" destOrd="0" parTransId="{2A86793D-5173-40DA-8E35-E80E240E6673}" sibTransId="{5810C3A4-33D4-4135-BBDA-5ADB468EBEFC}"/>
    <dgm:cxn modelId="{BFD05D05-3ED0-4139-A89C-32BDD7AC68C6}" type="presParOf" srcId="{537E9516-33F2-43AA-8D0F-0393E9D65F03}" destId="{347DFFAD-C12A-4A5C-B66A-C7E457F55B11}" srcOrd="0" destOrd="0" presId="urn:microsoft.com/office/officeart/2008/layout/LinedList"/>
    <dgm:cxn modelId="{BFAD2E91-33BD-4979-BAB5-479DE6DD168B}" type="presParOf" srcId="{537E9516-33F2-43AA-8D0F-0393E9D65F03}" destId="{169F64C9-F777-4163-9B3A-4CE76214567C}" srcOrd="1" destOrd="0" presId="urn:microsoft.com/office/officeart/2008/layout/LinedList"/>
    <dgm:cxn modelId="{F2BE5EF5-330E-4478-A2ED-480802BC390E}" type="presParOf" srcId="{169F64C9-F777-4163-9B3A-4CE76214567C}" destId="{307C40BE-2031-46CF-9D6A-BD724862D300}" srcOrd="0" destOrd="0" presId="urn:microsoft.com/office/officeart/2008/layout/LinedList"/>
    <dgm:cxn modelId="{EDA6188F-FE71-4F2B-A93A-E8EF81C66605}" type="presParOf" srcId="{169F64C9-F777-4163-9B3A-4CE76214567C}" destId="{BF9C79B2-66A8-49DF-B58F-5CA3E77B04DE}" srcOrd="1" destOrd="0" presId="urn:microsoft.com/office/officeart/2008/layout/LinedList"/>
    <dgm:cxn modelId="{1FBA078C-B5A1-42D6-B86F-17CDF3139BC7}" type="presParOf" srcId="{537E9516-33F2-43AA-8D0F-0393E9D65F03}" destId="{939CDED4-0187-402A-931F-6CA9F1D04F4E}" srcOrd="2" destOrd="0" presId="urn:microsoft.com/office/officeart/2008/layout/LinedList"/>
    <dgm:cxn modelId="{14CFA51D-0E80-43C1-B5A1-6E2E61D943D6}" type="presParOf" srcId="{537E9516-33F2-43AA-8D0F-0393E9D65F03}" destId="{0171345C-D35C-483B-8B6A-82AE7DE5AE3B}" srcOrd="3" destOrd="0" presId="urn:microsoft.com/office/officeart/2008/layout/LinedList"/>
    <dgm:cxn modelId="{FD340041-DF17-414A-B166-09405147A10B}" type="presParOf" srcId="{0171345C-D35C-483B-8B6A-82AE7DE5AE3B}" destId="{612E2C34-24D9-43E9-9F35-8E4773B62D9B}" srcOrd="0" destOrd="0" presId="urn:microsoft.com/office/officeart/2008/layout/LinedList"/>
    <dgm:cxn modelId="{4A29AAF6-9EF3-4029-9968-6676DD1B3D20}" type="presParOf" srcId="{0171345C-D35C-483B-8B6A-82AE7DE5AE3B}" destId="{D7AAAF0F-38E9-44E2-B229-926A6F1CB051}" srcOrd="1" destOrd="0" presId="urn:microsoft.com/office/officeart/2008/layout/LinedList"/>
    <dgm:cxn modelId="{0994BD09-9D71-46FE-83FC-AE6C5B17BEE2}" type="presParOf" srcId="{537E9516-33F2-43AA-8D0F-0393E9D65F03}" destId="{2305D76A-54D7-47D3-90B6-64ABC8F1A88E}" srcOrd="4" destOrd="0" presId="urn:microsoft.com/office/officeart/2008/layout/LinedList"/>
    <dgm:cxn modelId="{AECC9DF2-EFEA-4757-B11B-A8025702BF59}" type="presParOf" srcId="{537E9516-33F2-43AA-8D0F-0393E9D65F03}" destId="{827C298C-AB56-42F9-A7FC-03C14BF1838D}" srcOrd="5" destOrd="0" presId="urn:microsoft.com/office/officeart/2008/layout/LinedList"/>
    <dgm:cxn modelId="{76909D60-DBA5-4D44-889D-5F8526649522}" type="presParOf" srcId="{827C298C-AB56-42F9-A7FC-03C14BF1838D}" destId="{AFCF635E-C268-4238-BCA5-7A514005BA1D}" srcOrd="0" destOrd="0" presId="urn:microsoft.com/office/officeart/2008/layout/LinedList"/>
    <dgm:cxn modelId="{ACAED0CE-B472-4F31-A114-73DD0DD54824}" type="presParOf" srcId="{827C298C-AB56-42F9-A7FC-03C14BF1838D}" destId="{2748C35E-27BF-40A0-A946-BCF5DA5B4EAD}" srcOrd="1" destOrd="0" presId="urn:microsoft.com/office/officeart/2008/layout/LinedList"/>
    <dgm:cxn modelId="{081BA43C-88B4-4C55-802F-31C679EC0975}" type="presParOf" srcId="{537E9516-33F2-43AA-8D0F-0393E9D65F03}" destId="{4611D48C-D381-4FD3-8CD3-6A7D6E62093B}" srcOrd="6" destOrd="0" presId="urn:microsoft.com/office/officeart/2008/layout/LinedList"/>
    <dgm:cxn modelId="{BFAE814A-3848-4780-84A8-D455228B60AB}" type="presParOf" srcId="{537E9516-33F2-43AA-8D0F-0393E9D65F03}" destId="{0F9D0DBD-39C7-474C-806B-ADD1EE2F904F}" srcOrd="7" destOrd="0" presId="urn:microsoft.com/office/officeart/2008/layout/LinedList"/>
    <dgm:cxn modelId="{085325D4-A3B2-47A8-8341-239FAD9B1212}" type="presParOf" srcId="{0F9D0DBD-39C7-474C-806B-ADD1EE2F904F}" destId="{9E34694F-C421-4A02-908E-4993E3662D65}" srcOrd="0" destOrd="0" presId="urn:microsoft.com/office/officeart/2008/layout/LinedList"/>
    <dgm:cxn modelId="{C1E7B2C2-DE0A-461F-AAD4-C35691E81F03}" type="presParOf" srcId="{0F9D0DBD-39C7-474C-806B-ADD1EE2F904F}" destId="{446F69E0-E1C7-4C8D-86ED-441FE163DF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BF1917-8034-4248-B1FC-EA6706988304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2E4F80-547D-45C7-B04B-2A96E3BF43C7}">
      <dgm:prSet/>
      <dgm:spPr/>
      <dgm:t>
        <a:bodyPr/>
        <a:lstStyle/>
        <a:p>
          <a:r>
            <a:rPr lang="en-US"/>
            <a:t>1.) What factors led to the Arab Spring? </a:t>
          </a:r>
        </a:p>
      </dgm:t>
    </dgm:pt>
    <dgm:pt modelId="{634C883E-BC3B-4311-9941-D95FB38EF158}" type="parTrans" cxnId="{76B730B0-2DC0-4999-97DC-8977E1E2C898}">
      <dgm:prSet/>
      <dgm:spPr/>
      <dgm:t>
        <a:bodyPr/>
        <a:lstStyle/>
        <a:p>
          <a:endParaRPr lang="en-US"/>
        </a:p>
      </dgm:t>
    </dgm:pt>
    <dgm:pt modelId="{B7D90E5A-8F3C-4144-8371-60DD59CF7174}" type="sibTrans" cxnId="{76B730B0-2DC0-4999-97DC-8977E1E2C898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54ABCC14-30C4-4BB5-877C-7C0EB9ED27EA}">
      <dgm:prSet/>
      <dgm:spPr/>
      <dgm:t>
        <a:bodyPr/>
        <a:lstStyle/>
        <a:p>
          <a:r>
            <a:rPr lang="en-US"/>
            <a:t>2.) What factors led to Tunisia being the only democracy to result from the Arab Spring? </a:t>
          </a:r>
        </a:p>
      </dgm:t>
    </dgm:pt>
    <dgm:pt modelId="{BACD69F8-0BDB-4D3B-A54F-626347F677D6}" type="parTrans" cxnId="{1847D864-E859-4881-BC12-FDC733A99441}">
      <dgm:prSet/>
      <dgm:spPr/>
      <dgm:t>
        <a:bodyPr/>
        <a:lstStyle/>
        <a:p>
          <a:endParaRPr lang="en-US"/>
        </a:p>
      </dgm:t>
    </dgm:pt>
    <dgm:pt modelId="{F1B5ABDF-DA8D-4194-A732-4BD7390FFB89}" type="sibTrans" cxnId="{1847D864-E859-4881-BC12-FDC733A99441}">
      <dgm:prSet phldrT="02"/>
      <dgm:spPr/>
      <dgm:t>
        <a:bodyPr/>
        <a:lstStyle/>
        <a:p>
          <a:r>
            <a:rPr lang="en-US" dirty="0"/>
            <a:t>02</a:t>
          </a:r>
        </a:p>
      </dgm:t>
    </dgm:pt>
    <dgm:pt modelId="{5DD99140-0B76-42EB-8A33-839234BAB47F}">
      <dgm:prSet/>
      <dgm:spPr/>
      <dgm:t>
        <a:bodyPr/>
        <a:lstStyle/>
        <a:p>
          <a:r>
            <a:rPr lang="en-US" dirty="0"/>
            <a:t>3.) How should western states support democratization efforts in the Arab World? </a:t>
          </a:r>
        </a:p>
      </dgm:t>
    </dgm:pt>
    <dgm:pt modelId="{1DA42004-B2B0-4CC3-A6FE-BCB65D7744A2}" type="parTrans" cxnId="{2BCD5FA2-537B-4609-85EF-E4961CB1019D}">
      <dgm:prSet/>
      <dgm:spPr/>
      <dgm:t>
        <a:bodyPr/>
        <a:lstStyle/>
        <a:p>
          <a:endParaRPr lang="en-US"/>
        </a:p>
      </dgm:t>
    </dgm:pt>
    <dgm:pt modelId="{44C7B303-2684-4A55-AA67-A900F6192B14}" type="sibTrans" cxnId="{2BCD5FA2-537B-4609-85EF-E4961CB1019D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CC1A22CD-C666-4948-9567-CC1885640194}">
      <dgm:prSet/>
      <dgm:spPr/>
      <dgm:t>
        <a:bodyPr/>
        <a:lstStyle/>
        <a:p>
          <a:endParaRPr lang="en-US" dirty="0"/>
        </a:p>
      </dgm:t>
    </dgm:pt>
    <dgm:pt modelId="{1205F1BF-E8C4-4B48-B58C-9F399F5F1A36}" type="parTrans" cxnId="{CE12A9FF-6B17-49F0-ABAE-C8AEAD47CF81}">
      <dgm:prSet/>
      <dgm:spPr/>
      <dgm:t>
        <a:bodyPr/>
        <a:lstStyle/>
        <a:p>
          <a:endParaRPr lang="en-US"/>
        </a:p>
      </dgm:t>
    </dgm:pt>
    <dgm:pt modelId="{64E885C4-70C4-4F9F-9E23-4D333BB382AC}" type="sibTrans" cxnId="{CE12A9FF-6B17-49F0-ABAE-C8AEAD47CF81}">
      <dgm:prSet/>
      <dgm:spPr/>
      <dgm:t>
        <a:bodyPr/>
        <a:lstStyle/>
        <a:p>
          <a:endParaRPr lang="en-US"/>
        </a:p>
      </dgm:t>
    </dgm:pt>
    <dgm:pt modelId="{27D2EC59-386C-4794-9373-FE5B4AEB0CBF}" type="pres">
      <dgm:prSet presAssocID="{3ABF1917-8034-4248-B1FC-EA6706988304}" presName="Name0" presStyleCnt="0">
        <dgm:presLayoutVars>
          <dgm:animLvl val="lvl"/>
          <dgm:resizeHandles val="exact"/>
        </dgm:presLayoutVars>
      </dgm:prSet>
      <dgm:spPr/>
    </dgm:pt>
    <dgm:pt modelId="{C39F5EE2-4D15-430B-81CB-97CBE4E8D9B6}" type="pres">
      <dgm:prSet presAssocID="{772E4F80-547D-45C7-B04B-2A96E3BF43C7}" presName="compositeNode" presStyleCnt="0">
        <dgm:presLayoutVars>
          <dgm:bulletEnabled val="1"/>
        </dgm:presLayoutVars>
      </dgm:prSet>
      <dgm:spPr/>
    </dgm:pt>
    <dgm:pt modelId="{C11263EF-1B19-408A-84A2-644EEC1BB5E0}" type="pres">
      <dgm:prSet presAssocID="{772E4F80-547D-45C7-B04B-2A96E3BF43C7}" presName="bgRect" presStyleLbl="alignNode1" presStyleIdx="0" presStyleCnt="4"/>
      <dgm:spPr/>
    </dgm:pt>
    <dgm:pt modelId="{574E0736-7B1B-4B44-8357-005E5ABE9A46}" type="pres">
      <dgm:prSet presAssocID="{B7D90E5A-8F3C-4144-8371-60DD59CF7174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A71E3CFE-01BF-448B-B87F-E62E82BCA8CC}" type="pres">
      <dgm:prSet presAssocID="{772E4F80-547D-45C7-B04B-2A96E3BF43C7}" presName="nodeRect" presStyleLbl="alignNode1" presStyleIdx="0" presStyleCnt="4">
        <dgm:presLayoutVars>
          <dgm:bulletEnabled val="1"/>
        </dgm:presLayoutVars>
      </dgm:prSet>
      <dgm:spPr/>
    </dgm:pt>
    <dgm:pt modelId="{E1803177-1DA8-4F8A-8A39-893EC58B2BC7}" type="pres">
      <dgm:prSet presAssocID="{B7D90E5A-8F3C-4144-8371-60DD59CF7174}" presName="sibTrans" presStyleCnt="0"/>
      <dgm:spPr/>
    </dgm:pt>
    <dgm:pt modelId="{CC18E3D6-1A11-4593-B851-504A8D0BDE9D}" type="pres">
      <dgm:prSet presAssocID="{54ABCC14-30C4-4BB5-877C-7C0EB9ED27EA}" presName="compositeNode" presStyleCnt="0">
        <dgm:presLayoutVars>
          <dgm:bulletEnabled val="1"/>
        </dgm:presLayoutVars>
      </dgm:prSet>
      <dgm:spPr/>
    </dgm:pt>
    <dgm:pt modelId="{26D84B1D-5C66-4838-BE58-67BDCA98DEF9}" type="pres">
      <dgm:prSet presAssocID="{54ABCC14-30C4-4BB5-877C-7C0EB9ED27EA}" presName="bgRect" presStyleLbl="alignNode1" presStyleIdx="1" presStyleCnt="4"/>
      <dgm:spPr/>
    </dgm:pt>
    <dgm:pt modelId="{0022AA51-19E7-4748-A024-898BD17B81E5}" type="pres">
      <dgm:prSet presAssocID="{F1B5ABDF-DA8D-4194-A732-4BD7390FFB89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CFE10B38-A801-45B1-B251-1A2539CCB47B}" type="pres">
      <dgm:prSet presAssocID="{54ABCC14-30C4-4BB5-877C-7C0EB9ED27EA}" presName="nodeRect" presStyleLbl="alignNode1" presStyleIdx="1" presStyleCnt="4">
        <dgm:presLayoutVars>
          <dgm:bulletEnabled val="1"/>
        </dgm:presLayoutVars>
      </dgm:prSet>
      <dgm:spPr/>
    </dgm:pt>
    <dgm:pt modelId="{2338709A-BEB0-4180-90F6-761215C96FE7}" type="pres">
      <dgm:prSet presAssocID="{F1B5ABDF-DA8D-4194-A732-4BD7390FFB89}" presName="sibTrans" presStyleCnt="0"/>
      <dgm:spPr/>
    </dgm:pt>
    <dgm:pt modelId="{F81791D7-E802-4237-845E-13088F7265F3}" type="pres">
      <dgm:prSet presAssocID="{5DD99140-0B76-42EB-8A33-839234BAB47F}" presName="compositeNode" presStyleCnt="0">
        <dgm:presLayoutVars>
          <dgm:bulletEnabled val="1"/>
        </dgm:presLayoutVars>
      </dgm:prSet>
      <dgm:spPr/>
    </dgm:pt>
    <dgm:pt modelId="{9742EAA8-9FC5-4C7A-B468-1A75B8F3AF8A}" type="pres">
      <dgm:prSet presAssocID="{5DD99140-0B76-42EB-8A33-839234BAB47F}" presName="bgRect" presStyleLbl="alignNode1" presStyleIdx="2" presStyleCnt="4"/>
      <dgm:spPr/>
    </dgm:pt>
    <dgm:pt modelId="{95EB0085-A851-4074-9F0A-7D18BDF1BDFE}" type="pres">
      <dgm:prSet presAssocID="{44C7B303-2684-4A55-AA67-A900F6192B14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B0FF1E8B-7AE8-4628-864C-547ED89737D4}" type="pres">
      <dgm:prSet presAssocID="{5DD99140-0B76-42EB-8A33-839234BAB47F}" presName="nodeRect" presStyleLbl="alignNode1" presStyleIdx="2" presStyleCnt="4">
        <dgm:presLayoutVars>
          <dgm:bulletEnabled val="1"/>
        </dgm:presLayoutVars>
      </dgm:prSet>
      <dgm:spPr/>
    </dgm:pt>
    <dgm:pt modelId="{F011CD56-D472-4E7B-ADCE-3FBF9BA848DA}" type="pres">
      <dgm:prSet presAssocID="{44C7B303-2684-4A55-AA67-A900F6192B14}" presName="sibTrans" presStyleCnt="0"/>
      <dgm:spPr/>
    </dgm:pt>
    <dgm:pt modelId="{510BE9CD-F21E-40A2-B2D4-871D69FDEB72}" type="pres">
      <dgm:prSet presAssocID="{CC1A22CD-C666-4948-9567-CC1885640194}" presName="compositeNode" presStyleCnt="0">
        <dgm:presLayoutVars>
          <dgm:bulletEnabled val="1"/>
        </dgm:presLayoutVars>
      </dgm:prSet>
      <dgm:spPr/>
    </dgm:pt>
    <dgm:pt modelId="{247344B8-D8BC-4953-AEB3-C49B5FA84583}" type="pres">
      <dgm:prSet presAssocID="{CC1A22CD-C666-4948-9567-CC1885640194}" presName="bgRect" presStyleLbl="alignNode1" presStyleIdx="3" presStyleCnt="4"/>
      <dgm:spPr/>
    </dgm:pt>
    <dgm:pt modelId="{8107030C-3318-4E1D-A156-AF9AC1268590}" type="pres">
      <dgm:prSet presAssocID="{64E885C4-70C4-4F9F-9E23-4D333BB382AC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0F7BE00B-6247-49CF-9C8A-2C81AD634A7B}" type="pres">
      <dgm:prSet presAssocID="{CC1A22CD-C666-4948-9567-CC1885640194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2164EE03-1F14-4FC8-903A-782A2443A4F1}" type="presOf" srcId="{54ABCC14-30C4-4BB5-877C-7C0EB9ED27EA}" destId="{CFE10B38-A801-45B1-B251-1A2539CCB47B}" srcOrd="1" destOrd="0" presId="urn:microsoft.com/office/officeart/2016/7/layout/LinearBlockProcessNumbered"/>
    <dgm:cxn modelId="{4BEF4A15-3E98-4EDF-82C0-E25DF447AA0A}" type="presOf" srcId="{CC1A22CD-C666-4948-9567-CC1885640194}" destId="{0F7BE00B-6247-49CF-9C8A-2C81AD634A7B}" srcOrd="1" destOrd="0" presId="urn:microsoft.com/office/officeart/2016/7/layout/LinearBlockProcessNumbered"/>
    <dgm:cxn modelId="{9BFF9E1A-0AC1-403F-BED0-80EE53618D54}" type="presOf" srcId="{CC1A22CD-C666-4948-9567-CC1885640194}" destId="{247344B8-D8BC-4953-AEB3-C49B5FA84583}" srcOrd="0" destOrd="0" presId="urn:microsoft.com/office/officeart/2016/7/layout/LinearBlockProcessNumbered"/>
    <dgm:cxn modelId="{FE860038-708D-4C17-AB4E-139188B3617C}" type="presOf" srcId="{5DD99140-0B76-42EB-8A33-839234BAB47F}" destId="{9742EAA8-9FC5-4C7A-B468-1A75B8F3AF8A}" srcOrd="0" destOrd="0" presId="urn:microsoft.com/office/officeart/2016/7/layout/LinearBlockProcessNumbered"/>
    <dgm:cxn modelId="{B8C52D5F-2CCC-420C-A0EA-F794452EF715}" type="presOf" srcId="{3ABF1917-8034-4248-B1FC-EA6706988304}" destId="{27D2EC59-386C-4794-9373-FE5B4AEB0CBF}" srcOrd="0" destOrd="0" presId="urn:microsoft.com/office/officeart/2016/7/layout/LinearBlockProcessNumbered"/>
    <dgm:cxn modelId="{1847D864-E859-4881-BC12-FDC733A99441}" srcId="{3ABF1917-8034-4248-B1FC-EA6706988304}" destId="{54ABCC14-30C4-4BB5-877C-7C0EB9ED27EA}" srcOrd="1" destOrd="0" parTransId="{BACD69F8-0BDB-4D3B-A54F-626347F677D6}" sibTransId="{F1B5ABDF-DA8D-4194-A732-4BD7390FFB89}"/>
    <dgm:cxn modelId="{02130085-2731-4B6B-B699-441F630484EC}" type="presOf" srcId="{772E4F80-547D-45C7-B04B-2A96E3BF43C7}" destId="{A71E3CFE-01BF-448B-B87F-E62E82BCA8CC}" srcOrd="1" destOrd="0" presId="urn:microsoft.com/office/officeart/2016/7/layout/LinearBlockProcessNumbered"/>
    <dgm:cxn modelId="{DF77758C-3FCF-4E95-8E80-C334B17339F2}" type="presOf" srcId="{54ABCC14-30C4-4BB5-877C-7C0EB9ED27EA}" destId="{26D84B1D-5C66-4838-BE58-67BDCA98DEF9}" srcOrd="0" destOrd="0" presId="urn:microsoft.com/office/officeart/2016/7/layout/LinearBlockProcessNumbered"/>
    <dgm:cxn modelId="{2BCD5FA2-537B-4609-85EF-E4961CB1019D}" srcId="{3ABF1917-8034-4248-B1FC-EA6706988304}" destId="{5DD99140-0B76-42EB-8A33-839234BAB47F}" srcOrd="2" destOrd="0" parTransId="{1DA42004-B2B0-4CC3-A6FE-BCB65D7744A2}" sibTransId="{44C7B303-2684-4A55-AA67-A900F6192B14}"/>
    <dgm:cxn modelId="{F6C1A7A4-4E49-4930-BA7A-651C7678CCA7}" type="presOf" srcId="{5DD99140-0B76-42EB-8A33-839234BAB47F}" destId="{B0FF1E8B-7AE8-4628-864C-547ED89737D4}" srcOrd="1" destOrd="0" presId="urn:microsoft.com/office/officeart/2016/7/layout/LinearBlockProcessNumbered"/>
    <dgm:cxn modelId="{75C41EAA-9BFD-4CD5-9410-679F30AB34B5}" type="presOf" srcId="{44C7B303-2684-4A55-AA67-A900F6192B14}" destId="{95EB0085-A851-4074-9F0A-7D18BDF1BDFE}" srcOrd="0" destOrd="0" presId="urn:microsoft.com/office/officeart/2016/7/layout/LinearBlockProcessNumbered"/>
    <dgm:cxn modelId="{CE3F9BAE-B84B-45F1-BE20-CE144EEC9CD7}" type="presOf" srcId="{772E4F80-547D-45C7-B04B-2A96E3BF43C7}" destId="{C11263EF-1B19-408A-84A2-644EEC1BB5E0}" srcOrd="0" destOrd="0" presId="urn:microsoft.com/office/officeart/2016/7/layout/LinearBlockProcessNumbered"/>
    <dgm:cxn modelId="{76B730B0-2DC0-4999-97DC-8977E1E2C898}" srcId="{3ABF1917-8034-4248-B1FC-EA6706988304}" destId="{772E4F80-547D-45C7-B04B-2A96E3BF43C7}" srcOrd="0" destOrd="0" parTransId="{634C883E-BC3B-4311-9941-D95FB38EF158}" sibTransId="{B7D90E5A-8F3C-4144-8371-60DD59CF7174}"/>
    <dgm:cxn modelId="{825E41B8-4C90-4126-90A4-3D9CD8266837}" type="presOf" srcId="{F1B5ABDF-DA8D-4194-A732-4BD7390FFB89}" destId="{0022AA51-19E7-4748-A024-898BD17B81E5}" srcOrd="0" destOrd="0" presId="urn:microsoft.com/office/officeart/2016/7/layout/LinearBlockProcessNumbered"/>
    <dgm:cxn modelId="{0717A9E4-63B4-4C2E-B143-7B7FFC50A61C}" type="presOf" srcId="{B7D90E5A-8F3C-4144-8371-60DD59CF7174}" destId="{574E0736-7B1B-4B44-8357-005E5ABE9A46}" srcOrd="0" destOrd="0" presId="urn:microsoft.com/office/officeart/2016/7/layout/LinearBlockProcessNumbered"/>
    <dgm:cxn modelId="{518BB2F8-886D-4681-A2A3-6130FC24AE22}" type="presOf" srcId="{64E885C4-70C4-4F9F-9E23-4D333BB382AC}" destId="{8107030C-3318-4E1D-A156-AF9AC1268590}" srcOrd="0" destOrd="0" presId="urn:microsoft.com/office/officeart/2016/7/layout/LinearBlockProcessNumbered"/>
    <dgm:cxn modelId="{CE12A9FF-6B17-49F0-ABAE-C8AEAD47CF81}" srcId="{3ABF1917-8034-4248-B1FC-EA6706988304}" destId="{CC1A22CD-C666-4948-9567-CC1885640194}" srcOrd="3" destOrd="0" parTransId="{1205F1BF-E8C4-4B48-B58C-9F399F5F1A36}" sibTransId="{64E885C4-70C4-4F9F-9E23-4D333BB382AC}"/>
    <dgm:cxn modelId="{87123A86-4D3B-4C1B-A309-CF7625B9D00D}" type="presParOf" srcId="{27D2EC59-386C-4794-9373-FE5B4AEB0CBF}" destId="{C39F5EE2-4D15-430B-81CB-97CBE4E8D9B6}" srcOrd="0" destOrd="0" presId="urn:microsoft.com/office/officeart/2016/7/layout/LinearBlockProcessNumbered"/>
    <dgm:cxn modelId="{C0788DCC-05C9-4436-9DA4-0F116C8D819E}" type="presParOf" srcId="{C39F5EE2-4D15-430B-81CB-97CBE4E8D9B6}" destId="{C11263EF-1B19-408A-84A2-644EEC1BB5E0}" srcOrd="0" destOrd="0" presId="urn:microsoft.com/office/officeart/2016/7/layout/LinearBlockProcessNumbered"/>
    <dgm:cxn modelId="{C2FBB687-E3C0-45D2-8BFB-2DCB765F2423}" type="presParOf" srcId="{C39F5EE2-4D15-430B-81CB-97CBE4E8D9B6}" destId="{574E0736-7B1B-4B44-8357-005E5ABE9A46}" srcOrd="1" destOrd="0" presId="urn:microsoft.com/office/officeart/2016/7/layout/LinearBlockProcessNumbered"/>
    <dgm:cxn modelId="{E255E106-456B-44A7-A4EE-2ABEEA817963}" type="presParOf" srcId="{C39F5EE2-4D15-430B-81CB-97CBE4E8D9B6}" destId="{A71E3CFE-01BF-448B-B87F-E62E82BCA8CC}" srcOrd="2" destOrd="0" presId="urn:microsoft.com/office/officeart/2016/7/layout/LinearBlockProcessNumbered"/>
    <dgm:cxn modelId="{E1F7510B-29EC-4B7B-AF19-3D985DD0FFB1}" type="presParOf" srcId="{27D2EC59-386C-4794-9373-FE5B4AEB0CBF}" destId="{E1803177-1DA8-4F8A-8A39-893EC58B2BC7}" srcOrd="1" destOrd="0" presId="urn:microsoft.com/office/officeart/2016/7/layout/LinearBlockProcessNumbered"/>
    <dgm:cxn modelId="{7DCB4D13-7578-40FF-9346-F3CE6E092F55}" type="presParOf" srcId="{27D2EC59-386C-4794-9373-FE5B4AEB0CBF}" destId="{CC18E3D6-1A11-4593-B851-504A8D0BDE9D}" srcOrd="2" destOrd="0" presId="urn:microsoft.com/office/officeart/2016/7/layout/LinearBlockProcessNumbered"/>
    <dgm:cxn modelId="{78B543CA-4EB1-40DB-B329-963E68E44011}" type="presParOf" srcId="{CC18E3D6-1A11-4593-B851-504A8D0BDE9D}" destId="{26D84B1D-5C66-4838-BE58-67BDCA98DEF9}" srcOrd="0" destOrd="0" presId="urn:microsoft.com/office/officeart/2016/7/layout/LinearBlockProcessNumbered"/>
    <dgm:cxn modelId="{F6CDB6FF-A640-4C52-83AB-79BD311A474F}" type="presParOf" srcId="{CC18E3D6-1A11-4593-B851-504A8D0BDE9D}" destId="{0022AA51-19E7-4748-A024-898BD17B81E5}" srcOrd="1" destOrd="0" presId="urn:microsoft.com/office/officeart/2016/7/layout/LinearBlockProcessNumbered"/>
    <dgm:cxn modelId="{AF41DAD5-861E-40E4-852C-AC99637B9DD0}" type="presParOf" srcId="{CC18E3D6-1A11-4593-B851-504A8D0BDE9D}" destId="{CFE10B38-A801-45B1-B251-1A2539CCB47B}" srcOrd="2" destOrd="0" presId="urn:microsoft.com/office/officeart/2016/7/layout/LinearBlockProcessNumbered"/>
    <dgm:cxn modelId="{B94EC660-716B-402C-8AE1-EB5218965C00}" type="presParOf" srcId="{27D2EC59-386C-4794-9373-FE5B4AEB0CBF}" destId="{2338709A-BEB0-4180-90F6-761215C96FE7}" srcOrd="3" destOrd="0" presId="urn:microsoft.com/office/officeart/2016/7/layout/LinearBlockProcessNumbered"/>
    <dgm:cxn modelId="{EFE56C0C-72AB-4ED5-9C53-3B2827CB3151}" type="presParOf" srcId="{27D2EC59-386C-4794-9373-FE5B4AEB0CBF}" destId="{F81791D7-E802-4237-845E-13088F7265F3}" srcOrd="4" destOrd="0" presId="urn:microsoft.com/office/officeart/2016/7/layout/LinearBlockProcessNumbered"/>
    <dgm:cxn modelId="{C7917D2F-443C-4E75-B7F8-2F188EF63CB1}" type="presParOf" srcId="{F81791D7-E802-4237-845E-13088F7265F3}" destId="{9742EAA8-9FC5-4C7A-B468-1A75B8F3AF8A}" srcOrd="0" destOrd="0" presId="urn:microsoft.com/office/officeart/2016/7/layout/LinearBlockProcessNumbered"/>
    <dgm:cxn modelId="{320818CE-A295-427D-9A55-698FFD6BB310}" type="presParOf" srcId="{F81791D7-E802-4237-845E-13088F7265F3}" destId="{95EB0085-A851-4074-9F0A-7D18BDF1BDFE}" srcOrd="1" destOrd="0" presId="urn:microsoft.com/office/officeart/2016/7/layout/LinearBlockProcessNumbered"/>
    <dgm:cxn modelId="{5A80A58C-3954-427A-9557-E6E266A1FA00}" type="presParOf" srcId="{F81791D7-E802-4237-845E-13088F7265F3}" destId="{B0FF1E8B-7AE8-4628-864C-547ED89737D4}" srcOrd="2" destOrd="0" presId="urn:microsoft.com/office/officeart/2016/7/layout/LinearBlockProcessNumbered"/>
    <dgm:cxn modelId="{025ACDBE-BCE8-4295-ABB0-47146953FD9A}" type="presParOf" srcId="{27D2EC59-386C-4794-9373-FE5B4AEB0CBF}" destId="{F011CD56-D472-4E7B-ADCE-3FBF9BA848DA}" srcOrd="5" destOrd="0" presId="urn:microsoft.com/office/officeart/2016/7/layout/LinearBlockProcessNumbered"/>
    <dgm:cxn modelId="{B4E31B1A-05CF-4ABA-8E20-0794B4F73D27}" type="presParOf" srcId="{27D2EC59-386C-4794-9373-FE5B4AEB0CBF}" destId="{510BE9CD-F21E-40A2-B2D4-871D69FDEB72}" srcOrd="6" destOrd="0" presId="urn:microsoft.com/office/officeart/2016/7/layout/LinearBlockProcessNumbered"/>
    <dgm:cxn modelId="{C155BB18-B737-4C44-80A6-4918B192CBD1}" type="presParOf" srcId="{510BE9CD-F21E-40A2-B2D4-871D69FDEB72}" destId="{247344B8-D8BC-4953-AEB3-C49B5FA84583}" srcOrd="0" destOrd="0" presId="urn:microsoft.com/office/officeart/2016/7/layout/LinearBlockProcessNumbered"/>
    <dgm:cxn modelId="{47F68B66-2061-4384-873E-BD480420DE72}" type="presParOf" srcId="{510BE9CD-F21E-40A2-B2D4-871D69FDEB72}" destId="{8107030C-3318-4E1D-A156-AF9AC1268590}" srcOrd="1" destOrd="0" presId="urn:microsoft.com/office/officeart/2016/7/layout/LinearBlockProcessNumbered"/>
    <dgm:cxn modelId="{45E04F0B-5618-4E51-AA6D-7B27BB956425}" type="presParOf" srcId="{510BE9CD-F21E-40A2-B2D4-871D69FDEB72}" destId="{0F7BE00B-6247-49CF-9C8A-2C81AD634A7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437F6-E2F4-4D86-B012-0AF20578C3EC}">
      <dsp:nvSpPr>
        <dsp:cNvPr id="0" name=""/>
        <dsp:cNvSpPr/>
      </dsp:nvSpPr>
      <dsp:spPr>
        <a:xfrm>
          <a:off x="0" y="219705"/>
          <a:ext cx="1572039" cy="628815"/>
        </a:xfrm>
        <a:prstGeom prst="chevron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632-661 </a:t>
          </a:r>
        </a:p>
      </dsp:txBody>
      <dsp:txXfrm>
        <a:off x="314408" y="219705"/>
        <a:ext cx="943224" cy="628815"/>
      </dsp:txXfrm>
    </dsp:sp>
    <dsp:sp modelId="{E62EEB08-2715-4BD4-802C-47CA4671C1BA}">
      <dsp:nvSpPr>
        <dsp:cNvPr id="0" name=""/>
        <dsp:cNvSpPr/>
      </dsp:nvSpPr>
      <dsp:spPr>
        <a:xfrm>
          <a:off x="1416601" y="205946"/>
          <a:ext cx="1572039" cy="62881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1300-1940</a:t>
          </a:r>
        </a:p>
      </dsp:txBody>
      <dsp:txXfrm>
        <a:off x="1731009" y="205946"/>
        <a:ext cx="943224" cy="628815"/>
      </dsp:txXfrm>
    </dsp:sp>
    <dsp:sp modelId="{8AE2865C-1526-4526-80D0-1BC25301690A}">
      <dsp:nvSpPr>
        <dsp:cNvPr id="0" name=""/>
        <dsp:cNvSpPr/>
      </dsp:nvSpPr>
      <dsp:spPr>
        <a:xfrm>
          <a:off x="2831436" y="205946"/>
          <a:ext cx="1572039" cy="62881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1960-2000s</a:t>
          </a:r>
        </a:p>
      </dsp:txBody>
      <dsp:txXfrm>
        <a:off x="3145844" y="205946"/>
        <a:ext cx="943224" cy="628815"/>
      </dsp:txXfrm>
    </dsp:sp>
    <dsp:sp modelId="{96579C63-9939-4A7D-B457-B809D52819CF}">
      <dsp:nvSpPr>
        <dsp:cNvPr id="0" name=""/>
        <dsp:cNvSpPr/>
      </dsp:nvSpPr>
      <dsp:spPr>
        <a:xfrm>
          <a:off x="4246272" y="205946"/>
          <a:ext cx="1572039" cy="62881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2010-2012</a:t>
          </a:r>
        </a:p>
      </dsp:txBody>
      <dsp:txXfrm>
        <a:off x="4560680" y="205946"/>
        <a:ext cx="943224" cy="628815"/>
      </dsp:txXfrm>
    </dsp:sp>
    <dsp:sp modelId="{C5389C4C-9033-45CE-82BC-296296A8F08E}">
      <dsp:nvSpPr>
        <dsp:cNvPr id="0" name=""/>
        <dsp:cNvSpPr/>
      </dsp:nvSpPr>
      <dsp:spPr>
        <a:xfrm>
          <a:off x="5661107" y="205946"/>
          <a:ext cx="1572039" cy="62881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Post Arab Spring</a:t>
          </a:r>
        </a:p>
      </dsp:txBody>
      <dsp:txXfrm>
        <a:off x="5975515" y="205946"/>
        <a:ext cx="943224" cy="628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437F6-E2F4-4D86-B012-0AF20578C3EC}">
      <dsp:nvSpPr>
        <dsp:cNvPr id="0" name=""/>
        <dsp:cNvSpPr/>
      </dsp:nvSpPr>
      <dsp:spPr>
        <a:xfrm>
          <a:off x="0" y="282549"/>
          <a:ext cx="1653263" cy="661305"/>
        </a:xfrm>
        <a:prstGeom prst="chevron">
          <a:avLst/>
        </a:prstGeom>
        <a:solidFill>
          <a:schemeClr val="bg2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632-661 </a:t>
          </a:r>
        </a:p>
      </dsp:txBody>
      <dsp:txXfrm>
        <a:off x="330653" y="282549"/>
        <a:ext cx="991958" cy="661305"/>
      </dsp:txXfrm>
    </dsp:sp>
    <dsp:sp modelId="{E62EEB08-2715-4BD4-802C-47CA4671C1BA}">
      <dsp:nvSpPr>
        <dsp:cNvPr id="0" name=""/>
        <dsp:cNvSpPr/>
      </dsp:nvSpPr>
      <dsp:spPr>
        <a:xfrm>
          <a:off x="1489794" y="268080"/>
          <a:ext cx="1653263" cy="661305"/>
        </a:xfrm>
        <a:prstGeom prst="chevron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1300-1940s</a:t>
          </a:r>
        </a:p>
      </dsp:txBody>
      <dsp:txXfrm>
        <a:off x="1820447" y="268080"/>
        <a:ext cx="991958" cy="661305"/>
      </dsp:txXfrm>
    </dsp:sp>
    <dsp:sp modelId="{8AE2865C-1526-4526-80D0-1BC25301690A}">
      <dsp:nvSpPr>
        <dsp:cNvPr id="0" name=""/>
        <dsp:cNvSpPr/>
      </dsp:nvSpPr>
      <dsp:spPr>
        <a:xfrm>
          <a:off x="2977732" y="268080"/>
          <a:ext cx="1653263" cy="66130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1960-2000s</a:t>
          </a:r>
        </a:p>
      </dsp:txBody>
      <dsp:txXfrm>
        <a:off x="3308385" y="268080"/>
        <a:ext cx="991958" cy="661305"/>
      </dsp:txXfrm>
    </dsp:sp>
    <dsp:sp modelId="{96579C63-9939-4A7D-B457-B809D52819CF}">
      <dsp:nvSpPr>
        <dsp:cNvPr id="0" name=""/>
        <dsp:cNvSpPr/>
      </dsp:nvSpPr>
      <dsp:spPr>
        <a:xfrm>
          <a:off x="4465669" y="268080"/>
          <a:ext cx="1653263" cy="66130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2010-2012</a:t>
          </a:r>
        </a:p>
      </dsp:txBody>
      <dsp:txXfrm>
        <a:off x="4796322" y="268080"/>
        <a:ext cx="991958" cy="661305"/>
      </dsp:txXfrm>
    </dsp:sp>
    <dsp:sp modelId="{C5389C4C-9033-45CE-82BC-296296A8F08E}">
      <dsp:nvSpPr>
        <dsp:cNvPr id="0" name=""/>
        <dsp:cNvSpPr/>
      </dsp:nvSpPr>
      <dsp:spPr>
        <a:xfrm>
          <a:off x="5953606" y="268080"/>
          <a:ext cx="1653263" cy="66130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Post Arab Spring</a:t>
          </a:r>
        </a:p>
      </dsp:txBody>
      <dsp:txXfrm>
        <a:off x="6284259" y="268080"/>
        <a:ext cx="991958" cy="6613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437F6-E2F4-4D86-B012-0AF20578C3EC}">
      <dsp:nvSpPr>
        <dsp:cNvPr id="0" name=""/>
        <dsp:cNvSpPr/>
      </dsp:nvSpPr>
      <dsp:spPr>
        <a:xfrm>
          <a:off x="0" y="331430"/>
          <a:ext cx="1397672" cy="559068"/>
        </a:xfrm>
        <a:prstGeom prst="chevron">
          <a:avLst/>
        </a:prstGeom>
        <a:solidFill>
          <a:schemeClr val="bg2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632-661 </a:t>
          </a:r>
        </a:p>
      </dsp:txBody>
      <dsp:txXfrm>
        <a:off x="279534" y="331430"/>
        <a:ext cx="838604" cy="559068"/>
      </dsp:txXfrm>
    </dsp:sp>
    <dsp:sp modelId="{E62EEB08-2715-4BD4-802C-47CA4671C1BA}">
      <dsp:nvSpPr>
        <dsp:cNvPr id="0" name=""/>
        <dsp:cNvSpPr/>
      </dsp:nvSpPr>
      <dsp:spPr>
        <a:xfrm>
          <a:off x="1259475" y="319198"/>
          <a:ext cx="1397672" cy="559068"/>
        </a:xfrm>
        <a:prstGeom prst="chevron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1300-1940s</a:t>
          </a:r>
        </a:p>
      </dsp:txBody>
      <dsp:txXfrm>
        <a:off x="1539009" y="319198"/>
        <a:ext cx="838604" cy="559068"/>
      </dsp:txXfrm>
    </dsp:sp>
    <dsp:sp modelId="{8AE2865C-1526-4526-80D0-1BC25301690A}">
      <dsp:nvSpPr>
        <dsp:cNvPr id="0" name=""/>
        <dsp:cNvSpPr/>
      </dsp:nvSpPr>
      <dsp:spPr>
        <a:xfrm>
          <a:off x="2517380" y="319198"/>
          <a:ext cx="1397672" cy="559068"/>
        </a:xfrm>
        <a:prstGeom prst="chevron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1960-2000s</a:t>
          </a:r>
        </a:p>
      </dsp:txBody>
      <dsp:txXfrm>
        <a:off x="2796914" y="319198"/>
        <a:ext cx="838604" cy="559068"/>
      </dsp:txXfrm>
    </dsp:sp>
    <dsp:sp modelId="{96579C63-9939-4A7D-B457-B809D52819CF}">
      <dsp:nvSpPr>
        <dsp:cNvPr id="0" name=""/>
        <dsp:cNvSpPr/>
      </dsp:nvSpPr>
      <dsp:spPr>
        <a:xfrm>
          <a:off x="3775285" y="319198"/>
          <a:ext cx="1397672" cy="55906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2010-2012</a:t>
          </a:r>
        </a:p>
      </dsp:txBody>
      <dsp:txXfrm>
        <a:off x="4054819" y="319198"/>
        <a:ext cx="838604" cy="559068"/>
      </dsp:txXfrm>
    </dsp:sp>
    <dsp:sp modelId="{C5389C4C-9033-45CE-82BC-296296A8F08E}">
      <dsp:nvSpPr>
        <dsp:cNvPr id="0" name=""/>
        <dsp:cNvSpPr/>
      </dsp:nvSpPr>
      <dsp:spPr>
        <a:xfrm>
          <a:off x="5033191" y="319198"/>
          <a:ext cx="1397672" cy="55906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Post Arab Spring</a:t>
          </a:r>
        </a:p>
      </dsp:txBody>
      <dsp:txXfrm>
        <a:off x="5312725" y="319198"/>
        <a:ext cx="838604" cy="559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437F6-E2F4-4D86-B012-0AF20578C3EC}">
      <dsp:nvSpPr>
        <dsp:cNvPr id="0" name=""/>
        <dsp:cNvSpPr/>
      </dsp:nvSpPr>
      <dsp:spPr>
        <a:xfrm>
          <a:off x="0" y="148661"/>
          <a:ext cx="1397672" cy="559068"/>
        </a:xfrm>
        <a:prstGeom prst="chevron">
          <a:avLst/>
        </a:prstGeom>
        <a:solidFill>
          <a:schemeClr val="bg2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632-661 </a:t>
          </a:r>
        </a:p>
      </dsp:txBody>
      <dsp:txXfrm>
        <a:off x="279534" y="148661"/>
        <a:ext cx="838604" cy="559068"/>
      </dsp:txXfrm>
    </dsp:sp>
    <dsp:sp modelId="{E62EEB08-2715-4BD4-802C-47CA4671C1BA}">
      <dsp:nvSpPr>
        <dsp:cNvPr id="0" name=""/>
        <dsp:cNvSpPr/>
      </dsp:nvSpPr>
      <dsp:spPr>
        <a:xfrm>
          <a:off x="1259475" y="136429"/>
          <a:ext cx="1397672" cy="559068"/>
        </a:xfrm>
        <a:prstGeom prst="chevron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1300-1940s</a:t>
          </a:r>
        </a:p>
      </dsp:txBody>
      <dsp:txXfrm>
        <a:off x="1539009" y="136429"/>
        <a:ext cx="838604" cy="559068"/>
      </dsp:txXfrm>
    </dsp:sp>
    <dsp:sp modelId="{8AE2865C-1526-4526-80D0-1BC25301690A}">
      <dsp:nvSpPr>
        <dsp:cNvPr id="0" name=""/>
        <dsp:cNvSpPr/>
      </dsp:nvSpPr>
      <dsp:spPr>
        <a:xfrm>
          <a:off x="2517380" y="136429"/>
          <a:ext cx="1397672" cy="559068"/>
        </a:xfrm>
        <a:prstGeom prst="chevron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1960-2000s</a:t>
          </a:r>
        </a:p>
      </dsp:txBody>
      <dsp:txXfrm>
        <a:off x="2796914" y="136429"/>
        <a:ext cx="838604" cy="559068"/>
      </dsp:txXfrm>
    </dsp:sp>
    <dsp:sp modelId="{96579C63-9939-4A7D-B457-B809D52819CF}">
      <dsp:nvSpPr>
        <dsp:cNvPr id="0" name=""/>
        <dsp:cNvSpPr/>
      </dsp:nvSpPr>
      <dsp:spPr>
        <a:xfrm>
          <a:off x="3775285" y="136429"/>
          <a:ext cx="1397672" cy="559068"/>
        </a:xfrm>
        <a:prstGeom prst="chevron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2010-2012</a:t>
          </a:r>
        </a:p>
      </dsp:txBody>
      <dsp:txXfrm>
        <a:off x="4054819" y="136429"/>
        <a:ext cx="838604" cy="559068"/>
      </dsp:txXfrm>
    </dsp:sp>
    <dsp:sp modelId="{C5389C4C-9033-45CE-82BC-296296A8F08E}">
      <dsp:nvSpPr>
        <dsp:cNvPr id="0" name=""/>
        <dsp:cNvSpPr/>
      </dsp:nvSpPr>
      <dsp:spPr>
        <a:xfrm>
          <a:off x="5033191" y="136429"/>
          <a:ext cx="1397672" cy="55906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Post Arab Spring</a:t>
          </a:r>
        </a:p>
      </dsp:txBody>
      <dsp:txXfrm>
        <a:off x="5312725" y="136429"/>
        <a:ext cx="838604" cy="559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DFFAD-C12A-4A5C-B66A-C7E457F55B11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C40BE-2031-46CF-9D6A-BD724862D300}">
      <dsp:nvSpPr>
        <dsp:cNvPr id="0" name=""/>
        <dsp:cNvSpPr/>
      </dsp:nvSpPr>
      <dsp:spPr>
        <a:xfrm>
          <a:off x="0" y="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Is Islam antithetical to democracy?</a:t>
          </a:r>
        </a:p>
      </dsp:txBody>
      <dsp:txXfrm>
        <a:off x="0" y="0"/>
        <a:ext cx="10058399" cy="946520"/>
      </dsp:txXfrm>
    </dsp:sp>
    <dsp:sp modelId="{939CDED4-0187-402A-931F-6CA9F1D04F4E}">
      <dsp:nvSpPr>
        <dsp:cNvPr id="0" name=""/>
        <dsp:cNvSpPr/>
      </dsp:nvSpPr>
      <dsp:spPr>
        <a:xfrm>
          <a:off x="0" y="94652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E2C34-24D9-43E9-9F35-8E4773B62D9B}">
      <dsp:nvSpPr>
        <dsp:cNvPr id="0" name=""/>
        <dsp:cNvSpPr/>
      </dsp:nvSpPr>
      <dsp:spPr>
        <a:xfrm>
          <a:off x="0" y="94652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If not, what explains the repressive policies of Islamic states?</a:t>
          </a:r>
        </a:p>
      </dsp:txBody>
      <dsp:txXfrm>
        <a:off x="0" y="946520"/>
        <a:ext cx="10058399" cy="946520"/>
      </dsp:txXfrm>
    </dsp:sp>
    <dsp:sp modelId="{2305D76A-54D7-47D3-90B6-64ABC8F1A88E}">
      <dsp:nvSpPr>
        <dsp:cNvPr id="0" name=""/>
        <dsp:cNvSpPr/>
      </dsp:nvSpPr>
      <dsp:spPr>
        <a:xfrm>
          <a:off x="0" y="189304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F635E-C268-4238-BCA5-7A514005BA1D}">
      <dsp:nvSpPr>
        <dsp:cNvPr id="0" name=""/>
        <dsp:cNvSpPr/>
      </dsp:nvSpPr>
      <dsp:spPr>
        <a:xfrm>
          <a:off x="0" y="189304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What explains Islam’s prominent role in the society of MENA states?</a:t>
          </a:r>
        </a:p>
      </dsp:txBody>
      <dsp:txXfrm>
        <a:off x="0" y="1893040"/>
        <a:ext cx="10058399" cy="946520"/>
      </dsp:txXfrm>
    </dsp:sp>
    <dsp:sp modelId="{4611D48C-D381-4FD3-8CD3-6A7D6E62093B}">
      <dsp:nvSpPr>
        <dsp:cNvPr id="0" name=""/>
        <dsp:cNvSpPr/>
      </dsp:nvSpPr>
      <dsp:spPr>
        <a:xfrm>
          <a:off x="0" y="283956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4694F-C421-4A02-908E-4993E3662D65}">
      <dsp:nvSpPr>
        <dsp:cNvPr id="0" name=""/>
        <dsp:cNvSpPr/>
      </dsp:nvSpPr>
      <dsp:spPr>
        <a:xfrm>
          <a:off x="0" y="283956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0" y="2839560"/>
        <a:ext cx="10058399" cy="9465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263EF-1B19-408A-84A2-644EEC1BB5E0}">
      <dsp:nvSpPr>
        <dsp:cNvPr id="0" name=""/>
        <dsp:cNvSpPr/>
      </dsp:nvSpPr>
      <dsp:spPr>
        <a:xfrm>
          <a:off x="196" y="469737"/>
          <a:ext cx="2372171" cy="28466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18" tIns="0" rIns="23431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1.) What factors led to the Arab Spring? </a:t>
          </a:r>
        </a:p>
      </dsp:txBody>
      <dsp:txXfrm>
        <a:off x="196" y="1608379"/>
        <a:ext cx="2372171" cy="1707963"/>
      </dsp:txXfrm>
    </dsp:sp>
    <dsp:sp modelId="{574E0736-7B1B-4B44-8357-005E5ABE9A46}">
      <dsp:nvSpPr>
        <dsp:cNvPr id="0" name=""/>
        <dsp:cNvSpPr/>
      </dsp:nvSpPr>
      <dsp:spPr>
        <a:xfrm>
          <a:off x="196" y="469737"/>
          <a:ext cx="2372171" cy="113864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18" tIns="165100" rIns="234318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01</a:t>
          </a:r>
        </a:p>
      </dsp:txBody>
      <dsp:txXfrm>
        <a:off x="196" y="469737"/>
        <a:ext cx="2372171" cy="1138642"/>
      </dsp:txXfrm>
    </dsp:sp>
    <dsp:sp modelId="{26D84B1D-5C66-4838-BE58-67BDCA98DEF9}">
      <dsp:nvSpPr>
        <dsp:cNvPr id="0" name=""/>
        <dsp:cNvSpPr/>
      </dsp:nvSpPr>
      <dsp:spPr>
        <a:xfrm>
          <a:off x="2562141" y="469737"/>
          <a:ext cx="2372171" cy="28466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18" tIns="0" rIns="23431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2.) What factors led to Tunisia being the only democracy to result from the Arab Spring? </a:t>
          </a:r>
        </a:p>
      </dsp:txBody>
      <dsp:txXfrm>
        <a:off x="2562141" y="1608379"/>
        <a:ext cx="2372171" cy="1707963"/>
      </dsp:txXfrm>
    </dsp:sp>
    <dsp:sp modelId="{0022AA51-19E7-4748-A024-898BD17B81E5}">
      <dsp:nvSpPr>
        <dsp:cNvPr id="0" name=""/>
        <dsp:cNvSpPr/>
      </dsp:nvSpPr>
      <dsp:spPr>
        <a:xfrm>
          <a:off x="2562141" y="469737"/>
          <a:ext cx="2372171" cy="113864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18" tIns="165100" rIns="234318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02</a:t>
          </a:r>
        </a:p>
      </dsp:txBody>
      <dsp:txXfrm>
        <a:off x="2562141" y="469737"/>
        <a:ext cx="2372171" cy="1138642"/>
      </dsp:txXfrm>
    </dsp:sp>
    <dsp:sp modelId="{9742EAA8-9FC5-4C7A-B468-1A75B8F3AF8A}">
      <dsp:nvSpPr>
        <dsp:cNvPr id="0" name=""/>
        <dsp:cNvSpPr/>
      </dsp:nvSpPr>
      <dsp:spPr>
        <a:xfrm>
          <a:off x="5124086" y="469737"/>
          <a:ext cx="2372171" cy="28466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18" tIns="0" rIns="23431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3.) How should western states support democratization efforts in the Arab World? </a:t>
          </a:r>
        </a:p>
      </dsp:txBody>
      <dsp:txXfrm>
        <a:off x="5124086" y="1608379"/>
        <a:ext cx="2372171" cy="1707963"/>
      </dsp:txXfrm>
    </dsp:sp>
    <dsp:sp modelId="{95EB0085-A851-4074-9F0A-7D18BDF1BDFE}">
      <dsp:nvSpPr>
        <dsp:cNvPr id="0" name=""/>
        <dsp:cNvSpPr/>
      </dsp:nvSpPr>
      <dsp:spPr>
        <a:xfrm>
          <a:off x="5124086" y="469737"/>
          <a:ext cx="2372171" cy="113864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18" tIns="165100" rIns="234318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03</a:t>
          </a:r>
        </a:p>
      </dsp:txBody>
      <dsp:txXfrm>
        <a:off x="5124086" y="469737"/>
        <a:ext cx="2372171" cy="1138642"/>
      </dsp:txXfrm>
    </dsp:sp>
    <dsp:sp modelId="{247344B8-D8BC-4953-AEB3-C49B5FA84583}">
      <dsp:nvSpPr>
        <dsp:cNvPr id="0" name=""/>
        <dsp:cNvSpPr/>
      </dsp:nvSpPr>
      <dsp:spPr>
        <a:xfrm>
          <a:off x="7686032" y="469737"/>
          <a:ext cx="2372171" cy="28466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18" tIns="0" rIns="23431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7686032" y="1608379"/>
        <a:ext cx="2372171" cy="1707963"/>
      </dsp:txXfrm>
    </dsp:sp>
    <dsp:sp modelId="{8107030C-3318-4E1D-A156-AF9AC1268590}">
      <dsp:nvSpPr>
        <dsp:cNvPr id="0" name=""/>
        <dsp:cNvSpPr/>
      </dsp:nvSpPr>
      <dsp:spPr>
        <a:xfrm>
          <a:off x="7686032" y="469737"/>
          <a:ext cx="2372171" cy="113864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18" tIns="165100" rIns="234318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/>
        </a:p>
      </dsp:txBody>
      <dsp:txXfrm>
        <a:off x="7686032" y="469737"/>
        <a:ext cx="2372171" cy="1138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6378E-EB61-459C-A59D-3525762095B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DA0BE-FEAC-4848-9B2A-2102FAE7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1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2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4875-8188-4DA5-87A4-A4108FC6A3F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7FF9-6B91-495A-B5C6-C873DD93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8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0C4875-8188-4DA5-87A4-A4108FC6A3F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C67FF9-6B91-495A-B5C6-C873DD93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3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4875-8188-4DA5-87A4-A4108FC6A3F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7FF9-6B91-495A-B5C6-C873DD93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40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30" r:id="rId2"/>
    <p:sldLayoutId id="2147483831" r:id="rId3"/>
    <p:sldLayoutId id="2147483832" r:id="rId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bookcentral.proquest.com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9A02A-1774-4CCD-AF1C-B99CD7A89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550" b="182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4C3BDC-F25F-4E6F-AFDA-4E6112E27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Democratization Prospects In The Arab World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384B2-5023-4B6E-835F-A292604BF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Duncan Espenshade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5897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 descr="Don't Sleep on Tunis, a City That's More Awake Than Ever Before ...">
            <a:extLst>
              <a:ext uri="{FF2B5EF4-FFF2-40B4-BE49-F238E27FC236}">
                <a16:creationId xmlns:a16="http://schemas.microsoft.com/office/drawing/2014/main" id="{B3886D0C-2A6D-458B-A095-24547231F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1" r="1" b="1"/>
          <a:stretch/>
        </p:blipFill>
        <p:spPr bwMode="auto">
          <a:xfrm>
            <a:off x="20" y="10"/>
            <a:ext cx="121862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" name="Rectangle 200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8599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7E4EB-108E-4D5F-8555-55095BC8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772" y="1419273"/>
            <a:ext cx="3153580" cy="1358188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Why Tunisia?</a:t>
            </a:r>
          </a:p>
        </p:txBody>
      </p: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3792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83DA3-3A32-477B-87CC-D3EDEE792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9772" y="2978254"/>
            <a:ext cx="3153580" cy="2444238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Modernization</a:t>
            </a:r>
          </a:p>
          <a:p>
            <a:r>
              <a:rPr lang="en-US" sz="1600" dirty="0">
                <a:solidFill>
                  <a:srgbClr val="FFFFFF"/>
                </a:solidFill>
              </a:rPr>
              <a:t>Secularization</a:t>
            </a:r>
          </a:p>
          <a:p>
            <a:r>
              <a:rPr lang="en-US" sz="1600" dirty="0">
                <a:solidFill>
                  <a:srgbClr val="FFFFFF"/>
                </a:solidFill>
              </a:rPr>
              <a:t>Socialism</a:t>
            </a:r>
          </a:p>
          <a:p>
            <a:r>
              <a:rPr lang="en-US" sz="1600" dirty="0">
                <a:solidFill>
                  <a:srgbClr val="FFFFFF"/>
                </a:solidFill>
              </a:rPr>
              <a:t>MTI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Economic </a:t>
            </a:r>
            <a:r>
              <a:rPr lang="en-US" sz="1600" dirty="0" err="1">
                <a:solidFill>
                  <a:srgbClr val="FFFFFF"/>
                </a:solidFill>
              </a:rPr>
              <a:t>Distres</a:t>
            </a:r>
            <a:endParaRPr lang="en-US" sz="1600" dirty="0">
              <a:solidFill>
                <a:srgbClr val="FFFFFF"/>
              </a:solidFill>
            </a:endParaRPr>
          </a:p>
          <a:p>
            <a:endParaRPr lang="en-US" sz="1600" dirty="0">
              <a:solidFill>
                <a:srgbClr val="FFFFFF"/>
              </a:solidFill>
            </a:endParaRPr>
          </a:p>
          <a:p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363FFA6-C551-4935-A474-8B2482E55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9022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54EED-2B78-4C0C-BE1A-385BFEF6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Literature Questions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8000F3-84C1-4DFD-8886-51D130C01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44752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2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14AF5-6E7E-40D6-957C-39AE7BAE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Questions &amp; Variables of Interest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3" name="Text Placeholder 3">
            <a:extLst>
              <a:ext uri="{FF2B5EF4-FFF2-40B4-BE49-F238E27FC236}">
                <a16:creationId xmlns:a16="http://schemas.microsoft.com/office/drawing/2014/main" id="{7CC9BD4A-B233-4102-9B63-6D030A8066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343506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D6C47C9-B2F3-4549-8059-1E11BCB475DF}"/>
              </a:ext>
            </a:extLst>
          </p:cNvPr>
          <p:cNvSpPr txBox="1"/>
          <p:nvPr/>
        </p:nvSpPr>
        <p:spPr>
          <a:xfrm>
            <a:off x="8795084" y="2586789"/>
            <a:ext cx="229995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</a:rPr>
              <a:t>Variables of Interest:</a:t>
            </a:r>
          </a:p>
          <a:p>
            <a:pPr lvl="0"/>
            <a:endParaRPr lang="en-US" sz="1600" dirty="0">
              <a:solidFill>
                <a:schemeClr val="bg1"/>
              </a:solidFill>
            </a:endParaRP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Levels of </a:t>
            </a:r>
            <a:r>
              <a:rPr lang="en-US" sz="1600" dirty="0" err="1">
                <a:solidFill>
                  <a:schemeClr val="bg1"/>
                </a:solidFill>
              </a:rPr>
              <a:t>Rentierism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Islamism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Economic Factors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Political Openness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Modernization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Levels and Types of Democracy Assistance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Human Rights Protections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B3B6C5-748F-437C-AE76-DB11FEA9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7CEB5D-9BB2-475C-BA8D-AC88BB8C9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122C30-B547-4AE3-9143-D9911BC04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r>
              <a:rPr lang="en-US" sz="6000"/>
              <a:t>Questions?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14AD1F-ADD5-46E7-966F-4C0290232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149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6154A-F346-4654-A5B6-A2732281A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42DB0-86D7-469B-9C08-731C17D7F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err="1"/>
              <a:t>Basora</a:t>
            </a:r>
            <a:r>
              <a:rPr lang="en-US" dirty="0"/>
              <a:t>, A., </a:t>
            </a:r>
            <a:r>
              <a:rPr lang="en-US" dirty="0" err="1"/>
              <a:t>Marcyzk</a:t>
            </a:r>
            <a:r>
              <a:rPr lang="en-US" dirty="0"/>
              <a:t>, A., &amp; </a:t>
            </a:r>
            <a:r>
              <a:rPr lang="en-US" dirty="0" err="1"/>
              <a:t>Otarashvili</a:t>
            </a:r>
            <a:r>
              <a:rPr lang="en-US" dirty="0"/>
              <a:t>, M. (2017). Does Democracy Matter? The United States and Global Democracy Support. Philadelphia: Rowman &amp; Littlefield.</a:t>
            </a:r>
          </a:p>
          <a:p>
            <a:pPr marL="0" indent="0">
              <a:buNone/>
            </a:pPr>
            <a:r>
              <a:rPr lang="en-US" dirty="0"/>
              <a:t>Beyer, P. (2006). Religions in Global Society. Routledge.</a:t>
            </a:r>
          </a:p>
          <a:p>
            <a:pPr marL="0" indent="0">
              <a:buNone/>
            </a:pPr>
            <a:r>
              <a:rPr lang="en-US" dirty="0"/>
              <a:t>Dabashi, H. (2012). </a:t>
            </a:r>
            <a:r>
              <a:rPr lang="en-US" i="1" dirty="0"/>
              <a:t>The </a:t>
            </a:r>
            <a:r>
              <a:rPr lang="en-US" i="1" dirty="0" err="1"/>
              <a:t>arab</a:t>
            </a:r>
            <a:r>
              <a:rPr lang="en-US" i="1" dirty="0"/>
              <a:t> spring : The end of postcolonialism</a:t>
            </a:r>
            <a:r>
              <a:rPr lang="en-US" dirty="0"/>
              <a:t>. Retrieved from </a:t>
            </a:r>
            <a:r>
              <a:rPr lang="en-US" u="sng" dirty="0">
                <a:hlinkClick r:id="rId2"/>
              </a:rPr>
              <a:t>https://ebookcentral.proquest.com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Fattah, M. (2006). </a:t>
            </a:r>
            <a:r>
              <a:rPr lang="en-US" i="1" dirty="0"/>
              <a:t>Democratic values in the Muslim world</a:t>
            </a:r>
            <a:r>
              <a:rPr lang="en-US" dirty="0"/>
              <a:t>. Boulder, Colo.: Lynne </a:t>
            </a:r>
            <a:r>
              <a:rPr lang="en-US" dirty="0" err="1"/>
              <a:t>Rienner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Haas, M. (2013). </a:t>
            </a:r>
            <a:r>
              <a:rPr lang="en-US" i="1" dirty="0"/>
              <a:t>The United States and the Arab Spring threats and opportunities in a revolutionary era</a:t>
            </a:r>
            <a:r>
              <a:rPr lang="en-US" dirty="0"/>
              <a:t> (Westview press spotlight). Boulder: Westview Press.</a:t>
            </a:r>
          </a:p>
          <a:p>
            <a:pPr marL="0" indent="0">
              <a:buNone/>
            </a:pPr>
            <a:r>
              <a:rPr lang="en-US" dirty="0"/>
              <a:t>Huntington, S. (1991). The third wave : Democratization in the late twentieth century (Julian J. </a:t>
            </a:r>
            <a:r>
              <a:rPr lang="en-US" dirty="0" err="1"/>
              <a:t>Rothbaum</a:t>
            </a:r>
            <a:r>
              <a:rPr lang="en-US" dirty="0"/>
              <a:t> distinguished lecture series ; v. 4). Norman: University of Oklahoma Press.</a:t>
            </a:r>
          </a:p>
          <a:p>
            <a:pPr marL="0" indent="0">
              <a:buNone/>
            </a:pPr>
            <a:r>
              <a:rPr lang="en-US" dirty="0"/>
              <a:t>Huntington, S. (1997). The clash of civilizations and the remaking of world order (1st Touchstone ed.). New York: Touchstone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Kamrava</a:t>
            </a:r>
            <a:r>
              <a:rPr lang="en-US" dirty="0"/>
              <a:t>, M., &amp; Georgetown University. Center for International Regional Studies. (2016). </a:t>
            </a:r>
            <a:r>
              <a:rPr lang="en-US" i="1" dirty="0"/>
              <a:t>Fragile politics : Weak states in the greater Middle East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Khakee</a:t>
            </a:r>
            <a:r>
              <a:rPr lang="en-US" dirty="0"/>
              <a:t>, A. (2017). Democracy aid or autocracy aid? Unintended effects of democracy assistance in Morocco. </a:t>
            </a:r>
            <a:r>
              <a:rPr lang="en-US" i="1" dirty="0"/>
              <a:t>The Journal of North African Studies,</a:t>
            </a:r>
            <a:r>
              <a:rPr lang="en-US" dirty="0"/>
              <a:t> </a:t>
            </a:r>
            <a:r>
              <a:rPr lang="en-US" i="1" dirty="0"/>
              <a:t>22</a:t>
            </a:r>
            <a:r>
              <a:rPr lang="en-US" dirty="0"/>
              <a:t>(2), 238-258.</a:t>
            </a:r>
          </a:p>
          <a:p>
            <a:pPr marL="0" indent="0">
              <a:buNone/>
            </a:pPr>
            <a:r>
              <a:rPr lang="en-US" dirty="0" err="1"/>
              <a:t>Mawṣilili</a:t>
            </a:r>
            <a:r>
              <a:rPr lang="en-US" dirty="0"/>
              <a:t>̄, A. (2001). </a:t>
            </a:r>
            <a:r>
              <a:rPr lang="en-US" i="1" dirty="0"/>
              <a:t>The Islamic quest for democracy, pluralism, and human rights</a:t>
            </a:r>
            <a:r>
              <a:rPr lang="en-US" dirty="0"/>
              <a:t>. Gainesville: University Press of Florida</a:t>
            </a:r>
          </a:p>
          <a:p>
            <a:pPr marL="0" indent="0">
              <a:buNone/>
            </a:pPr>
            <a:r>
              <a:rPr lang="en-US" dirty="0"/>
              <a:t>Scott, J., &amp; Carter, R. (2016). Promoting democracy in Latin America: Foreign policy change and US democracy assistance, 1975-2010. Third World Quarterly, 37(2), 299-320.</a:t>
            </a:r>
          </a:p>
          <a:p>
            <a:pPr marL="0" indent="0">
              <a:buNone/>
            </a:pPr>
            <a:r>
              <a:rPr lang="en-US" dirty="0" err="1"/>
              <a:t>Tibi</a:t>
            </a:r>
            <a:r>
              <a:rPr lang="en-US" dirty="0"/>
              <a:t>, B. (2013). </a:t>
            </a:r>
            <a:r>
              <a:rPr lang="en-US" i="1" dirty="0"/>
              <a:t>The sharia state : Arab spring and democratization</a:t>
            </a:r>
            <a:r>
              <a:rPr lang="en-US" dirty="0"/>
              <a:t>. Retrieved from </a:t>
            </a:r>
            <a:r>
              <a:rPr lang="en-US" u="sng" dirty="0">
                <a:hlinkClick r:id="rId2"/>
              </a:rPr>
              <a:t>https://ebookcentral.proquest.com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Willis, M. (2012). </a:t>
            </a:r>
            <a:r>
              <a:rPr lang="en-US" i="1" dirty="0"/>
              <a:t>Politics and Power in the </a:t>
            </a:r>
            <a:r>
              <a:rPr lang="en-US" i="1" dirty="0" err="1"/>
              <a:t>Maghred</a:t>
            </a:r>
            <a:r>
              <a:rPr lang="en-US" i="1" dirty="0"/>
              <a:t> - Algeria, Tunisia and Morocco from Independence to the Arab Spring.</a:t>
            </a:r>
            <a:r>
              <a:rPr lang="en-US" dirty="0"/>
              <a:t> New York: Columbia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39520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72">
            <a:extLst>
              <a:ext uri="{FF2B5EF4-FFF2-40B4-BE49-F238E27FC236}">
                <a16:creationId xmlns:a16="http://schemas.microsoft.com/office/drawing/2014/main" id="{5014DE1B-FD50-40B1-A8A5-304666E7C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9" name="Rectangle 74">
            <a:extLst>
              <a:ext uri="{FF2B5EF4-FFF2-40B4-BE49-F238E27FC236}">
                <a16:creationId xmlns:a16="http://schemas.microsoft.com/office/drawing/2014/main" id="{91B41FE9-4F8F-4675-8668-D3330B371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A35D5A63-DC2D-4FC8-BDAE-F6C200C39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3" r="14605" b="-1"/>
          <a:stretch/>
        </p:blipFill>
        <p:spPr bwMode="auto">
          <a:xfrm>
            <a:off x="824578" y="801793"/>
            <a:ext cx="5084722" cy="527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230929C-760C-4746-B0AE-0D09A78A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038225"/>
            <a:ext cx="0" cy="47625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8578C8F8-BABB-448F-BAFB-D1F934840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0" r="21325" b="-1"/>
          <a:stretch/>
        </p:blipFill>
        <p:spPr bwMode="auto">
          <a:xfrm>
            <a:off x="6282682" y="801793"/>
            <a:ext cx="5084755" cy="527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1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w the Middle East is sowing seeds of a second Arab spring ...">
            <a:extLst>
              <a:ext uri="{FF2B5EF4-FFF2-40B4-BE49-F238E27FC236}">
                <a16:creationId xmlns:a16="http://schemas.microsoft.com/office/drawing/2014/main" id="{AA2CCE0B-B923-466E-BC15-21482391B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1"/>
          <a:stretch/>
        </p:blipFill>
        <p:spPr bwMode="auto">
          <a:xfrm>
            <a:off x="-32" y="10"/>
            <a:ext cx="12192031" cy="49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1D2AC-B570-4933-9BF9-2CF2BF693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What is the Arab Spring?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>
            <a:extLst>
              <a:ext uri="{FF2B5EF4-FFF2-40B4-BE49-F238E27FC236}">
                <a16:creationId xmlns:a16="http://schemas.microsoft.com/office/drawing/2014/main" id="{B0D31A1C-ACE6-4B08-A6E8-09EDB88082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1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EB7EAD-191F-4FD7-9A90-7656171F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/>
              <a:t>Methodology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4FA01-864A-41EB-BE8A-490D14043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2546224"/>
            <a:ext cx="4010828" cy="3854574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Questions Pursued in this Literature Review: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Is Islam antithetical to democracy?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If not, what explains the repressive policies of Islamic states?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What explains Islam’s prominent role in the society of MENA states?</a:t>
            </a:r>
          </a:p>
          <a:p>
            <a:pPr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B071D4-44FC-4C82-806C-58996F1F9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76" r="-1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94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0478A-CBC4-4A8F-89FD-EBB56200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</a:rPr>
              <a:t>632-661 CE</a:t>
            </a:r>
          </a:p>
        </p:txBody>
      </p:sp>
      <p:pic>
        <p:nvPicPr>
          <p:cNvPr id="2050" name="Picture 2" descr="The Dome of the Rock (Qubbat al-Sakhra), Umayyad, stone masonry, wooden roof, decorated with glazed ceramic tile, mosaics, and gilt aluminum and bronze dome, 691-2, with multiple renovations, patron the Caliph Abd al-Malik, Jerusalem (photo: Brian Jeffery Beggerly, CC BY 2.0)">
            <a:extLst>
              <a:ext uri="{FF2B5EF4-FFF2-40B4-BE49-F238E27FC236}">
                <a16:creationId xmlns:a16="http://schemas.microsoft.com/office/drawing/2014/main" id="{41EDE3F5-165E-4283-B4BF-48562E4E4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6" r="27075"/>
          <a:stretch/>
        </p:blipFill>
        <p:spPr bwMode="auto">
          <a:xfrm>
            <a:off x="20" y="10"/>
            <a:ext cx="458007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A2083-07D4-49A4-9EE8-6F6B2580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0864" y="2511347"/>
            <a:ext cx="5669280" cy="3147198"/>
          </a:xfrm>
        </p:spPr>
        <p:txBody>
          <a:bodyPr vert="horz" lIns="0" tIns="45720" rIns="0" bIns="45720" rtlCol="0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Period of the Rightly Guided Caliphate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Ruled by the four Caliphs directly proceeding the death of Muhammed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Considered the period of governance that most accurately reflects Islam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Included practices that could be considered democratic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/>
              <a:t>Shura-consent of the governed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Iktalif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-pluralism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/>
              <a:t>al-</a:t>
            </a:r>
            <a:r>
              <a:rPr lang="en-US" sz="1600" i="1" dirty="0" err="1"/>
              <a:t>Huquq</a:t>
            </a:r>
            <a:r>
              <a:rPr lang="en-US" sz="1600" i="1" dirty="0"/>
              <a:t> al-</a:t>
            </a:r>
            <a:r>
              <a:rPr lang="en-US" sz="1600" i="1" dirty="0" err="1"/>
              <a:t>Shar’iyya</a:t>
            </a:r>
            <a:r>
              <a:rPr lang="en-US" sz="1600" i="1" dirty="0"/>
              <a:t>-human rights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6AED1ED-7DAA-4D67-B0CC-CCCFD1794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4153732"/>
              </p:ext>
            </p:extLst>
          </p:nvPr>
        </p:nvGraphicFramePr>
        <p:xfrm>
          <a:off x="4768584" y="5816299"/>
          <a:ext cx="7234913" cy="1040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8114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03" name="Straight Connector 7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04" name="Rectangle 76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0478A-CBC4-4A8F-89FD-EBB56200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1300-1940s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A2083-07D4-49A4-9EE8-6F6B2580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999" y="5782457"/>
            <a:ext cx="10925101" cy="46053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cap="all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Period of Ottoman and European Colonialism: Rise of Islamism </a:t>
            </a:r>
            <a:endParaRPr lang="en-US" sz="2000" i="1" cap="all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100" name="Picture 4" descr="Don't Blame Sharia for Islamic Extremism – Blame Colonialism - Al ...">
            <a:extLst>
              <a:ext uri="{FF2B5EF4-FFF2-40B4-BE49-F238E27FC236}">
                <a16:creationId xmlns:a16="http://schemas.microsoft.com/office/drawing/2014/main" id="{17B7FE3E-2129-4A75-9DA6-F0C20DEE6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19195" b="-1"/>
          <a:stretch/>
        </p:blipFill>
        <p:spPr bwMode="auto">
          <a:xfrm>
            <a:off x="-1" y="-2"/>
            <a:ext cx="6050281" cy="4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ix Reasons Why the Ottoman Empire Fell - HISTORY">
            <a:extLst>
              <a:ext uri="{FF2B5EF4-FFF2-40B4-BE49-F238E27FC236}">
                <a16:creationId xmlns:a16="http://schemas.microsoft.com/office/drawing/2014/main" id="{45195D0F-5C0D-4111-8E28-7380D410D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0" r="2" b="2"/>
          <a:stretch/>
        </p:blipFill>
        <p:spPr bwMode="auto">
          <a:xfrm>
            <a:off x="6141720" y="2"/>
            <a:ext cx="6050279" cy="42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5" name="Straight Connector 78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Rectangle 80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80162778-5EF0-4EC1-81D3-DF917D5094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874469"/>
              </p:ext>
            </p:extLst>
          </p:nvPr>
        </p:nvGraphicFramePr>
        <p:xfrm>
          <a:off x="4583274" y="4379974"/>
          <a:ext cx="7608728" cy="1197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4818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0478A-CBC4-4A8F-89FD-EBB56200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309" y="634946"/>
            <a:ext cx="6432434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1960-2000s </a:t>
            </a:r>
          </a:p>
        </p:txBody>
      </p:sp>
      <p:pic>
        <p:nvPicPr>
          <p:cNvPr id="10" name="Picture 12" descr="Style: King Hassan II of #Morocco in a bespoke #FrancescoSmalto ...">
            <a:extLst>
              <a:ext uri="{FF2B5EF4-FFF2-40B4-BE49-F238E27FC236}">
                <a16:creationId xmlns:a16="http://schemas.microsoft.com/office/drawing/2014/main" id="{01AA53DC-AFE4-415C-82CB-E36344EF4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072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A2083-07D4-49A4-9EE8-6F6B2580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7308" y="2407436"/>
            <a:ext cx="6432434" cy="3461658"/>
          </a:xfrm>
        </p:spPr>
        <p:txBody>
          <a:bodyPr vert="horz" lIns="0" tIns="45720" rIns="0" bIns="45720" rtlCol="0">
            <a:normAutofit/>
          </a:bodyPr>
          <a:lstStyle/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Period of Post Colonialism</a:t>
            </a: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Fragile states</a:t>
            </a: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Islam as a societal system</a:t>
            </a: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Suppression of Islamist Movements</a:t>
            </a: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79BBF74C-29BB-4500-A3EA-2D4670A6F4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7086339"/>
              </p:ext>
            </p:extLst>
          </p:nvPr>
        </p:nvGraphicFramePr>
        <p:xfrm>
          <a:off x="5180720" y="5117941"/>
          <a:ext cx="6432434" cy="1197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516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4" name="Rectangle 193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0478A-CBC4-4A8F-89FD-EBB56200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309" y="634946"/>
            <a:ext cx="6432434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2010-2012 </a:t>
            </a:r>
          </a:p>
        </p:txBody>
      </p:sp>
      <p:pic>
        <p:nvPicPr>
          <p:cNvPr id="6146" name="Picture 2" descr="Why is US so quiet as regimes crack down on 'Arab Spring ...">
            <a:extLst>
              <a:ext uri="{FF2B5EF4-FFF2-40B4-BE49-F238E27FC236}">
                <a16:creationId xmlns:a16="http://schemas.microsoft.com/office/drawing/2014/main" id="{17A445D7-F72A-48AC-ABBD-E53F76AF7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7" r="25496" b="-1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072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A2083-07D4-49A4-9EE8-6F6B2580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7308" y="2407436"/>
            <a:ext cx="6432434" cy="3461658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cap="all" spc="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Arab Spring Protests</a:t>
            </a:r>
          </a:p>
          <a:p>
            <a:pPr>
              <a:lnSpc>
                <a:spcPct val="100000"/>
              </a:lnSpc>
            </a:pPr>
            <a:r>
              <a:rPr lang="en-US" cap="all" spc="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Overthrew several authoritarian heads of State</a:t>
            </a:r>
          </a:p>
          <a:p>
            <a:pPr>
              <a:lnSpc>
                <a:spcPct val="100000"/>
              </a:lnSpc>
            </a:pPr>
            <a:r>
              <a:rPr lang="en-US" cap="all" spc="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Economically based</a:t>
            </a:r>
          </a:p>
          <a:p>
            <a:pPr>
              <a:lnSpc>
                <a:spcPct val="100000"/>
              </a:lnSpc>
            </a:pPr>
            <a:r>
              <a:rPr lang="en-US" cap="all" spc="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Muslim population supportive of democracy as a means to remove an unpopular leader</a:t>
            </a:r>
          </a:p>
          <a:p>
            <a:pPr>
              <a:lnSpc>
                <a:spcPct val="100000"/>
              </a:lnSpc>
            </a:pPr>
            <a:r>
              <a:rPr lang="en-US" cap="all" spc="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Challenged existing political science literature</a:t>
            </a:r>
          </a:p>
          <a:p>
            <a:pPr>
              <a:lnSpc>
                <a:spcPct val="100000"/>
              </a:lnSpc>
            </a:pPr>
            <a:endParaRPr lang="en-US" cap="all" spc="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cap="all" spc="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286866A0-10B5-4487-BAC6-6925DCB480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3458679"/>
              </p:ext>
            </p:extLst>
          </p:nvPr>
        </p:nvGraphicFramePr>
        <p:xfrm>
          <a:off x="4982023" y="5070141"/>
          <a:ext cx="6432434" cy="83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371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Experts warn against Trump designating Muslim Brotherhood a ...">
            <a:extLst>
              <a:ext uri="{FF2B5EF4-FFF2-40B4-BE49-F238E27FC236}">
                <a16:creationId xmlns:a16="http://schemas.microsoft.com/office/drawing/2014/main" id="{93CB30F9-591B-4CEE-A260-0EA98206C2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r="17277" b="-1"/>
          <a:stretch/>
        </p:blipFill>
        <p:spPr bwMode="auto">
          <a:xfrm>
            <a:off x="16" y="10"/>
            <a:ext cx="755688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5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ECF98-2DA5-4989-A04E-A1E91F47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939" y="640080"/>
            <a:ext cx="3659246" cy="285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/>
              <a:t>Post-Arab Spring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D17F7-56E9-46D0-AFC1-E0A6B3E5F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7939" y="3812135"/>
            <a:ext cx="3659246" cy="274953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cap="all" spc="200" dirty="0"/>
              <a:t>Islamist movements in power throughout area</a:t>
            </a:r>
          </a:p>
          <a:p>
            <a:pPr>
              <a:lnSpc>
                <a:spcPct val="100000"/>
              </a:lnSpc>
            </a:pPr>
            <a:r>
              <a:rPr lang="en-US" sz="1800" cap="all" spc="200" dirty="0"/>
              <a:t>Tunisia is the only full-fledged democracy to emerge from the protests 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4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233E31"/>
      </a:dk2>
      <a:lt2>
        <a:srgbClr val="E6E8E2"/>
      </a:lt2>
      <a:accent1>
        <a:srgbClr val="A295C7"/>
      </a:accent1>
      <a:accent2>
        <a:srgbClr val="7E88BB"/>
      </a:accent2>
      <a:accent3>
        <a:srgbClr val="87A8BF"/>
      </a:accent3>
      <a:accent4>
        <a:srgbClr val="76AFAF"/>
      </a:accent4>
      <a:accent5>
        <a:srgbClr val="82AD9B"/>
      </a:accent5>
      <a:accent6>
        <a:srgbClr val="77B080"/>
      </a:accent6>
      <a:hlink>
        <a:srgbClr val="7B8852"/>
      </a:hlink>
      <a:folHlink>
        <a:srgbClr val="848484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372</Words>
  <Application>Microsoft Office PowerPoint</Application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Tw Cen MT</vt:lpstr>
      <vt:lpstr>RetrospectVTI</vt:lpstr>
      <vt:lpstr>Democratization Prospects In The Arab World </vt:lpstr>
      <vt:lpstr>PowerPoint Presentation</vt:lpstr>
      <vt:lpstr>What is the Arab Spring?</vt:lpstr>
      <vt:lpstr>Methodology</vt:lpstr>
      <vt:lpstr>632-661 CE</vt:lpstr>
      <vt:lpstr>1300-1940s </vt:lpstr>
      <vt:lpstr>1960-2000s </vt:lpstr>
      <vt:lpstr>2010-2012 </vt:lpstr>
      <vt:lpstr>Post-Arab Spring</vt:lpstr>
      <vt:lpstr>Why Tunisia?</vt:lpstr>
      <vt:lpstr>Literature Questions</vt:lpstr>
      <vt:lpstr>Research Questions &amp; Variables of Interest</vt:lpstr>
      <vt:lpstr>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Democratization Prospects In The Arab World </dc:title>
  <dc:creator>Duncan Espenshade</dc:creator>
  <cp:lastModifiedBy>Duncan Espenshade</cp:lastModifiedBy>
  <cp:revision>1</cp:revision>
  <dcterms:created xsi:type="dcterms:W3CDTF">2020-04-24T21:02:30Z</dcterms:created>
  <dcterms:modified xsi:type="dcterms:W3CDTF">2020-04-24T21:10:43Z</dcterms:modified>
</cp:coreProperties>
</file>