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2" r:id="rId4"/>
  </p:sldMasterIdLst>
  <p:notesMasterIdLst>
    <p:notesMasterId r:id="rId20"/>
  </p:notesMasterIdLst>
  <p:sldIdLst>
    <p:sldId id="256" r:id="rId5"/>
    <p:sldId id="258" r:id="rId6"/>
    <p:sldId id="261" r:id="rId7"/>
    <p:sldId id="262" r:id="rId8"/>
    <p:sldId id="268" r:id="rId9"/>
    <p:sldId id="264" r:id="rId10"/>
    <p:sldId id="265" r:id="rId11"/>
    <p:sldId id="266" r:id="rId12"/>
    <p:sldId id="267" r:id="rId13"/>
    <p:sldId id="270" r:id="rId14"/>
    <p:sldId id="280" r:id="rId15"/>
    <p:sldId id="283" r:id="rId16"/>
    <p:sldId id="285" r:id="rId17"/>
    <p:sldId id="286"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0"/>
    <p:restoredTop sz="82911"/>
  </p:normalViewPr>
  <p:slideViewPr>
    <p:cSldViewPr snapToGrid="0" snapToObjects="1">
      <p:cViewPr varScale="1">
        <p:scale>
          <a:sx n="56" d="100"/>
          <a:sy n="56" d="100"/>
        </p:scale>
        <p:origin x="5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21F18-9E40-4553-8CC2-128A0C66763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6238A00-DF55-4A59-95AA-6EE4D8954D64}">
      <dgm:prSet custT="1"/>
      <dgm:spPr/>
      <dgm:t>
        <a:bodyPr/>
        <a:lstStyle/>
        <a:p>
          <a:r>
            <a:rPr lang="en-US" sz="2500" dirty="0"/>
            <a:t>1 in 4 experience MH problem </a:t>
          </a:r>
          <a:r>
            <a:rPr lang="en-US" sz="1800" dirty="0"/>
            <a:t>(</a:t>
          </a:r>
          <a:r>
            <a:rPr lang="en-US" sz="1800" dirty="0" err="1"/>
            <a:t>McMcanus</a:t>
          </a:r>
          <a:r>
            <a:rPr lang="en-US" sz="1800" dirty="0"/>
            <a:t>, Meltzer, </a:t>
          </a:r>
          <a:r>
            <a:rPr lang="en-US" sz="1800" dirty="0" err="1"/>
            <a:t>Brugha</a:t>
          </a:r>
          <a:r>
            <a:rPr lang="en-US" sz="1800" dirty="0"/>
            <a:t>, Bebbington, &amp; Jenkins, 2009).</a:t>
          </a:r>
          <a:endParaRPr lang="en-US" sz="2500" dirty="0"/>
        </a:p>
      </dgm:t>
    </dgm:pt>
    <dgm:pt modelId="{EFFB1BE0-1997-4A1C-9486-C7B9C1BBD499}" type="parTrans" cxnId="{FB0FFD1C-4473-49EA-8E35-FE6E27D63932}">
      <dgm:prSet/>
      <dgm:spPr/>
      <dgm:t>
        <a:bodyPr/>
        <a:lstStyle/>
        <a:p>
          <a:endParaRPr lang="en-US"/>
        </a:p>
      </dgm:t>
    </dgm:pt>
    <dgm:pt modelId="{CDD5A5FE-CF05-4923-9A15-583FB29226AD}" type="sibTrans" cxnId="{FB0FFD1C-4473-49EA-8E35-FE6E27D63932}">
      <dgm:prSet/>
      <dgm:spPr/>
      <dgm:t>
        <a:bodyPr/>
        <a:lstStyle/>
        <a:p>
          <a:endParaRPr lang="en-US"/>
        </a:p>
      </dgm:t>
    </dgm:pt>
    <dgm:pt modelId="{D80EB645-D066-4EAD-A075-06E59688D53A}">
      <dgm:prSet/>
      <dgm:spPr/>
      <dgm:t>
        <a:bodyPr/>
        <a:lstStyle/>
        <a:p>
          <a:r>
            <a:rPr lang="en-US" dirty="0"/>
            <a:t>WHO 2015</a:t>
          </a:r>
        </a:p>
      </dgm:t>
    </dgm:pt>
    <dgm:pt modelId="{EB31B207-9C0E-4179-B452-BA8F1D269E4A}" type="parTrans" cxnId="{A84DA83B-789E-4CFA-B369-810E89E84DFF}">
      <dgm:prSet/>
      <dgm:spPr/>
      <dgm:t>
        <a:bodyPr/>
        <a:lstStyle/>
        <a:p>
          <a:endParaRPr lang="en-US"/>
        </a:p>
      </dgm:t>
    </dgm:pt>
    <dgm:pt modelId="{6F353D25-6D56-4EDF-8324-2FC854DF8D8E}" type="sibTrans" cxnId="{A84DA83B-789E-4CFA-B369-810E89E84DFF}">
      <dgm:prSet/>
      <dgm:spPr/>
      <dgm:t>
        <a:bodyPr/>
        <a:lstStyle/>
        <a:p>
          <a:endParaRPr lang="en-US"/>
        </a:p>
      </dgm:t>
    </dgm:pt>
    <dgm:pt modelId="{44B38775-E799-4709-9C27-F4905902EDF9}">
      <dgm:prSet custT="1"/>
      <dgm:spPr/>
      <dgm:t>
        <a:bodyPr/>
        <a:lstStyle/>
        <a:p>
          <a:r>
            <a:rPr lang="en-US" sz="2400" dirty="0"/>
            <a:t>322 million </a:t>
          </a:r>
          <a:r>
            <a:rPr lang="en-US" sz="2400" dirty="0">
              <a:sym typeface="Wingdings" panose="05000000000000000000" pitchFamily="2" charset="2"/>
            </a:rPr>
            <a:t></a:t>
          </a:r>
          <a:r>
            <a:rPr lang="en-US" sz="2400" dirty="0"/>
            <a:t> depression </a:t>
          </a:r>
        </a:p>
      </dgm:t>
    </dgm:pt>
    <dgm:pt modelId="{EEB85938-304C-4EA9-B395-72B8A578A898}" type="parTrans" cxnId="{D5E73F67-1D7A-4029-A544-EDCF32784788}">
      <dgm:prSet/>
      <dgm:spPr/>
      <dgm:t>
        <a:bodyPr/>
        <a:lstStyle/>
        <a:p>
          <a:endParaRPr lang="en-US"/>
        </a:p>
      </dgm:t>
    </dgm:pt>
    <dgm:pt modelId="{2784CA57-6EFF-47E3-A7D0-7E43D3E0FAD7}" type="sibTrans" cxnId="{D5E73F67-1D7A-4029-A544-EDCF32784788}">
      <dgm:prSet/>
      <dgm:spPr/>
      <dgm:t>
        <a:bodyPr/>
        <a:lstStyle/>
        <a:p>
          <a:endParaRPr lang="en-US"/>
        </a:p>
      </dgm:t>
    </dgm:pt>
    <dgm:pt modelId="{EA8BFCDF-F412-4059-B549-D9DDB68C53C4}">
      <dgm:prSet custT="1"/>
      <dgm:spPr/>
      <dgm:t>
        <a:bodyPr/>
        <a:lstStyle/>
        <a:p>
          <a:r>
            <a:rPr lang="en-US" sz="2400" dirty="0"/>
            <a:t>264 million </a:t>
          </a:r>
          <a:r>
            <a:rPr lang="en-US" sz="2400" dirty="0">
              <a:sym typeface="Wingdings" panose="05000000000000000000" pitchFamily="2" charset="2"/>
            </a:rPr>
            <a:t></a:t>
          </a:r>
          <a:r>
            <a:rPr lang="en-US" sz="2400" dirty="0"/>
            <a:t> anxiety </a:t>
          </a:r>
        </a:p>
      </dgm:t>
    </dgm:pt>
    <dgm:pt modelId="{5D5408B3-7EBD-4D47-A2F9-DFE1FC0E5E52}" type="parTrans" cxnId="{FCE13E86-9C2B-4A19-B134-656E4691B91E}">
      <dgm:prSet/>
      <dgm:spPr/>
      <dgm:t>
        <a:bodyPr/>
        <a:lstStyle/>
        <a:p>
          <a:endParaRPr lang="en-US"/>
        </a:p>
      </dgm:t>
    </dgm:pt>
    <dgm:pt modelId="{AA2B12AA-4B8C-4B49-BD44-F3395694406C}" type="sibTrans" cxnId="{FCE13E86-9C2B-4A19-B134-656E4691B91E}">
      <dgm:prSet/>
      <dgm:spPr/>
      <dgm:t>
        <a:bodyPr/>
        <a:lstStyle/>
        <a:p>
          <a:endParaRPr lang="en-US"/>
        </a:p>
      </dgm:t>
    </dgm:pt>
    <dgm:pt modelId="{F1A5FF1D-0DFE-4D2A-AACF-A1A432735DDD}">
      <dgm:prSet custT="1"/>
      <dgm:spPr/>
      <dgm:t>
        <a:bodyPr/>
        <a:lstStyle/>
        <a:p>
          <a:r>
            <a:rPr lang="en-US" sz="2400" dirty="0"/>
            <a:t>Depression #1 &amp; Anxiety #6 </a:t>
          </a:r>
          <a:r>
            <a:rPr lang="en-US" sz="2400" dirty="0">
              <a:sym typeface="Wingdings" panose="05000000000000000000" pitchFamily="2" charset="2"/>
            </a:rPr>
            <a:t></a:t>
          </a:r>
          <a:r>
            <a:rPr lang="en-US" sz="2400" dirty="0"/>
            <a:t> Global Disability </a:t>
          </a:r>
        </a:p>
        <a:p>
          <a:r>
            <a:rPr lang="en-US" sz="1800" dirty="0"/>
            <a:t>(WHO, 2017)</a:t>
          </a:r>
          <a:endParaRPr lang="en-US" sz="2500" dirty="0"/>
        </a:p>
      </dgm:t>
    </dgm:pt>
    <dgm:pt modelId="{5F976151-1A29-43BE-8CC5-FC8D189BB1E1}" type="parTrans" cxnId="{A4728737-7416-4241-A14A-5B8DC4270842}">
      <dgm:prSet/>
      <dgm:spPr/>
      <dgm:t>
        <a:bodyPr/>
        <a:lstStyle/>
        <a:p>
          <a:endParaRPr lang="en-US"/>
        </a:p>
      </dgm:t>
    </dgm:pt>
    <dgm:pt modelId="{D7088DB1-0E10-4228-9DB3-3D38C198AE86}" type="sibTrans" cxnId="{A4728737-7416-4241-A14A-5B8DC4270842}">
      <dgm:prSet/>
      <dgm:spPr/>
      <dgm:t>
        <a:bodyPr/>
        <a:lstStyle/>
        <a:p>
          <a:endParaRPr lang="en-US"/>
        </a:p>
      </dgm:t>
    </dgm:pt>
    <dgm:pt modelId="{36AA9F25-7F79-44AB-9EC9-664FD9248628}" type="pres">
      <dgm:prSet presAssocID="{F9D21F18-9E40-4553-8CC2-128A0C667631}" presName="root" presStyleCnt="0">
        <dgm:presLayoutVars>
          <dgm:dir/>
          <dgm:resizeHandles val="exact"/>
        </dgm:presLayoutVars>
      </dgm:prSet>
      <dgm:spPr/>
    </dgm:pt>
    <dgm:pt modelId="{AEBAAC76-6D80-4BDE-916E-415B22FC249E}" type="pres">
      <dgm:prSet presAssocID="{46238A00-DF55-4A59-95AA-6EE4D8954D64}" presName="compNode" presStyleCnt="0"/>
      <dgm:spPr/>
    </dgm:pt>
    <dgm:pt modelId="{ACAE41FB-186A-4E96-AD01-3F55CAB60027}" type="pres">
      <dgm:prSet presAssocID="{46238A00-DF55-4A59-95AA-6EE4D8954D64}" presName="bgRect" presStyleLbl="bgShp" presStyleIdx="0" presStyleCnt="3"/>
      <dgm:spPr/>
    </dgm:pt>
    <dgm:pt modelId="{DBDD05A7-6A64-4CC2-B625-979593997BFF}" type="pres">
      <dgm:prSet presAssocID="{46238A00-DF55-4A59-95AA-6EE4D8954D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01B0169-3056-48A5-AD1E-373F9C4A005A}" type="pres">
      <dgm:prSet presAssocID="{46238A00-DF55-4A59-95AA-6EE4D8954D64}" presName="spaceRect" presStyleCnt="0"/>
      <dgm:spPr/>
    </dgm:pt>
    <dgm:pt modelId="{68F89318-D6AB-40F0-871E-DDB8A385F2A4}" type="pres">
      <dgm:prSet presAssocID="{46238A00-DF55-4A59-95AA-6EE4D8954D64}" presName="parTx" presStyleLbl="revTx" presStyleIdx="0" presStyleCnt="4">
        <dgm:presLayoutVars>
          <dgm:chMax val="0"/>
          <dgm:chPref val="0"/>
        </dgm:presLayoutVars>
      </dgm:prSet>
      <dgm:spPr/>
    </dgm:pt>
    <dgm:pt modelId="{97571E17-30EC-4F0C-8703-3B7FB394BFCC}" type="pres">
      <dgm:prSet presAssocID="{CDD5A5FE-CF05-4923-9A15-583FB29226AD}" presName="sibTrans" presStyleCnt="0"/>
      <dgm:spPr/>
    </dgm:pt>
    <dgm:pt modelId="{C27B5F5C-32FD-43A4-9C40-A84CF6A2EF9A}" type="pres">
      <dgm:prSet presAssocID="{D80EB645-D066-4EAD-A075-06E59688D53A}" presName="compNode" presStyleCnt="0"/>
      <dgm:spPr/>
    </dgm:pt>
    <dgm:pt modelId="{6BF89276-87F0-46BC-A2DF-EB89398EA823}" type="pres">
      <dgm:prSet presAssocID="{D80EB645-D066-4EAD-A075-06E59688D53A}" presName="bgRect" presStyleLbl="bgShp" presStyleIdx="1" presStyleCnt="3"/>
      <dgm:spPr/>
    </dgm:pt>
    <dgm:pt modelId="{024B81B7-C9C9-40A7-9E62-CD208C8D04A9}" type="pres">
      <dgm:prSet presAssocID="{D80EB645-D066-4EAD-A075-06E59688D5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567F8333-C468-4480-9C57-311B6E0B396D}" type="pres">
      <dgm:prSet presAssocID="{D80EB645-D066-4EAD-A075-06E59688D53A}" presName="spaceRect" presStyleCnt="0"/>
      <dgm:spPr/>
    </dgm:pt>
    <dgm:pt modelId="{8EB45690-B450-44C1-BE92-14731894D1E6}" type="pres">
      <dgm:prSet presAssocID="{D80EB645-D066-4EAD-A075-06E59688D53A}" presName="parTx" presStyleLbl="revTx" presStyleIdx="1" presStyleCnt="4">
        <dgm:presLayoutVars>
          <dgm:chMax val="0"/>
          <dgm:chPref val="0"/>
        </dgm:presLayoutVars>
      </dgm:prSet>
      <dgm:spPr/>
    </dgm:pt>
    <dgm:pt modelId="{7E456457-F95F-47C5-9EF2-F0FEDC65161B}" type="pres">
      <dgm:prSet presAssocID="{D80EB645-D066-4EAD-A075-06E59688D53A}" presName="desTx" presStyleLbl="revTx" presStyleIdx="2" presStyleCnt="4" custScaleX="152570" custLinFactNeighborX="-24532">
        <dgm:presLayoutVars/>
      </dgm:prSet>
      <dgm:spPr/>
    </dgm:pt>
    <dgm:pt modelId="{6D16AA56-1E6F-421F-B536-12DDDAC62705}" type="pres">
      <dgm:prSet presAssocID="{6F353D25-6D56-4EDF-8324-2FC854DF8D8E}" presName="sibTrans" presStyleCnt="0"/>
      <dgm:spPr/>
    </dgm:pt>
    <dgm:pt modelId="{9680A0C3-AE65-482E-ACCB-18FAE72519DE}" type="pres">
      <dgm:prSet presAssocID="{F1A5FF1D-0DFE-4D2A-AACF-A1A432735DDD}" presName="compNode" presStyleCnt="0"/>
      <dgm:spPr/>
    </dgm:pt>
    <dgm:pt modelId="{A83C76CF-8C03-4364-B7BB-0AD8361F4026}" type="pres">
      <dgm:prSet presAssocID="{F1A5FF1D-0DFE-4D2A-AACF-A1A432735DDD}" presName="bgRect" presStyleLbl="bgShp" presStyleIdx="2" presStyleCnt="3"/>
      <dgm:spPr/>
    </dgm:pt>
    <dgm:pt modelId="{FF216620-D211-469C-BF2E-83BE0ABCCEF5}" type="pres">
      <dgm:prSet presAssocID="{F1A5FF1D-0DFE-4D2A-AACF-A1A432735D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fused face with no fill"/>
        </a:ext>
      </dgm:extLst>
    </dgm:pt>
    <dgm:pt modelId="{0835E473-E12F-4C18-9262-9B4E687CCFD7}" type="pres">
      <dgm:prSet presAssocID="{F1A5FF1D-0DFE-4D2A-AACF-A1A432735DDD}" presName="spaceRect" presStyleCnt="0"/>
      <dgm:spPr/>
    </dgm:pt>
    <dgm:pt modelId="{29695EA2-E9D0-4920-9FB3-B567B1A3CE94}" type="pres">
      <dgm:prSet presAssocID="{F1A5FF1D-0DFE-4D2A-AACF-A1A432735DDD}" presName="parTx" presStyleLbl="revTx" presStyleIdx="3" presStyleCnt="4" custScaleX="111003">
        <dgm:presLayoutVars>
          <dgm:chMax val="0"/>
          <dgm:chPref val="0"/>
        </dgm:presLayoutVars>
      </dgm:prSet>
      <dgm:spPr/>
    </dgm:pt>
  </dgm:ptLst>
  <dgm:cxnLst>
    <dgm:cxn modelId="{FB0FFD1C-4473-49EA-8E35-FE6E27D63932}" srcId="{F9D21F18-9E40-4553-8CC2-128A0C667631}" destId="{46238A00-DF55-4A59-95AA-6EE4D8954D64}" srcOrd="0" destOrd="0" parTransId="{EFFB1BE0-1997-4A1C-9486-C7B9C1BBD499}" sibTransId="{CDD5A5FE-CF05-4923-9A15-583FB29226AD}"/>
    <dgm:cxn modelId="{A4728737-7416-4241-A14A-5B8DC4270842}" srcId="{F9D21F18-9E40-4553-8CC2-128A0C667631}" destId="{F1A5FF1D-0DFE-4D2A-AACF-A1A432735DDD}" srcOrd="2" destOrd="0" parTransId="{5F976151-1A29-43BE-8CC5-FC8D189BB1E1}" sibTransId="{D7088DB1-0E10-4228-9DB3-3D38C198AE86}"/>
    <dgm:cxn modelId="{A84DA83B-789E-4CFA-B369-810E89E84DFF}" srcId="{F9D21F18-9E40-4553-8CC2-128A0C667631}" destId="{D80EB645-D066-4EAD-A075-06E59688D53A}" srcOrd="1" destOrd="0" parTransId="{EB31B207-9C0E-4179-B452-BA8F1D269E4A}" sibTransId="{6F353D25-6D56-4EDF-8324-2FC854DF8D8E}"/>
    <dgm:cxn modelId="{FF2F8A5B-9C00-43D1-B916-EAB831E4D5C2}" type="presOf" srcId="{46238A00-DF55-4A59-95AA-6EE4D8954D64}" destId="{68F89318-D6AB-40F0-871E-DDB8A385F2A4}" srcOrd="0" destOrd="0" presId="urn:microsoft.com/office/officeart/2018/2/layout/IconVerticalSolidList"/>
    <dgm:cxn modelId="{D5E73F67-1D7A-4029-A544-EDCF32784788}" srcId="{D80EB645-D066-4EAD-A075-06E59688D53A}" destId="{44B38775-E799-4709-9C27-F4905902EDF9}" srcOrd="0" destOrd="0" parTransId="{EEB85938-304C-4EA9-B395-72B8A578A898}" sibTransId="{2784CA57-6EFF-47E3-A7D0-7E43D3E0FAD7}"/>
    <dgm:cxn modelId="{FCE13E86-9C2B-4A19-B134-656E4691B91E}" srcId="{D80EB645-D066-4EAD-A075-06E59688D53A}" destId="{EA8BFCDF-F412-4059-B549-D9DDB68C53C4}" srcOrd="1" destOrd="0" parTransId="{5D5408B3-7EBD-4D47-A2F9-DFE1FC0E5E52}" sibTransId="{AA2B12AA-4B8C-4B49-BD44-F3395694406C}"/>
    <dgm:cxn modelId="{2AC303B5-A77A-49DA-8715-9FD949E0DEBB}" type="presOf" srcId="{F9D21F18-9E40-4553-8CC2-128A0C667631}" destId="{36AA9F25-7F79-44AB-9EC9-664FD9248628}" srcOrd="0" destOrd="0" presId="urn:microsoft.com/office/officeart/2018/2/layout/IconVerticalSolidList"/>
    <dgm:cxn modelId="{161F69CC-DC97-4B8D-8024-583BA3DD8F75}" type="presOf" srcId="{44B38775-E799-4709-9C27-F4905902EDF9}" destId="{7E456457-F95F-47C5-9EF2-F0FEDC65161B}" srcOrd="0" destOrd="0" presId="urn:microsoft.com/office/officeart/2018/2/layout/IconVerticalSolidList"/>
    <dgm:cxn modelId="{17E3A8D0-9727-4F5D-81C0-8C063896D591}" type="presOf" srcId="{F1A5FF1D-0DFE-4D2A-AACF-A1A432735DDD}" destId="{29695EA2-E9D0-4920-9FB3-B567B1A3CE94}" srcOrd="0" destOrd="0" presId="urn:microsoft.com/office/officeart/2018/2/layout/IconVerticalSolidList"/>
    <dgm:cxn modelId="{C5942BDC-614E-4280-9D40-084F6E2E35E0}" type="presOf" srcId="{EA8BFCDF-F412-4059-B549-D9DDB68C53C4}" destId="{7E456457-F95F-47C5-9EF2-F0FEDC65161B}" srcOrd="0" destOrd="1" presId="urn:microsoft.com/office/officeart/2018/2/layout/IconVerticalSolidList"/>
    <dgm:cxn modelId="{982000F7-8165-4F22-A2F5-C436FE55DCDA}" type="presOf" srcId="{D80EB645-D066-4EAD-A075-06E59688D53A}" destId="{8EB45690-B450-44C1-BE92-14731894D1E6}" srcOrd="0" destOrd="0" presId="urn:microsoft.com/office/officeart/2018/2/layout/IconVerticalSolidList"/>
    <dgm:cxn modelId="{2399C3A1-8468-42F4-B815-1118C62BDCFA}" type="presParOf" srcId="{36AA9F25-7F79-44AB-9EC9-664FD9248628}" destId="{AEBAAC76-6D80-4BDE-916E-415B22FC249E}" srcOrd="0" destOrd="0" presId="urn:microsoft.com/office/officeart/2018/2/layout/IconVerticalSolidList"/>
    <dgm:cxn modelId="{ACB25765-C7E5-4505-A020-7AC5F899E0E6}" type="presParOf" srcId="{AEBAAC76-6D80-4BDE-916E-415B22FC249E}" destId="{ACAE41FB-186A-4E96-AD01-3F55CAB60027}" srcOrd="0" destOrd="0" presId="urn:microsoft.com/office/officeart/2018/2/layout/IconVerticalSolidList"/>
    <dgm:cxn modelId="{D804C1BE-BB95-478B-A9D5-5ACE996B1F79}" type="presParOf" srcId="{AEBAAC76-6D80-4BDE-916E-415B22FC249E}" destId="{DBDD05A7-6A64-4CC2-B625-979593997BFF}" srcOrd="1" destOrd="0" presId="urn:microsoft.com/office/officeart/2018/2/layout/IconVerticalSolidList"/>
    <dgm:cxn modelId="{81F2B3D6-1712-4F81-B4CE-35D08F9ECDA3}" type="presParOf" srcId="{AEBAAC76-6D80-4BDE-916E-415B22FC249E}" destId="{A01B0169-3056-48A5-AD1E-373F9C4A005A}" srcOrd="2" destOrd="0" presId="urn:microsoft.com/office/officeart/2018/2/layout/IconVerticalSolidList"/>
    <dgm:cxn modelId="{BB2849E8-ED38-41E0-A672-7DC29366ABC0}" type="presParOf" srcId="{AEBAAC76-6D80-4BDE-916E-415B22FC249E}" destId="{68F89318-D6AB-40F0-871E-DDB8A385F2A4}" srcOrd="3" destOrd="0" presId="urn:microsoft.com/office/officeart/2018/2/layout/IconVerticalSolidList"/>
    <dgm:cxn modelId="{EB5C0AAF-8BAF-4B40-BC7E-DD73DB923114}" type="presParOf" srcId="{36AA9F25-7F79-44AB-9EC9-664FD9248628}" destId="{97571E17-30EC-4F0C-8703-3B7FB394BFCC}" srcOrd="1" destOrd="0" presId="urn:microsoft.com/office/officeart/2018/2/layout/IconVerticalSolidList"/>
    <dgm:cxn modelId="{2506F18D-B2F0-4FB4-854B-1BD90DCF9AC7}" type="presParOf" srcId="{36AA9F25-7F79-44AB-9EC9-664FD9248628}" destId="{C27B5F5C-32FD-43A4-9C40-A84CF6A2EF9A}" srcOrd="2" destOrd="0" presId="urn:microsoft.com/office/officeart/2018/2/layout/IconVerticalSolidList"/>
    <dgm:cxn modelId="{F186A383-C312-459E-A0AF-2BCF91639CC6}" type="presParOf" srcId="{C27B5F5C-32FD-43A4-9C40-A84CF6A2EF9A}" destId="{6BF89276-87F0-46BC-A2DF-EB89398EA823}" srcOrd="0" destOrd="0" presId="urn:microsoft.com/office/officeart/2018/2/layout/IconVerticalSolidList"/>
    <dgm:cxn modelId="{82DDD77E-1879-413B-BCE8-0E409C3B4327}" type="presParOf" srcId="{C27B5F5C-32FD-43A4-9C40-A84CF6A2EF9A}" destId="{024B81B7-C9C9-40A7-9E62-CD208C8D04A9}" srcOrd="1" destOrd="0" presId="urn:microsoft.com/office/officeart/2018/2/layout/IconVerticalSolidList"/>
    <dgm:cxn modelId="{A7241C84-D8E3-431F-8428-A2BF05B22955}" type="presParOf" srcId="{C27B5F5C-32FD-43A4-9C40-A84CF6A2EF9A}" destId="{567F8333-C468-4480-9C57-311B6E0B396D}" srcOrd="2" destOrd="0" presId="urn:microsoft.com/office/officeart/2018/2/layout/IconVerticalSolidList"/>
    <dgm:cxn modelId="{E024ED01-E787-49F5-AF04-5E1669045FDF}" type="presParOf" srcId="{C27B5F5C-32FD-43A4-9C40-A84CF6A2EF9A}" destId="{8EB45690-B450-44C1-BE92-14731894D1E6}" srcOrd="3" destOrd="0" presId="urn:microsoft.com/office/officeart/2018/2/layout/IconVerticalSolidList"/>
    <dgm:cxn modelId="{818958DA-9D15-41D5-99FE-BDD6C04DC70E}" type="presParOf" srcId="{C27B5F5C-32FD-43A4-9C40-A84CF6A2EF9A}" destId="{7E456457-F95F-47C5-9EF2-F0FEDC65161B}" srcOrd="4" destOrd="0" presId="urn:microsoft.com/office/officeart/2018/2/layout/IconVerticalSolidList"/>
    <dgm:cxn modelId="{47EC2B5B-2E46-4D85-BEDF-B87A707F14E0}" type="presParOf" srcId="{36AA9F25-7F79-44AB-9EC9-664FD9248628}" destId="{6D16AA56-1E6F-421F-B536-12DDDAC62705}" srcOrd="3" destOrd="0" presId="urn:microsoft.com/office/officeart/2018/2/layout/IconVerticalSolidList"/>
    <dgm:cxn modelId="{2939BA12-7207-47CD-B390-F727916520C5}" type="presParOf" srcId="{36AA9F25-7F79-44AB-9EC9-664FD9248628}" destId="{9680A0C3-AE65-482E-ACCB-18FAE72519DE}" srcOrd="4" destOrd="0" presId="urn:microsoft.com/office/officeart/2018/2/layout/IconVerticalSolidList"/>
    <dgm:cxn modelId="{78902E9C-268F-4D9F-B425-347ACC6FADDB}" type="presParOf" srcId="{9680A0C3-AE65-482E-ACCB-18FAE72519DE}" destId="{A83C76CF-8C03-4364-B7BB-0AD8361F4026}" srcOrd="0" destOrd="0" presId="urn:microsoft.com/office/officeart/2018/2/layout/IconVerticalSolidList"/>
    <dgm:cxn modelId="{FC6E55E9-B8CF-4CC4-8ABB-A163D097329C}" type="presParOf" srcId="{9680A0C3-AE65-482E-ACCB-18FAE72519DE}" destId="{FF216620-D211-469C-BF2E-83BE0ABCCEF5}" srcOrd="1" destOrd="0" presId="urn:microsoft.com/office/officeart/2018/2/layout/IconVerticalSolidList"/>
    <dgm:cxn modelId="{7BA55804-B488-430F-873B-3E5DF5C00D5D}" type="presParOf" srcId="{9680A0C3-AE65-482E-ACCB-18FAE72519DE}" destId="{0835E473-E12F-4C18-9262-9B4E687CCFD7}" srcOrd="2" destOrd="0" presId="urn:microsoft.com/office/officeart/2018/2/layout/IconVerticalSolidList"/>
    <dgm:cxn modelId="{1284249D-B991-4129-8309-389D6D3BEA59}" type="presParOf" srcId="{9680A0C3-AE65-482E-ACCB-18FAE72519DE}" destId="{29695EA2-E9D0-4920-9FB3-B567B1A3CE9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AC301E-4853-463E-AE4E-597A10E6E0B0}"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D385C19F-3597-40A4-9E85-42F09354E110}">
      <dgm:prSet/>
      <dgm:spPr/>
      <dgm:t>
        <a:bodyPr/>
        <a:lstStyle/>
        <a:p>
          <a:r>
            <a:rPr lang="en-US" dirty="0"/>
            <a:t>Question 1: relationship between general anxiety, social physique anxiety, and BI satisfaction </a:t>
          </a:r>
        </a:p>
      </dgm:t>
    </dgm:pt>
    <dgm:pt modelId="{F8D2EA6F-7BBD-4EED-9D6D-850B088D5504}" type="parTrans" cxnId="{6452522B-D271-42E8-BEEF-E01619EBE95D}">
      <dgm:prSet/>
      <dgm:spPr/>
      <dgm:t>
        <a:bodyPr/>
        <a:lstStyle/>
        <a:p>
          <a:endParaRPr lang="en-US"/>
        </a:p>
      </dgm:t>
    </dgm:pt>
    <dgm:pt modelId="{50F3FE72-16A6-4653-9418-44BD4E8845A1}" type="sibTrans" cxnId="{6452522B-D271-42E8-BEEF-E01619EBE95D}">
      <dgm:prSet/>
      <dgm:spPr/>
      <dgm:t>
        <a:bodyPr/>
        <a:lstStyle/>
        <a:p>
          <a:endParaRPr lang="en-US"/>
        </a:p>
      </dgm:t>
    </dgm:pt>
    <dgm:pt modelId="{23411D20-BBD5-4D1A-BEB6-0908D665C269}">
      <dgm:prSet/>
      <dgm:spPr/>
      <dgm:t>
        <a:bodyPr/>
        <a:lstStyle/>
        <a:p>
          <a:r>
            <a:rPr lang="en-US" dirty="0"/>
            <a:t>Pearson Correlation Test</a:t>
          </a:r>
        </a:p>
      </dgm:t>
    </dgm:pt>
    <dgm:pt modelId="{B5BD3199-D00F-4C76-843B-6D4CF3519D88}" type="parTrans" cxnId="{0A3314FD-A35F-4820-A112-EC9349AE81DF}">
      <dgm:prSet/>
      <dgm:spPr/>
      <dgm:t>
        <a:bodyPr/>
        <a:lstStyle/>
        <a:p>
          <a:endParaRPr lang="en-US"/>
        </a:p>
      </dgm:t>
    </dgm:pt>
    <dgm:pt modelId="{90E3EBC9-8A94-4CFC-9E54-8FAB43661E6B}" type="sibTrans" cxnId="{0A3314FD-A35F-4820-A112-EC9349AE81DF}">
      <dgm:prSet/>
      <dgm:spPr/>
      <dgm:t>
        <a:bodyPr/>
        <a:lstStyle/>
        <a:p>
          <a:endParaRPr lang="en-US"/>
        </a:p>
      </dgm:t>
    </dgm:pt>
    <dgm:pt modelId="{1D4FE77E-2557-4FAD-BD8B-0E4DEC35303F}">
      <dgm:prSet/>
      <dgm:spPr/>
      <dgm:t>
        <a:bodyPr/>
        <a:lstStyle/>
        <a:p>
          <a:r>
            <a:rPr lang="en-US" dirty="0"/>
            <a:t>Question 2: differences in general anxiety, social physique anxiety, and BI satisfaction </a:t>
          </a:r>
        </a:p>
      </dgm:t>
    </dgm:pt>
    <dgm:pt modelId="{9822C146-3C55-4D0E-9DD7-092BBECDA758}" type="parTrans" cxnId="{BB421A77-9A6F-4B91-B28C-D2BD8EFFE353}">
      <dgm:prSet/>
      <dgm:spPr/>
      <dgm:t>
        <a:bodyPr/>
        <a:lstStyle/>
        <a:p>
          <a:endParaRPr lang="en-US"/>
        </a:p>
      </dgm:t>
    </dgm:pt>
    <dgm:pt modelId="{01DDCAB8-539A-40C7-A093-A938B1F26C30}" type="sibTrans" cxnId="{BB421A77-9A6F-4B91-B28C-D2BD8EFFE353}">
      <dgm:prSet/>
      <dgm:spPr/>
      <dgm:t>
        <a:bodyPr/>
        <a:lstStyle/>
        <a:p>
          <a:endParaRPr lang="en-US"/>
        </a:p>
      </dgm:t>
    </dgm:pt>
    <dgm:pt modelId="{DC49AD8A-CF99-4EB3-9963-1F53FF299DA6}">
      <dgm:prSet/>
      <dgm:spPr/>
      <dgm:t>
        <a:bodyPr/>
        <a:lstStyle/>
        <a:p>
          <a:r>
            <a:rPr lang="en-US" dirty="0"/>
            <a:t>ANOVA for each of the 3 variables</a:t>
          </a:r>
        </a:p>
      </dgm:t>
    </dgm:pt>
    <dgm:pt modelId="{2AC1F0BA-167A-43D9-9E0C-36B581DC7109}" type="parTrans" cxnId="{16E3ECE3-5E50-4AFA-8B31-1F512FB70155}">
      <dgm:prSet/>
      <dgm:spPr/>
      <dgm:t>
        <a:bodyPr/>
        <a:lstStyle/>
        <a:p>
          <a:endParaRPr lang="en-US"/>
        </a:p>
      </dgm:t>
    </dgm:pt>
    <dgm:pt modelId="{8B1702AF-F034-46E3-98A1-06FA2F935AC2}" type="sibTrans" cxnId="{16E3ECE3-5E50-4AFA-8B31-1F512FB70155}">
      <dgm:prSet/>
      <dgm:spPr/>
      <dgm:t>
        <a:bodyPr/>
        <a:lstStyle/>
        <a:p>
          <a:endParaRPr lang="en-US"/>
        </a:p>
      </dgm:t>
    </dgm:pt>
    <dgm:pt modelId="{4E0E6AFA-EF9F-4434-878C-DAE1A9725EC8}">
      <dgm:prSet/>
      <dgm:spPr/>
      <dgm:t>
        <a:bodyPr/>
        <a:lstStyle/>
        <a:p>
          <a:r>
            <a:rPr lang="en-US" dirty="0"/>
            <a:t>Question 3: relationship between weight pressures, body image satisfaction, SPA, and general anxiety</a:t>
          </a:r>
        </a:p>
      </dgm:t>
    </dgm:pt>
    <dgm:pt modelId="{E3AFAD60-2EFC-46ED-99E0-6CBD5F17D0CB}" type="parTrans" cxnId="{B61F559E-2228-4DA7-8915-DBA89F598868}">
      <dgm:prSet/>
      <dgm:spPr/>
      <dgm:t>
        <a:bodyPr/>
        <a:lstStyle/>
        <a:p>
          <a:endParaRPr lang="en-US"/>
        </a:p>
      </dgm:t>
    </dgm:pt>
    <dgm:pt modelId="{EF5F005C-440F-45DD-B8C2-611FF11F6F1D}" type="sibTrans" cxnId="{B61F559E-2228-4DA7-8915-DBA89F598868}">
      <dgm:prSet/>
      <dgm:spPr/>
      <dgm:t>
        <a:bodyPr/>
        <a:lstStyle/>
        <a:p>
          <a:endParaRPr lang="en-US"/>
        </a:p>
      </dgm:t>
    </dgm:pt>
    <dgm:pt modelId="{5F5DED78-6BA1-4944-AF56-A55A29FAF2D7}">
      <dgm:prSet/>
      <dgm:spPr/>
      <dgm:t>
        <a:bodyPr/>
        <a:lstStyle/>
        <a:p>
          <a:r>
            <a:rPr lang="en-US" dirty="0"/>
            <a:t>Pearson Correlation Test between mean WPS, GAD-7, SPA, and MBSRQ-AE scores in athletes</a:t>
          </a:r>
        </a:p>
      </dgm:t>
    </dgm:pt>
    <dgm:pt modelId="{58D7E7A1-8AC7-4594-8F34-D2E4BD6D8A4B}" type="parTrans" cxnId="{29B38D1B-093C-4BE8-B9A2-9E888F9BF9C9}">
      <dgm:prSet/>
      <dgm:spPr/>
      <dgm:t>
        <a:bodyPr/>
        <a:lstStyle/>
        <a:p>
          <a:endParaRPr lang="en-US"/>
        </a:p>
      </dgm:t>
    </dgm:pt>
    <dgm:pt modelId="{1B00014F-5F97-48A0-B0D2-83D5756347AF}" type="sibTrans" cxnId="{29B38D1B-093C-4BE8-B9A2-9E888F9BF9C9}">
      <dgm:prSet/>
      <dgm:spPr/>
      <dgm:t>
        <a:bodyPr/>
        <a:lstStyle/>
        <a:p>
          <a:endParaRPr lang="en-US"/>
        </a:p>
      </dgm:t>
    </dgm:pt>
    <dgm:pt modelId="{891089B1-4742-4773-8B11-68C2AB9BF94D}">
      <dgm:prSet/>
      <dgm:spPr/>
      <dgm:t>
        <a:bodyPr/>
        <a:lstStyle/>
        <a:p>
          <a:r>
            <a:rPr lang="en-US" dirty="0"/>
            <a:t>Question 4: differences in weight pressure in sport between M &amp; F athletes</a:t>
          </a:r>
        </a:p>
      </dgm:t>
    </dgm:pt>
    <dgm:pt modelId="{37E8B4A9-0D71-40DD-A5CC-64D3783E6C5D}" type="parTrans" cxnId="{468391BA-9CAF-4373-9EB6-1A9C88709F9E}">
      <dgm:prSet/>
      <dgm:spPr/>
      <dgm:t>
        <a:bodyPr/>
        <a:lstStyle/>
        <a:p>
          <a:endParaRPr lang="en-US"/>
        </a:p>
      </dgm:t>
    </dgm:pt>
    <dgm:pt modelId="{CAD883BC-207C-4506-A57E-1CBAB2127975}" type="sibTrans" cxnId="{468391BA-9CAF-4373-9EB6-1A9C88709F9E}">
      <dgm:prSet/>
      <dgm:spPr/>
      <dgm:t>
        <a:bodyPr/>
        <a:lstStyle/>
        <a:p>
          <a:endParaRPr lang="en-US"/>
        </a:p>
      </dgm:t>
    </dgm:pt>
    <dgm:pt modelId="{0893D6F3-CF9D-4A81-93A1-B77BA16FD764}">
      <dgm:prSet/>
      <dgm:spPr/>
      <dgm:t>
        <a:bodyPr/>
        <a:lstStyle/>
        <a:p>
          <a:r>
            <a:rPr lang="en-US" dirty="0"/>
            <a:t>Mann-Whitney U Test to compare mean WPS scores</a:t>
          </a:r>
        </a:p>
      </dgm:t>
    </dgm:pt>
    <dgm:pt modelId="{16008451-8AA7-4D92-BB3D-04E0A7959CFB}" type="parTrans" cxnId="{9814E6BE-2F02-4ECC-9C2D-D4AA670FD1B3}">
      <dgm:prSet/>
      <dgm:spPr/>
      <dgm:t>
        <a:bodyPr/>
        <a:lstStyle/>
        <a:p>
          <a:endParaRPr lang="en-US"/>
        </a:p>
      </dgm:t>
    </dgm:pt>
    <dgm:pt modelId="{6F81A320-1A44-4C69-A8A1-F66A5D99B73A}" type="sibTrans" cxnId="{9814E6BE-2F02-4ECC-9C2D-D4AA670FD1B3}">
      <dgm:prSet/>
      <dgm:spPr/>
      <dgm:t>
        <a:bodyPr/>
        <a:lstStyle/>
        <a:p>
          <a:endParaRPr lang="en-US"/>
        </a:p>
      </dgm:t>
    </dgm:pt>
    <dgm:pt modelId="{2A8E6AF0-D9CF-ED4C-B240-3CA8A6BA4190}" type="pres">
      <dgm:prSet presAssocID="{93AC301E-4853-463E-AE4E-597A10E6E0B0}" presName="Name0" presStyleCnt="0">
        <dgm:presLayoutVars>
          <dgm:dir/>
          <dgm:animLvl val="lvl"/>
          <dgm:resizeHandles val="exact"/>
        </dgm:presLayoutVars>
      </dgm:prSet>
      <dgm:spPr/>
    </dgm:pt>
    <dgm:pt modelId="{D9663505-6AA4-9D45-BE78-636A8D2AD115}" type="pres">
      <dgm:prSet presAssocID="{D385C19F-3597-40A4-9E85-42F09354E110}" presName="linNode" presStyleCnt="0"/>
      <dgm:spPr/>
    </dgm:pt>
    <dgm:pt modelId="{28DB1585-BEAC-7145-A905-CFBA77492A68}" type="pres">
      <dgm:prSet presAssocID="{D385C19F-3597-40A4-9E85-42F09354E110}" presName="parentText" presStyleLbl="node1" presStyleIdx="0" presStyleCnt="4">
        <dgm:presLayoutVars>
          <dgm:chMax val="1"/>
          <dgm:bulletEnabled val="1"/>
        </dgm:presLayoutVars>
      </dgm:prSet>
      <dgm:spPr/>
    </dgm:pt>
    <dgm:pt modelId="{213C1FD5-F6A3-3944-B2EB-648CF8B69E31}" type="pres">
      <dgm:prSet presAssocID="{D385C19F-3597-40A4-9E85-42F09354E110}" presName="descendantText" presStyleLbl="alignAccFollowNode1" presStyleIdx="0" presStyleCnt="4">
        <dgm:presLayoutVars>
          <dgm:bulletEnabled val="1"/>
        </dgm:presLayoutVars>
      </dgm:prSet>
      <dgm:spPr/>
    </dgm:pt>
    <dgm:pt modelId="{37DFDC54-D10F-CF4C-9F1D-17618493E271}" type="pres">
      <dgm:prSet presAssocID="{50F3FE72-16A6-4653-9418-44BD4E8845A1}" presName="sp" presStyleCnt="0"/>
      <dgm:spPr/>
    </dgm:pt>
    <dgm:pt modelId="{7D358B0B-7843-4F4A-9770-B91396F8537A}" type="pres">
      <dgm:prSet presAssocID="{1D4FE77E-2557-4FAD-BD8B-0E4DEC35303F}" presName="linNode" presStyleCnt="0"/>
      <dgm:spPr/>
    </dgm:pt>
    <dgm:pt modelId="{A96E8AA6-4605-5C4E-8ADB-FA6F1393D38F}" type="pres">
      <dgm:prSet presAssocID="{1D4FE77E-2557-4FAD-BD8B-0E4DEC35303F}" presName="parentText" presStyleLbl="node1" presStyleIdx="1" presStyleCnt="4">
        <dgm:presLayoutVars>
          <dgm:chMax val="1"/>
          <dgm:bulletEnabled val="1"/>
        </dgm:presLayoutVars>
      </dgm:prSet>
      <dgm:spPr/>
    </dgm:pt>
    <dgm:pt modelId="{0AA60AC9-43F7-4448-8186-AC5FDB1E8E06}" type="pres">
      <dgm:prSet presAssocID="{1D4FE77E-2557-4FAD-BD8B-0E4DEC35303F}" presName="descendantText" presStyleLbl="alignAccFollowNode1" presStyleIdx="1" presStyleCnt="4">
        <dgm:presLayoutVars>
          <dgm:bulletEnabled val="1"/>
        </dgm:presLayoutVars>
      </dgm:prSet>
      <dgm:spPr/>
    </dgm:pt>
    <dgm:pt modelId="{BBB237D1-CE11-954B-9A56-E83724540FC2}" type="pres">
      <dgm:prSet presAssocID="{01DDCAB8-539A-40C7-A093-A938B1F26C30}" presName="sp" presStyleCnt="0"/>
      <dgm:spPr/>
    </dgm:pt>
    <dgm:pt modelId="{9D1E5171-362D-DC45-B427-64050B67A5B7}" type="pres">
      <dgm:prSet presAssocID="{4E0E6AFA-EF9F-4434-878C-DAE1A9725EC8}" presName="linNode" presStyleCnt="0"/>
      <dgm:spPr/>
    </dgm:pt>
    <dgm:pt modelId="{02766F50-8F05-C04C-81FE-D099D9CD3DEF}" type="pres">
      <dgm:prSet presAssocID="{4E0E6AFA-EF9F-4434-878C-DAE1A9725EC8}" presName="parentText" presStyleLbl="node1" presStyleIdx="2" presStyleCnt="4">
        <dgm:presLayoutVars>
          <dgm:chMax val="1"/>
          <dgm:bulletEnabled val="1"/>
        </dgm:presLayoutVars>
      </dgm:prSet>
      <dgm:spPr/>
    </dgm:pt>
    <dgm:pt modelId="{48C2F3B9-AAA4-E341-819A-CF2145FD5C14}" type="pres">
      <dgm:prSet presAssocID="{4E0E6AFA-EF9F-4434-878C-DAE1A9725EC8}" presName="descendantText" presStyleLbl="alignAccFollowNode1" presStyleIdx="2" presStyleCnt="4">
        <dgm:presLayoutVars>
          <dgm:bulletEnabled val="1"/>
        </dgm:presLayoutVars>
      </dgm:prSet>
      <dgm:spPr/>
    </dgm:pt>
    <dgm:pt modelId="{224EB309-B5DE-A44C-B4D2-BD599328C3AD}" type="pres">
      <dgm:prSet presAssocID="{EF5F005C-440F-45DD-B8C2-611FF11F6F1D}" presName="sp" presStyleCnt="0"/>
      <dgm:spPr/>
    </dgm:pt>
    <dgm:pt modelId="{12401056-EAE6-3E49-B51D-22614B9E4FAD}" type="pres">
      <dgm:prSet presAssocID="{891089B1-4742-4773-8B11-68C2AB9BF94D}" presName="linNode" presStyleCnt="0"/>
      <dgm:spPr/>
    </dgm:pt>
    <dgm:pt modelId="{A9D6E4E3-396A-1B49-B6F1-ED805FCDEB98}" type="pres">
      <dgm:prSet presAssocID="{891089B1-4742-4773-8B11-68C2AB9BF94D}" presName="parentText" presStyleLbl="node1" presStyleIdx="3" presStyleCnt="4">
        <dgm:presLayoutVars>
          <dgm:chMax val="1"/>
          <dgm:bulletEnabled val="1"/>
        </dgm:presLayoutVars>
      </dgm:prSet>
      <dgm:spPr/>
    </dgm:pt>
    <dgm:pt modelId="{4ACFF37C-C5EF-D74C-8604-D3C613B47610}" type="pres">
      <dgm:prSet presAssocID="{891089B1-4742-4773-8B11-68C2AB9BF94D}" presName="descendantText" presStyleLbl="alignAccFollowNode1" presStyleIdx="3" presStyleCnt="4">
        <dgm:presLayoutVars>
          <dgm:bulletEnabled val="1"/>
        </dgm:presLayoutVars>
      </dgm:prSet>
      <dgm:spPr/>
    </dgm:pt>
  </dgm:ptLst>
  <dgm:cxnLst>
    <dgm:cxn modelId="{ACAE9605-B062-E54D-8011-46AB41E4F9DB}" type="presOf" srcId="{93AC301E-4853-463E-AE4E-597A10E6E0B0}" destId="{2A8E6AF0-D9CF-ED4C-B240-3CA8A6BA4190}" srcOrd="0" destOrd="0" presId="urn:microsoft.com/office/officeart/2005/8/layout/vList5"/>
    <dgm:cxn modelId="{355ACD15-26CC-7048-B02A-2D9632E42218}" type="presOf" srcId="{5F5DED78-6BA1-4944-AF56-A55A29FAF2D7}" destId="{48C2F3B9-AAA4-E341-819A-CF2145FD5C14}" srcOrd="0" destOrd="0" presId="urn:microsoft.com/office/officeart/2005/8/layout/vList5"/>
    <dgm:cxn modelId="{29B38D1B-093C-4BE8-B9A2-9E888F9BF9C9}" srcId="{4E0E6AFA-EF9F-4434-878C-DAE1A9725EC8}" destId="{5F5DED78-6BA1-4944-AF56-A55A29FAF2D7}" srcOrd="0" destOrd="0" parTransId="{58D7E7A1-8AC7-4594-8F34-D2E4BD6D8A4B}" sibTransId="{1B00014F-5F97-48A0-B0D2-83D5756347AF}"/>
    <dgm:cxn modelId="{6452522B-D271-42E8-BEEF-E01619EBE95D}" srcId="{93AC301E-4853-463E-AE4E-597A10E6E0B0}" destId="{D385C19F-3597-40A4-9E85-42F09354E110}" srcOrd="0" destOrd="0" parTransId="{F8D2EA6F-7BBD-4EED-9D6D-850B088D5504}" sibTransId="{50F3FE72-16A6-4653-9418-44BD4E8845A1}"/>
    <dgm:cxn modelId="{746A1646-7001-664C-829E-58E8E34549DD}" type="presOf" srcId="{1D4FE77E-2557-4FAD-BD8B-0E4DEC35303F}" destId="{A96E8AA6-4605-5C4E-8ADB-FA6F1393D38F}" srcOrd="0" destOrd="0" presId="urn:microsoft.com/office/officeart/2005/8/layout/vList5"/>
    <dgm:cxn modelId="{62F1EB51-A92F-724E-BE8F-DC97C83B2A7D}" type="presOf" srcId="{0893D6F3-CF9D-4A81-93A1-B77BA16FD764}" destId="{4ACFF37C-C5EF-D74C-8604-D3C613B47610}" srcOrd="0" destOrd="0" presId="urn:microsoft.com/office/officeart/2005/8/layout/vList5"/>
    <dgm:cxn modelId="{BB421A77-9A6F-4B91-B28C-D2BD8EFFE353}" srcId="{93AC301E-4853-463E-AE4E-597A10E6E0B0}" destId="{1D4FE77E-2557-4FAD-BD8B-0E4DEC35303F}" srcOrd="1" destOrd="0" parTransId="{9822C146-3C55-4D0E-9DD7-092BBECDA758}" sibTransId="{01DDCAB8-539A-40C7-A093-A938B1F26C30}"/>
    <dgm:cxn modelId="{3C808A7C-AE41-D449-8DE8-2AA85E3E6766}" type="presOf" srcId="{D385C19F-3597-40A4-9E85-42F09354E110}" destId="{28DB1585-BEAC-7145-A905-CFBA77492A68}" srcOrd="0" destOrd="0" presId="urn:microsoft.com/office/officeart/2005/8/layout/vList5"/>
    <dgm:cxn modelId="{2EB37C8D-5051-B241-B2B4-0019B2F8647E}" type="presOf" srcId="{4E0E6AFA-EF9F-4434-878C-DAE1A9725EC8}" destId="{02766F50-8F05-C04C-81FE-D099D9CD3DEF}" srcOrd="0" destOrd="0" presId="urn:microsoft.com/office/officeart/2005/8/layout/vList5"/>
    <dgm:cxn modelId="{B61F559E-2228-4DA7-8915-DBA89F598868}" srcId="{93AC301E-4853-463E-AE4E-597A10E6E0B0}" destId="{4E0E6AFA-EF9F-4434-878C-DAE1A9725EC8}" srcOrd="2" destOrd="0" parTransId="{E3AFAD60-2EFC-46ED-99E0-6CBD5F17D0CB}" sibTransId="{EF5F005C-440F-45DD-B8C2-611FF11F6F1D}"/>
    <dgm:cxn modelId="{E1EDF7AD-49E2-3245-B6D4-C51BE08474B4}" type="presOf" srcId="{891089B1-4742-4773-8B11-68C2AB9BF94D}" destId="{A9D6E4E3-396A-1B49-B6F1-ED805FCDEB98}" srcOrd="0" destOrd="0" presId="urn:microsoft.com/office/officeart/2005/8/layout/vList5"/>
    <dgm:cxn modelId="{468391BA-9CAF-4373-9EB6-1A9C88709F9E}" srcId="{93AC301E-4853-463E-AE4E-597A10E6E0B0}" destId="{891089B1-4742-4773-8B11-68C2AB9BF94D}" srcOrd="3" destOrd="0" parTransId="{37E8B4A9-0D71-40DD-A5CC-64D3783E6C5D}" sibTransId="{CAD883BC-207C-4506-A57E-1CBAB2127975}"/>
    <dgm:cxn modelId="{9814E6BE-2F02-4ECC-9C2D-D4AA670FD1B3}" srcId="{891089B1-4742-4773-8B11-68C2AB9BF94D}" destId="{0893D6F3-CF9D-4A81-93A1-B77BA16FD764}" srcOrd="0" destOrd="0" parTransId="{16008451-8AA7-4D92-BB3D-04E0A7959CFB}" sibTransId="{6F81A320-1A44-4C69-A8A1-F66A5D99B73A}"/>
    <dgm:cxn modelId="{7D8BC6C0-D26F-B048-8F09-A39727FDDE56}" type="presOf" srcId="{23411D20-BBD5-4D1A-BEB6-0908D665C269}" destId="{213C1FD5-F6A3-3944-B2EB-648CF8B69E31}" srcOrd="0" destOrd="0" presId="urn:microsoft.com/office/officeart/2005/8/layout/vList5"/>
    <dgm:cxn modelId="{16E3ECE3-5E50-4AFA-8B31-1F512FB70155}" srcId="{1D4FE77E-2557-4FAD-BD8B-0E4DEC35303F}" destId="{DC49AD8A-CF99-4EB3-9963-1F53FF299DA6}" srcOrd="0" destOrd="0" parTransId="{2AC1F0BA-167A-43D9-9E0C-36B581DC7109}" sibTransId="{8B1702AF-F034-46E3-98A1-06FA2F935AC2}"/>
    <dgm:cxn modelId="{3E8CB7F7-66FF-284A-ACE0-5ADB796BA8C1}" type="presOf" srcId="{DC49AD8A-CF99-4EB3-9963-1F53FF299DA6}" destId="{0AA60AC9-43F7-4448-8186-AC5FDB1E8E06}" srcOrd="0" destOrd="0" presId="urn:microsoft.com/office/officeart/2005/8/layout/vList5"/>
    <dgm:cxn modelId="{0A3314FD-A35F-4820-A112-EC9349AE81DF}" srcId="{D385C19F-3597-40A4-9E85-42F09354E110}" destId="{23411D20-BBD5-4D1A-BEB6-0908D665C269}" srcOrd="0" destOrd="0" parTransId="{B5BD3199-D00F-4C76-843B-6D4CF3519D88}" sibTransId="{90E3EBC9-8A94-4CFC-9E54-8FAB43661E6B}"/>
    <dgm:cxn modelId="{324331AB-4A21-264E-96FD-B8A4D63143D4}" type="presParOf" srcId="{2A8E6AF0-D9CF-ED4C-B240-3CA8A6BA4190}" destId="{D9663505-6AA4-9D45-BE78-636A8D2AD115}" srcOrd="0" destOrd="0" presId="urn:microsoft.com/office/officeart/2005/8/layout/vList5"/>
    <dgm:cxn modelId="{B4F25477-AE00-AF46-A6F5-6FC1C93E49D4}" type="presParOf" srcId="{D9663505-6AA4-9D45-BE78-636A8D2AD115}" destId="{28DB1585-BEAC-7145-A905-CFBA77492A68}" srcOrd="0" destOrd="0" presId="urn:microsoft.com/office/officeart/2005/8/layout/vList5"/>
    <dgm:cxn modelId="{F15ADB0D-1E2C-9D4A-A24A-D0AA7D6C5729}" type="presParOf" srcId="{D9663505-6AA4-9D45-BE78-636A8D2AD115}" destId="{213C1FD5-F6A3-3944-B2EB-648CF8B69E31}" srcOrd="1" destOrd="0" presId="urn:microsoft.com/office/officeart/2005/8/layout/vList5"/>
    <dgm:cxn modelId="{87E87814-6473-D948-AB70-B622105CA093}" type="presParOf" srcId="{2A8E6AF0-D9CF-ED4C-B240-3CA8A6BA4190}" destId="{37DFDC54-D10F-CF4C-9F1D-17618493E271}" srcOrd="1" destOrd="0" presId="urn:microsoft.com/office/officeart/2005/8/layout/vList5"/>
    <dgm:cxn modelId="{A7EA08CB-66EF-2147-800E-CB78576C03EC}" type="presParOf" srcId="{2A8E6AF0-D9CF-ED4C-B240-3CA8A6BA4190}" destId="{7D358B0B-7843-4F4A-9770-B91396F8537A}" srcOrd="2" destOrd="0" presId="urn:microsoft.com/office/officeart/2005/8/layout/vList5"/>
    <dgm:cxn modelId="{FB863931-070C-494D-9D21-1D889B49C55F}" type="presParOf" srcId="{7D358B0B-7843-4F4A-9770-B91396F8537A}" destId="{A96E8AA6-4605-5C4E-8ADB-FA6F1393D38F}" srcOrd="0" destOrd="0" presId="urn:microsoft.com/office/officeart/2005/8/layout/vList5"/>
    <dgm:cxn modelId="{D6723BFC-C9EE-734F-A2C2-43DAA95819AE}" type="presParOf" srcId="{7D358B0B-7843-4F4A-9770-B91396F8537A}" destId="{0AA60AC9-43F7-4448-8186-AC5FDB1E8E06}" srcOrd="1" destOrd="0" presId="urn:microsoft.com/office/officeart/2005/8/layout/vList5"/>
    <dgm:cxn modelId="{DAA7A25D-DD6C-0A41-974D-AC1089B84155}" type="presParOf" srcId="{2A8E6AF0-D9CF-ED4C-B240-3CA8A6BA4190}" destId="{BBB237D1-CE11-954B-9A56-E83724540FC2}" srcOrd="3" destOrd="0" presId="urn:microsoft.com/office/officeart/2005/8/layout/vList5"/>
    <dgm:cxn modelId="{6430DDCC-5EFC-1B48-A972-A20DE248C10E}" type="presParOf" srcId="{2A8E6AF0-D9CF-ED4C-B240-3CA8A6BA4190}" destId="{9D1E5171-362D-DC45-B427-64050B67A5B7}" srcOrd="4" destOrd="0" presId="urn:microsoft.com/office/officeart/2005/8/layout/vList5"/>
    <dgm:cxn modelId="{DF0631DD-84E6-8641-AFAC-F835C140F927}" type="presParOf" srcId="{9D1E5171-362D-DC45-B427-64050B67A5B7}" destId="{02766F50-8F05-C04C-81FE-D099D9CD3DEF}" srcOrd="0" destOrd="0" presId="urn:microsoft.com/office/officeart/2005/8/layout/vList5"/>
    <dgm:cxn modelId="{55E4A43A-193B-0F4F-8310-F4D97C235DF5}" type="presParOf" srcId="{9D1E5171-362D-DC45-B427-64050B67A5B7}" destId="{48C2F3B9-AAA4-E341-819A-CF2145FD5C14}" srcOrd="1" destOrd="0" presId="urn:microsoft.com/office/officeart/2005/8/layout/vList5"/>
    <dgm:cxn modelId="{741054CA-615F-094F-8229-1C0D4E118CCC}" type="presParOf" srcId="{2A8E6AF0-D9CF-ED4C-B240-3CA8A6BA4190}" destId="{224EB309-B5DE-A44C-B4D2-BD599328C3AD}" srcOrd="5" destOrd="0" presId="urn:microsoft.com/office/officeart/2005/8/layout/vList5"/>
    <dgm:cxn modelId="{9FBC0042-7CDC-864E-BBD3-73B15CDF01CD}" type="presParOf" srcId="{2A8E6AF0-D9CF-ED4C-B240-3CA8A6BA4190}" destId="{12401056-EAE6-3E49-B51D-22614B9E4FAD}" srcOrd="6" destOrd="0" presId="urn:microsoft.com/office/officeart/2005/8/layout/vList5"/>
    <dgm:cxn modelId="{FEC49845-3C7A-5649-9181-56BD2AC91A34}" type="presParOf" srcId="{12401056-EAE6-3E49-B51D-22614B9E4FAD}" destId="{A9D6E4E3-396A-1B49-B6F1-ED805FCDEB98}" srcOrd="0" destOrd="0" presId="urn:microsoft.com/office/officeart/2005/8/layout/vList5"/>
    <dgm:cxn modelId="{A12A2B6F-0AD7-2948-93DC-C04074F68DA6}" type="presParOf" srcId="{12401056-EAE6-3E49-B51D-22614B9E4FAD}" destId="{4ACFF37C-C5EF-D74C-8604-D3C613B476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75851-E460-4E9B-83A6-9318829BF4E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FD36D56-9977-4DA8-BA01-3B049AB6360E}">
      <dgm:prSet/>
      <dgm:spPr/>
      <dgm:t>
        <a:bodyPr/>
        <a:lstStyle/>
        <a:p>
          <a:r>
            <a:rPr lang="en-US"/>
            <a:t>“The fear of one’s physique being negatively evaluated by others” (Hart, Leary, &amp; Rejeski 1989)</a:t>
          </a:r>
        </a:p>
      </dgm:t>
    </dgm:pt>
    <dgm:pt modelId="{F6D0509A-8A6C-4CEF-BAAA-54F5BF047304}" type="parTrans" cxnId="{D4566F68-877E-4522-BF7C-D1E1C13003F1}">
      <dgm:prSet/>
      <dgm:spPr/>
      <dgm:t>
        <a:bodyPr/>
        <a:lstStyle/>
        <a:p>
          <a:endParaRPr lang="en-US"/>
        </a:p>
      </dgm:t>
    </dgm:pt>
    <dgm:pt modelId="{98ED1AB9-DFCA-46A7-9491-34DFA9E20658}" type="sibTrans" cxnId="{D4566F68-877E-4522-BF7C-D1E1C13003F1}">
      <dgm:prSet/>
      <dgm:spPr/>
      <dgm:t>
        <a:bodyPr/>
        <a:lstStyle/>
        <a:p>
          <a:endParaRPr lang="en-US"/>
        </a:p>
      </dgm:t>
    </dgm:pt>
    <dgm:pt modelId="{D35324C9-6D7E-4907-8D09-0D919185D4D7}">
      <dgm:prSet/>
      <dgm:spPr/>
      <dgm:t>
        <a:bodyPr/>
        <a:lstStyle/>
        <a:p>
          <a:r>
            <a:rPr lang="en-US"/>
            <a:t>Subtype of anxiety (Hart, Leary, &amp; Rejeski 1989)</a:t>
          </a:r>
        </a:p>
      </dgm:t>
    </dgm:pt>
    <dgm:pt modelId="{EF1AFFA0-1683-4C96-A9CA-3C508ED8E683}" type="parTrans" cxnId="{99EADD12-68AF-4760-826F-1B65858E30F2}">
      <dgm:prSet/>
      <dgm:spPr/>
      <dgm:t>
        <a:bodyPr/>
        <a:lstStyle/>
        <a:p>
          <a:endParaRPr lang="en-US"/>
        </a:p>
      </dgm:t>
    </dgm:pt>
    <dgm:pt modelId="{4E6DBDBB-65CA-4D5D-AC98-6C6C25E33695}" type="sibTrans" cxnId="{99EADD12-68AF-4760-826F-1B65858E30F2}">
      <dgm:prSet/>
      <dgm:spPr/>
      <dgm:t>
        <a:bodyPr/>
        <a:lstStyle/>
        <a:p>
          <a:endParaRPr lang="en-US"/>
        </a:p>
      </dgm:t>
    </dgm:pt>
    <dgm:pt modelId="{CFBF336E-AE62-4826-86C4-FF42A8AE511F}">
      <dgm:prSet/>
      <dgm:spPr/>
      <dgm:t>
        <a:bodyPr/>
        <a:lstStyle/>
        <a:p>
          <a:r>
            <a:rPr lang="en-US" dirty="0"/>
            <a:t>*Another’s evaluation, not our own* (Hart, Leary, </a:t>
          </a:r>
          <a:r>
            <a:rPr lang="en-US" dirty="0" err="1"/>
            <a:t>Rejeski</a:t>
          </a:r>
          <a:r>
            <a:rPr lang="en-US" dirty="0"/>
            <a:t>, 1989)</a:t>
          </a:r>
        </a:p>
      </dgm:t>
    </dgm:pt>
    <dgm:pt modelId="{0812387C-3610-4172-ABAA-C368663EB4DF}" type="parTrans" cxnId="{2248B876-1927-445C-A1FE-FB457BA4C8E9}">
      <dgm:prSet/>
      <dgm:spPr/>
      <dgm:t>
        <a:bodyPr/>
        <a:lstStyle/>
        <a:p>
          <a:endParaRPr lang="en-US"/>
        </a:p>
      </dgm:t>
    </dgm:pt>
    <dgm:pt modelId="{6631289D-F1E7-4AF0-9878-6FDE948A3BE5}" type="sibTrans" cxnId="{2248B876-1927-445C-A1FE-FB457BA4C8E9}">
      <dgm:prSet/>
      <dgm:spPr/>
      <dgm:t>
        <a:bodyPr/>
        <a:lstStyle/>
        <a:p>
          <a:endParaRPr lang="en-US"/>
        </a:p>
      </dgm:t>
    </dgm:pt>
    <dgm:pt modelId="{189D4F60-CC93-4222-8D16-22D5B148F70C}">
      <dgm:prSet/>
      <dgm:spPr/>
      <dgm:t>
        <a:bodyPr/>
        <a:lstStyle/>
        <a:p>
          <a:r>
            <a:rPr lang="en-US" dirty="0"/>
            <a:t>Self-presentation theory </a:t>
          </a:r>
        </a:p>
      </dgm:t>
    </dgm:pt>
    <dgm:pt modelId="{82B3D61E-6893-4598-95D5-96F93883595B}" type="parTrans" cxnId="{F2686712-CC4F-41B7-B53B-B2BAA2AB4132}">
      <dgm:prSet/>
      <dgm:spPr/>
      <dgm:t>
        <a:bodyPr/>
        <a:lstStyle/>
        <a:p>
          <a:endParaRPr lang="en-US"/>
        </a:p>
      </dgm:t>
    </dgm:pt>
    <dgm:pt modelId="{F3F33254-09E9-4760-844F-1ABF2EB3A792}" type="sibTrans" cxnId="{F2686712-CC4F-41B7-B53B-B2BAA2AB4132}">
      <dgm:prSet/>
      <dgm:spPr/>
      <dgm:t>
        <a:bodyPr/>
        <a:lstStyle/>
        <a:p>
          <a:endParaRPr lang="en-US"/>
        </a:p>
      </dgm:t>
    </dgm:pt>
    <dgm:pt modelId="{CB6B0821-BA54-45CC-872D-B03E274C4FC6}">
      <dgm:prSet/>
      <dgm:spPr/>
      <dgm:t>
        <a:bodyPr/>
        <a:lstStyle/>
        <a:p>
          <a:r>
            <a:rPr lang="en-US"/>
            <a:t>Can’t control </a:t>
          </a:r>
          <a:r>
            <a:rPr lang="en-US">
              <a:sym typeface="Wingdings" panose="05000000000000000000" pitchFamily="2" charset="2"/>
            </a:rPr>
            <a:t></a:t>
          </a:r>
          <a:r>
            <a:rPr lang="en-US"/>
            <a:t> social anxiety</a:t>
          </a:r>
        </a:p>
      </dgm:t>
    </dgm:pt>
    <dgm:pt modelId="{AD5C9EDC-4B0F-456C-858A-FEDAE2707E89}" type="parTrans" cxnId="{AA1FE3C9-A2AE-4B65-AE19-06BAD7CBAC6A}">
      <dgm:prSet/>
      <dgm:spPr/>
      <dgm:t>
        <a:bodyPr/>
        <a:lstStyle/>
        <a:p>
          <a:endParaRPr lang="en-US"/>
        </a:p>
      </dgm:t>
    </dgm:pt>
    <dgm:pt modelId="{6F221F3A-7B00-405C-B6A2-1140ACCBEC63}" type="sibTrans" cxnId="{AA1FE3C9-A2AE-4B65-AE19-06BAD7CBAC6A}">
      <dgm:prSet/>
      <dgm:spPr/>
      <dgm:t>
        <a:bodyPr/>
        <a:lstStyle/>
        <a:p>
          <a:endParaRPr lang="en-US"/>
        </a:p>
      </dgm:t>
    </dgm:pt>
    <dgm:pt modelId="{17C538E5-7FB1-4559-AADA-F75C561CD4CF}">
      <dgm:prSet/>
      <dgm:spPr/>
      <dgm:t>
        <a:bodyPr/>
        <a:lstStyle/>
        <a:p>
          <a:r>
            <a:rPr lang="en-US"/>
            <a:t>Athlete vs non-athletes</a:t>
          </a:r>
        </a:p>
      </dgm:t>
    </dgm:pt>
    <dgm:pt modelId="{2B702485-6AE6-458C-90CB-3439DD99DFEF}" type="parTrans" cxnId="{A33E7E1B-E6E3-4F15-8D9B-2B3EBADEAE1C}">
      <dgm:prSet/>
      <dgm:spPr/>
      <dgm:t>
        <a:bodyPr/>
        <a:lstStyle/>
        <a:p>
          <a:endParaRPr lang="en-US"/>
        </a:p>
      </dgm:t>
    </dgm:pt>
    <dgm:pt modelId="{0AAD0706-ED44-49F0-A8AF-BE87FF059F67}" type="sibTrans" cxnId="{A33E7E1B-E6E3-4F15-8D9B-2B3EBADEAE1C}">
      <dgm:prSet/>
      <dgm:spPr/>
      <dgm:t>
        <a:bodyPr/>
        <a:lstStyle/>
        <a:p>
          <a:endParaRPr lang="en-US"/>
        </a:p>
      </dgm:t>
    </dgm:pt>
    <dgm:pt modelId="{C48C917C-4D01-4965-8B8A-BF951148B7A8}">
      <dgm:prSet/>
      <dgm:spPr/>
      <dgm:t>
        <a:bodyPr/>
        <a:lstStyle/>
        <a:p>
          <a:r>
            <a:rPr lang="en-US"/>
            <a:t>Same definition</a:t>
          </a:r>
        </a:p>
      </dgm:t>
    </dgm:pt>
    <dgm:pt modelId="{6A1139B6-0D2A-40D8-9847-3989569FB0CD}" type="parTrans" cxnId="{29C86EA5-2C9B-46C9-B9DF-243BFE475879}">
      <dgm:prSet/>
      <dgm:spPr/>
      <dgm:t>
        <a:bodyPr/>
        <a:lstStyle/>
        <a:p>
          <a:endParaRPr lang="en-US"/>
        </a:p>
      </dgm:t>
    </dgm:pt>
    <dgm:pt modelId="{32A2FAF6-44F4-4B21-B325-19F2E198B65C}" type="sibTrans" cxnId="{29C86EA5-2C9B-46C9-B9DF-243BFE475879}">
      <dgm:prSet/>
      <dgm:spPr/>
      <dgm:t>
        <a:bodyPr/>
        <a:lstStyle/>
        <a:p>
          <a:endParaRPr lang="en-US"/>
        </a:p>
      </dgm:t>
    </dgm:pt>
    <dgm:pt modelId="{BCE98F61-4154-4746-A0EE-E7A1A60A2A02}">
      <dgm:prSet/>
      <dgm:spPr/>
      <dgm:t>
        <a:bodyPr/>
        <a:lstStyle/>
        <a:p>
          <a:r>
            <a:rPr lang="en-US"/>
            <a:t>Different factors </a:t>
          </a:r>
        </a:p>
      </dgm:t>
    </dgm:pt>
    <dgm:pt modelId="{15C7177E-3DF2-4469-A074-3D458358D9DD}" type="parTrans" cxnId="{D0D68850-7A65-4E79-8550-C537E84FC256}">
      <dgm:prSet/>
      <dgm:spPr/>
      <dgm:t>
        <a:bodyPr/>
        <a:lstStyle/>
        <a:p>
          <a:endParaRPr lang="en-US"/>
        </a:p>
      </dgm:t>
    </dgm:pt>
    <dgm:pt modelId="{6B7B1478-C7BA-45F8-8A6D-4BE079B993BE}" type="sibTrans" cxnId="{D0D68850-7A65-4E79-8550-C537E84FC256}">
      <dgm:prSet/>
      <dgm:spPr/>
      <dgm:t>
        <a:bodyPr/>
        <a:lstStyle/>
        <a:p>
          <a:endParaRPr lang="en-US"/>
        </a:p>
      </dgm:t>
    </dgm:pt>
    <dgm:pt modelId="{F2C7F7D0-47E4-5C45-8340-D6F7BE929409}" type="pres">
      <dgm:prSet presAssocID="{AE175851-E460-4E9B-83A6-9318829BF4EF}" presName="linear" presStyleCnt="0">
        <dgm:presLayoutVars>
          <dgm:animLvl val="lvl"/>
          <dgm:resizeHandles val="exact"/>
        </dgm:presLayoutVars>
      </dgm:prSet>
      <dgm:spPr/>
    </dgm:pt>
    <dgm:pt modelId="{D2181D54-BB21-C540-AF22-498F9E736780}" type="pres">
      <dgm:prSet presAssocID="{3FD36D56-9977-4DA8-BA01-3B049AB6360E}" presName="parentText" presStyleLbl="node1" presStyleIdx="0" presStyleCnt="5">
        <dgm:presLayoutVars>
          <dgm:chMax val="0"/>
          <dgm:bulletEnabled val="1"/>
        </dgm:presLayoutVars>
      </dgm:prSet>
      <dgm:spPr/>
    </dgm:pt>
    <dgm:pt modelId="{65000414-E24D-A743-AE81-38972DC20F52}" type="pres">
      <dgm:prSet presAssocID="{98ED1AB9-DFCA-46A7-9491-34DFA9E20658}" presName="spacer" presStyleCnt="0"/>
      <dgm:spPr/>
    </dgm:pt>
    <dgm:pt modelId="{CDDF0CC1-AC4E-1047-8A10-131292530DE1}" type="pres">
      <dgm:prSet presAssocID="{D35324C9-6D7E-4907-8D09-0D919185D4D7}" presName="parentText" presStyleLbl="node1" presStyleIdx="1" presStyleCnt="5">
        <dgm:presLayoutVars>
          <dgm:chMax val="0"/>
          <dgm:bulletEnabled val="1"/>
        </dgm:presLayoutVars>
      </dgm:prSet>
      <dgm:spPr/>
    </dgm:pt>
    <dgm:pt modelId="{5CABDB1A-3477-CA48-A2D0-28313C2D0946}" type="pres">
      <dgm:prSet presAssocID="{4E6DBDBB-65CA-4D5D-AC98-6C6C25E33695}" presName="spacer" presStyleCnt="0"/>
      <dgm:spPr/>
    </dgm:pt>
    <dgm:pt modelId="{A797C18A-85B6-EE40-B640-9AD6BF36E284}" type="pres">
      <dgm:prSet presAssocID="{CFBF336E-AE62-4826-86C4-FF42A8AE511F}" presName="parentText" presStyleLbl="node1" presStyleIdx="2" presStyleCnt="5">
        <dgm:presLayoutVars>
          <dgm:chMax val="0"/>
          <dgm:bulletEnabled val="1"/>
        </dgm:presLayoutVars>
      </dgm:prSet>
      <dgm:spPr/>
    </dgm:pt>
    <dgm:pt modelId="{DDE0838B-9EB2-E144-9216-803F51A2F5A8}" type="pres">
      <dgm:prSet presAssocID="{6631289D-F1E7-4AF0-9878-6FDE948A3BE5}" presName="spacer" presStyleCnt="0"/>
      <dgm:spPr/>
    </dgm:pt>
    <dgm:pt modelId="{76144780-15A8-0E4A-9CB2-B0F326CCBFEF}" type="pres">
      <dgm:prSet presAssocID="{189D4F60-CC93-4222-8D16-22D5B148F70C}" presName="parentText" presStyleLbl="node1" presStyleIdx="3" presStyleCnt="5">
        <dgm:presLayoutVars>
          <dgm:chMax val="0"/>
          <dgm:bulletEnabled val="1"/>
        </dgm:presLayoutVars>
      </dgm:prSet>
      <dgm:spPr/>
    </dgm:pt>
    <dgm:pt modelId="{B9C31477-B7CF-3D4C-B1FD-D0E591C2CE4C}" type="pres">
      <dgm:prSet presAssocID="{189D4F60-CC93-4222-8D16-22D5B148F70C}" presName="childText" presStyleLbl="revTx" presStyleIdx="0" presStyleCnt="2">
        <dgm:presLayoutVars>
          <dgm:bulletEnabled val="1"/>
        </dgm:presLayoutVars>
      </dgm:prSet>
      <dgm:spPr/>
    </dgm:pt>
    <dgm:pt modelId="{CB99A21E-C754-B742-99E0-7E5AF6C8C11E}" type="pres">
      <dgm:prSet presAssocID="{17C538E5-7FB1-4559-AADA-F75C561CD4CF}" presName="parentText" presStyleLbl="node1" presStyleIdx="4" presStyleCnt="5">
        <dgm:presLayoutVars>
          <dgm:chMax val="0"/>
          <dgm:bulletEnabled val="1"/>
        </dgm:presLayoutVars>
      </dgm:prSet>
      <dgm:spPr/>
    </dgm:pt>
    <dgm:pt modelId="{368790D5-BC1F-6C41-88B7-0EA10641E480}" type="pres">
      <dgm:prSet presAssocID="{17C538E5-7FB1-4559-AADA-F75C561CD4CF}" presName="childText" presStyleLbl="revTx" presStyleIdx="1" presStyleCnt="2">
        <dgm:presLayoutVars>
          <dgm:bulletEnabled val="1"/>
        </dgm:presLayoutVars>
      </dgm:prSet>
      <dgm:spPr/>
    </dgm:pt>
  </dgm:ptLst>
  <dgm:cxnLst>
    <dgm:cxn modelId="{F2686712-CC4F-41B7-B53B-B2BAA2AB4132}" srcId="{AE175851-E460-4E9B-83A6-9318829BF4EF}" destId="{189D4F60-CC93-4222-8D16-22D5B148F70C}" srcOrd="3" destOrd="0" parTransId="{82B3D61E-6893-4598-95D5-96F93883595B}" sibTransId="{F3F33254-09E9-4760-844F-1ABF2EB3A792}"/>
    <dgm:cxn modelId="{99EADD12-68AF-4760-826F-1B65858E30F2}" srcId="{AE175851-E460-4E9B-83A6-9318829BF4EF}" destId="{D35324C9-6D7E-4907-8D09-0D919185D4D7}" srcOrd="1" destOrd="0" parTransId="{EF1AFFA0-1683-4C96-A9CA-3C508ED8E683}" sibTransId="{4E6DBDBB-65CA-4D5D-AC98-6C6C25E33695}"/>
    <dgm:cxn modelId="{A33E7E1B-E6E3-4F15-8D9B-2B3EBADEAE1C}" srcId="{AE175851-E460-4E9B-83A6-9318829BF4EF}" destId="{17C538E5-7FB1-4559-AADA-F75C561CD4CF}" srcOrd="4" destOrd="0" parTransId="{2B702485-6AE6-458C-90CB-3439DD99DFEF}" sibTransId="{0AAD0706-ED44-49F0-A8AF-BE87FF059F67}"/>
    <dgm:cxn modelId="{D4566F68-877E-4522-BF7C-D1E1C13003F1}" srcId="{AE175851-E460-4E9B-83A6-9318829BF4EF}" destId="{3FD36D56-9977-4DA8-BA01-3B049AB6360E}" srcOrd="0" destOrd="0" parTransId="{F6D0509A-8A6C-4CEF-BAAA-54F5BF047304}" sibTransId="{98ED1AB9-DFCA-46A7-9491-34DFA9E20658}"/>
    <dgm:cxn modelId="{D0D68850-7A65-4E79-8550-C537E84FC256}" srcId="{17C538E5-7FB1-4559-AADA-F75C561CD4CF}" destId="{BCE98F61-4154-4746-A0EE-E7A1A60A2A02}" srcOrd="1" destOrd="0" parTransId="{15C7177E-3DF2-4469-A074-3D458358D9DD}" sibTransId="{6B7B1478-C7BA-45F8-8A6D-4BE079B993BE}"/>
    <dgm:cxn modelId="{2248B876-1927-445C-A1FE-FB457BA4C8E9}" srcId="{AE175851-E460-4E9B-83A6-9318829BF4EF}" destId="{CFBF336E-AE62-4826-86C4-FF42A8AE511F}" srcOrd="2" destOrd="0" parTransId="{0812387C-3610-4172-ABAA-C368663EB4DF}" sibTransId="{6631289D-F1E7-4AF0-9878-6FDE948A3BE5}"/>
    <dgm:cxn modelId="{8923798B-26D5-BD4D-82DF-E7ABBD673C45}" type="presOf" srcId="{C48C917C-4D01-4965-8B8A-BF951148B7A8}" destId="{368790D5-BC1F-6C41-88B7-0EA10641E480}" srcOrd="0" destOrd="0" presId="urn:microsoft.com/office/officeart/2005/8/layout/vList2"/>
    <dgm:cxn modelId="{03817E93-AB67-BC41-9EE2-2D6CA5D2B2A2}" type="presOf" srcId="{17C538E5-7FB1-4559-AADA-F75C561CD4CF}" destId="{CB99A21E-C754-B742-99E0-7E5AF6C8C11E}" srcOrd="0" destOrd="0" presId="urn:microsoft.com/office/officeart/2005/8/layout/vList2"/>
    <dgm:cxn modelId="{B70B64A5-C2B2-CB44-AF20-0092DB7E0822}" type="presOf" srcId="{3FD36D56-9977-4DA8-BA01-3B049AB6360E}" destId="{D2181D54-BB21-C540-AF22-498F9E736780}" srcOrd="0" destOrd="0" presId="urn:microsoft.com/office/officeart/2005/8/layout/vList2"/>
    <dgm:cxn modelId="{29C86EA5-2C9B-46C9-B9DF-243BFE475879}" srcId="{17C538E5-7FB1-4559-AADA-F75C561CD4CF}" destId="{C48C917C-4D01-4965-8B8A-BF951148B7A8}" srcOrd="0" destOrd="0" parTransId="{6A1139B6-0D2A-40D8-9847-3989569FB0CD}" sibTransId="{32A2FAF6-44F4-4B21-B325-19F2E198B65C}"/>
    <dgm:cxn modelId="{DE5B27BD-1108-944D-A9FC-A9CB62C96FCD}" type="presOf" srcId="{189D4F60-CC93-4222-8D16-22D5B148F70C}" destId="{76144780-15A8-0E4A-9CB2-B0F326CCBFEF}" srcOrd="0" destOrd="0" presId="urn:microsoft.com/office/officeart/2005/8/layout/vList2"/>
    <dgm:cxn modelId="{11C275C2-DF9D-B24F-B6A4-DFF6E0D6C081}" type="presOf" srcId="{CFBF336E-AE62-4826-86C4-FF42A8AE511F}" destId="{A797C18A-85B6-EE40-B640-9AD6BF36E284}" srcOrd="0" destOrd="0" presId="urn:microsoft.com/office/officeart/2005/8/layout/vList2"/>
    <dgm:cxn modelId="{D82A2FC4-E9B3-0A4D-B0DF-1BDDAD504047}" type="presOf" srcId="{AE175851-E460-4E9B-83A6-9318829BF4EF}" destId="{F2C7F7D0-47E4-5C45-8340-D6F7BE929409}" srcOrd="0" destOrd="0" presId="urn:microsoft.com/office/officeart/2005/8/layout/vList2"/>
    <dgm:cxn modelId="{AA1FE3C9-A2AE-4B65-AE19-06BAD7CBAC6A}" srcId="{189D4F60-CC93-4222-8D16-22D5B148F70C}" destId="{CB6B0821-BA54-45CC-872D-B03E274C4FC6}" srcOrd="0" destOrd="0" parTransId="{AD5C9EDC-4B0F-456C-858A-FEDAE2707E89}" sibTransId="{6F221F3A-7B00-405C-B6A2-1140ACCBEC63}"/>
    <dgm:cxn modelId="{690FEFCB-0CA2-7148-B223-9B715018E4FE}" type="presOf" srcId="{D35324C9-6D7E-4907-8D09-0D919185D4D7}" destId="{CDDF0CC1-AC4E-1047-8A10-131292530DE1}" srcOrd="0" destOrd="0" presId="urn:microsoft.com/office/officeart/2005/8/layout/vList2"/>
    <dgm:cxn modelId="{2C4F34D0-6294-C940-83A3-E6218ECC2305}" type="presOf" srcId="{CB6B0821-BA54-45CC-872D-B03E274C4FC6}" destId="{B9C31477-B7CF-3D4C-B1FD-D0E591C2CE4C}" srcOrd="0" destOrd="0" presId="urn:microsoft.com/office/officeart/2005/8/layout/vList2"/>
    <dgm:cxn modelId="{EBD61BFD-2F92-8F4E-B75B-18BE07714838}" type="presOf" srcId="{BCE98F61-4154-4746-A0EE-E7A1A60A2A02}" destId="{368790D5-BC1F-6C41-88B7-0EA10641E480}" srcOrd="0" destOrd="1" presId="urn:microsoft.com/office/officeart/2005/8/layout/vList2"/>
    <dgm:cxn modelId="{23D5ADDA-2ACF-184D-90D0-74F7F9CF7D65}" type="presParOf" srcId="{F2C7F7D0-47E4-5C45-8340-D6F7BE929409}" destId="{D2181D54-BB21-C540-AF22-498F9E736780}" srcOrd="0" destOrd="0" presId="urn:microsoft.com/office/officeart/2005/8/layout/vList2"/>
    <dgm:cxn modelId="{6583DCE7-7EEC-314D-B2E2-F00C54ADFC7C}" type="presParOf" srcId="{F2C7F7D0-47E4-5C45-8340-D6F7BE929409}" destId="{65000414-E24D-A743-AE81-38972DC20F52}" srcOrd="1" destOrd="0" presId="urn:microsoft.com/office/officeart/2005/8/layout/vList2"/>
    <dgm:cxn modelId="{F41E2979-30F7-2B49-BEC1-9839083F5BDE}" type="presParOf" srcId="{F2C7F7D0-47E4-5C45-8340-D6F7BE929409}" destId="{CDDF0CC1-AC4E-1047-8A10-131292530DE1}" srcOrd="2" destOrd="0" presId="urn:microsoft.com/office/officeart/2005/8/layout/vList2"/>
    <dgm:cxn modelId="{925A69E7-B96D-E246-8E99-17C680E5407D}" type="presParOf" srcId="{F2C7F7D0-47E4-5C45-8340-D6F7BE929409}" destId="{5CABDB1A-3477-CA48-A2D0-28313C2D0946}" srcOrd="3" destOrd="0" presId="urn:microsoft.com/office/officeart/2005/8/layout/vList2"/>
    <dgm:cxn modelId="{87CC34B0-A97F-1448-96D1-FF905AFED836}" type="presParOf" srcId="{F2C7F7D0-47E4-5C45-8340-D6F7BE929409}" destId="{A797C18A-85B6-EE40-B640-9AD6BF36E284}" srcOrd="4" destOrd="0" presId="urn:microsoft.com/office/officeart/2005/8/layout/vList2"/>
    <dgm:cxn modelId="{8BE00440-56A5-844D-AF54-0077429B0B3A}" type="presParOf" srcId="{F2C7F7D0-47E4-5C45-8340-D6F7BE929409}" destId="{DDE0838B-9EB2-E144-9216-803F51A2F5A8}" srcOrd="5" destOrd="0" presId="urn:microsoft.com/office/officeart/2005/8/layout/vList2"/>
    <dgm:cxn modelId="{52DAA219-0DBE-B240-A04B-4186971279C3}" type="presParOf" srcId="{F2C7F7D0-47E4-5C45-8340-D6F7BE929409}" destId="{76144780-15A8-0E4A-9CB2-B0F326CCBFEF}" srcOrd="6" destOrd="0" presId="urn:microsoft.com/office/officeart/2005/8/layout/vList2"/>
    <dgm:cxn modelId="{9A44A04C-5681-4F47-999F-9111B707DFDB}" type="presParOf" srcId="{F2C7F7D0-47E4-5C45-8340-D6F7BE929409}" destId="{B9C31477-B7CF-3D4C-B1FD-D0E591C2CE4C}" srcOrd="7" destOrd="0" presId="urn:microsoft.com/office/officeart/2005/8/layout/vList2"/>
    <dgm:cxn modelId="{CE4467B6-FFEE-664A-8198-621B42E0C7CC}" type="presParOf" srcId="{F2C7F7D0-47E4-5C45-8340-D6F7BE929409}" destId="{CB99A21E-C754-B742-99E0-7E5AF6C8C11E}" srcOrd="8" destOrd="0" presId="urn:microsoft.com/office/officeart/2005/8/layout/vList2"/>
    <dgm:cxn modelId="{24371585-750B-3248-995D-443214F8D232}" type="presParOf" srcId="{F2C7F7D0-47E4-5C45-8340-D6F7BE929409}" destId="{368790D5-BC1F-6C41-88B7-0EA10641E480}"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9F3C5-B5D7-4700-A02A-5E49CEFE197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3BC8568-6096-4B27-AA06-B29AD7D91FD6}">
      <dgm:prSet/>
      <dgm:spPr/>
      <dgm:t>
        <a:bodyPr/>
        <a:lstStyle/>
        <a:p>
          <a:r>
            <a:rPr lang="en-US"/>
            <a:t>”an individual’s perception of his or her own body” (Schilder, 1935)</a:t>
          </a:r>
        </a:p>
      </dgm:t>
    </dgm:pt>
    <dgm:pt modelId="{EEEF92A3-37D7-4017-BC40-E5E963CF27C8}" type="parTrans" cxnId="{BFA3E9D9-2AC6-4D63-8DDA-8A34281D555E}">
      <dgm:prSet/>
      <dgm:spPr/>
      <dgm:t>
        <a:bodyPr/>
        <a:lstStyle/>
        <a:p>
          <a:endParaRPr lang="en-US"/>
        </a:p>
      </dgm:t>
    </dgm:pt>
    <dgm:pt modelId="{7FF976D4-1FDC-4829-8FA4-060CDA209434}" type="sibTrans" cxnId="{BFA3E9D9-2AC6-4D63-8DDA-8A34281D555E}">
      <dgm:prSet/>
      <dgm:spPr/>
      <dgm:t>
        <a:bodyPr/>
        <a:lstStyle/>
        <a:p>
          <a:endParaRPr lang="en-US"/>
        </a:p>
      </dgm:t>
    </dgm:pt>
    <dgm:pt modelId="{78397C11-D601-465A-BF00-BC56CB11F56E}">
      <dgm:prSet/>
      <dgm:spPr/>
      <dgm:t>
        <a:bodyPr/>
        <a:lstStyle/>
        <a:p>
          <a:r>
            <a:rPr lang="en-US" dirty="0"/>
            <a:t>Body image can change depending on setting (Krane, Waldron, </a:t>
          </a:r>
          <a:r>
            <a:rPr lang="en-US" dirty="0" err="1"/>
            <a:t>Michalenok</a:t>
          </a:r>
          <a:r>
            <a:rPr lang="en-US" dirty="0"/>
            <a:t>, Stiles-Shipley, 2001) </a:t>
          </a:r>
        </a:p>
      </dgm:t>
    </dgm:pt>
    <dgm:pt modelId="{4B3BCE22-CD69-4340-8B45-0D851FFF6869}" type="parTrans" cxnId="{201FA798-5380-4906-97BB-73AE209D981B}">
      <dgm:prSet/>
      <dgm:spPr/>
      <dgm:t>
        <a:bodyPr/>
        <a:lstStyle/>
        <a:p>
          <a:endParaRPr lang="en-US"/>
        </a:p>
      </dgm:t>
    </dgm:pt>
    <dgm:pt modelId="{76FAC4BD-27F3-40BC-AECF-2FFE0004F2BE}" type="sibTrans" cxnId="{201FA798-5380-4906-97BB-73AE209D981B}">
      <dgm:prSet/>
      <dgm:spPr/>
      <dgm:t>
        <a:bodyPr/>
        <a:lstStyle/>
        <a:p>
          <a:endParaRPr lang="en-US"/>
        </a:p>
      </dgm:t>
    </dgm:pt>
    <dgm:pt modelId="{528E61F9-9639-4957-95E0-469B57840CBD}">
      <dgm:prSet/>
      <dgm:spPr/>
      <dgm:t>
        <a:bodyPr/>
        <a:lstStyle/>
        <a:p>
          <a:r>
            <a:rPr lang="en-US" dirty="0"/>
            <a:t>Athletes </a:t>
          </a:r>
          <a:r>
            <a:rPr lang="en-US" dirty="0">
              <a:sym typeface="Wingdings" panose="05000000000000000000" pitchFamily="2" charset="2"/>
            </a:rPr>
            <a:t></a:t>
          </a:r>
          <a:r>
            <a:rPr lang="en-US" dirty="0"/>
            <a:t> two “ideal” body images (Krane, Waldron, </a:t>
          </a:r>
          <a:r>
            <a:rPr lang="en-US" dirty="0" err="1"/>
            <a:t>Michalenok</a:t>
          </a:r>
          <a:r>
            <a:rPr lang="en-US" dirty="0"/>
            <a:t>, Stiles-Shipley, 2001) </a:t>
          </a:r>
        </a:p>
      </dgm:t>
    </dgm:pt>
    <dgm:pt modelId="{E578B710-1C82-4C08-AA60-1B241FE27530}" type="parTrans" cxnId="{67EC53A6-BDE0-43BD-895C-122CF63C51AA}">
      <dgm:prSet/>
      <dgm:spPr/>
      <dgm:t>
        <a:bodyPr/>
        <a:lstStyle/>
        <a:p>
          <a:endParaRPr lang="en-US"/>
        </a:p>
      </dgm:t>
    </dgm:pt>
    <dgm:pt modelId="{6EBF53A9-872A-492A-9BF8-23C72C78E060}" type="sibTrans" cxnId="{67EC53A6-BDE0-43BD-895C-122CF63C51AA}">
      <dgm:prSet/>
      <dgm:spPr/>
      <dgm:t>
        <a:bodyPr/>
        <a:lstStyle/>
        <a:p>
          <a:endParaRPr lang="en-US"/>
        </a:p>
      </dgm:t>
    </dgm:pt>
    <dgm:pt modelId="{06A5BADE-CEDC-4B0B-B1A6-D99150F9E6F3}">
      <dgm:prSet custT="1"/>
      <dgm:spPr/>
      <dgm:t>
        <a:bodyPr/>
        <a:lstStyle/>
        <a:p>
          <a:r>
            <a:rPr lang="en-US" sz="2400" dirty="0"/>
            <a:t>Body image = social construct </a:t>
          </a:r>
        </a:p>
      </dgm:t>
    </dgm:pt>
    <dgm:pt modelId="{39D4D768-7C0C-4519-BF1C-F8EC9689F9E4}" type="parTrans" cxnId="{A8C13E99-AB5B-4AC9-BCD3-F0D2BB1D8120}">
      <dgm:prSet/>
      <dgm:spPr/>
      <dgm:t>
        <a:bodyPr/>
        <a:lstStyle/>
        <a:p>
          <a:endParaRPr lang="en-US"/>
        </a:p>
      </dgm:t>
    </dgm:pt>
    <dgm:pt modelId="{690DC437-838F-47C4-AF7F-694032526E11}" type="sibTrans" cxnId="{A8C13E99-AB5B-4AC9-BCD3-F0D2BB1D8120}">
      <dgm:prSet/>
      <dgm:spPr/>
      <dgm:t>
        <a:bodyPr/>
        <a:lstStyle/>
        <a:p>
          <a:endParaRPr lang="en-US"/>
        </a:p>
      </dgm:t>
    </dgm:pt>
    <dgm:pt modelId="{AFB84165-D727-4C88-8914-AA698DBFDCD8}">
      <dgm:prSet/>
      <dgm:spPr/>
      <dgm:t>
        <a:bodyPr/>
        <a:lstStyle/>
        <a:p>
          <a:r>
            <a:rPr lang="en-US"/>
            <a:t>Athletes more aware of BI in uniform </a:t>
          </a:r>
          <a:r>
            <a:rPr lang="en-US">
              <a:sym typeface="Wingdings" panose="05000000000000000000" pitchFamily="2" charset="2"/>
            </a:rPr>
            <a:t></a:t>
          </a:r>
          <a:r>
            <a:rPr lang="en-US"/>
            <a:t> increased body dissatisfaction (Greenleaf, 2002)</a:t>
          </a:r>
        </a:p>
      </dgm:t>
    </dgm:pt>
    <dgm:pt modelId="{C3392D9A-1C94-407D-BDD3-09B70329C484}" type="parTrans" cxnId="{1CAF343A-1472-4BE1-B15F-1A9A74196690}">
      <dgm:prSet/>
      <dgm:spPr/>
      <dgm:t>
        <a:bodyPr/>
        <a:lstStyle/>
        <a:p>
          <a:endParaRPr lang="en-US"/>
        </a:p>
      </dgm:t>
    </dgm:pt>
    <dgm:pt modelId="{36A8DC8D-5A86-46A0-8BE1-8070423DF7BB}" type="sibTrans" cxnId="{1CAF343A-1472-4BE1-B15F-1A9A74196690}">
      <dgm:prSet/>
      <dgm:spPr/>
      <dgm:t>
        <a:bodyPr/>
        <a:lstStyle/>
        <a:p>
          <a:endParaRPr lang="en-US"/>
        </a:p>
      </dgm:t>
    </dgm:pt>
    <dgm:pt modelId="{EEEDD8C8-69FE-5E4A-9039-D28616AF2689}" type="pres">
      <dgm:prSet presAssocID="{8119F3C5-B5D7-4700-A02A-5E49CEFE1978}" presName="vert0" presStyleCnt="0">
        <dgm:presLayoutVars>
          <dgm:dir/>
          <dgm:animOne val="branch"/>
          <dgm:animLvl val="lvl"/>
        </dgm:presLayoutVars>
      </dgm:prSet>
      <dgm:spPr/>
    </dgm:pt>
    <dgm:pt modelId="{1E78E457-C2B8-6741-939D-FDAD2CE79F86}" type="pres">
      <dgm:prSet presAssocID="{E3BC8568-6096-4B27-AA06-B29AD7D91FD6}" presName="thickLine" presStyleLbl="alignNode1" presStyleIdx="0" presStyleCnt="5"/>
      <dgm:spPr/>
    </dgm:pt>
    <dgm:pt modelId="{3BB32073-8E81-0D46-94AF-5FAE961E9F5D}" type="pres">
      <dgm:prSet presAssocID="{E3BC8568-6096-4B27-AA06-B29AD7D91FD6}" presName="horz1" presStyleCnt="0"/>
      <dgm:spPr/>
    </dgm:pt>
    <dgm:pt modelId="{69A7F14F-A15D-A548-8671-AF9C6D78E16B}" type="pres">
      <dgm:prSet presAssocID="{E3BC8568-6096-4B27-AA06-B29AD7D91FD6}" presName="tx1" presStyleLbl="revTx" presStyleIdx="0" presStyleCnt="5"/>
      <dgm:spPr/>
    </dgm:pt>
    <dgm:pt modelId="{31950CE7-4361-E440-9CD5-70DF9D7DFDF9}" type="pres">
      <dgm:prSet presAssocID="{E3BC8568-6096-4B27-AA06-B29AD7D91FD6}" presName="vert1" presStyleCnt="0"/>
      <dgm:spPr/>
    </dgm:pt>
    <dgm:pt modelId="{DD782142-1803-B749-8F9F-267651BE6B0B}" type="pres">
      <dgm:prSet presAssocID="{78397C11-D601-465A-BF00-BC56CB11F56E}" presName="thickLine" presStyleLbl="alignNode1" presStyleIdx="1" presStyleCnt="5"/>
      <dgm:spPr/>
    </dgm:pt>
    <dgm:pt modelId="{710E6218-9D49-A146-8659-4DABBA84DBE4}" type="pres">
      <dgm:prSet presAssocID="{78397C11-D601-465A-BF00-BC56CB11F56E}" presName="horz1" presStyleCnt="0"/>
      <dgm:spPr/>
    </dgm:pt>
    <dgm:pt modelId="{EAF80280-DE49-9A46-80DE-720472CD28CB}" type="pres">
      <dgm:prSet presAssocID="{78397C11-D601-465A-BF00-BC56CB11F56E}" presName="tx1" presStyleLbl="revTx" presStyleIdx="1" presStyleCnt="5"/>
      <dgm:spPr/>
    </dgm:pt>
    <dgm:pt modelId="{12C6A263-2A47-5247-8B46-BA7C90D1B8F9}" type="pres">
      <dgm:prSet presAssocID="{78397C11-D601-465A-BF00-BC56CB11F56E}" presName="vert1" presStyleCnt="0"/>
      <dgm:spPr/>
    </dgm:pt>
    <dgm:pt modelId="{90442A57-0F81-E847-869E-D2A586A4F1CE}" type="pres">
      <dgm:prSet presAssocID="{528E61F9-9639-4957-95E0-469B57840CBD}" presName="thickLine" presStyleLbl="alignNode1" presStyleIdx="2" presStyleCnt="5"/>
      <dgm:spPr/>
    </dgm:pt>
    <dgm:pt modelId="{CA028FFB-0659-5E41-AEB0-41B126ED6044}" type="pres">
      <dgm:prSet presAssocID="{528E61F9-9639-4957-95E0-469B57840CBD}" presName="horz1" presStyleCnt="0"/>
      <dgm:spPr/>
    </dgm:pt>
    <dgm:pt modelId="{CC19309F-FFA2-6D44-9389-DB557F145354}" type="pres">
      <dgm:prSet presAssocID="{528E61F9-9639-4957-95E0-469B57840CBD}" presName="tx1" presStyleLbl="revTx" presStyleIdx="2" presStyleCnt="5"/>
      <dgm:spPr/>
    </dgm:pt>
    <dgm:pt modelId="{EAF3CE6C-C65E-484B-A492-97BFAA5FFC56}" type="pres">
      <dgm:prSet presAssocID="{528E61F9-9639-4957-95E0-469B57840CBD}" presName="vert1" presStyleCnt="0"/>
      <dgm:spPr/>
    </dgm:pt>
    <dgm:pt modelId="{798FDF06-9ECA-F145-812E-9B8E5F86187D}" type="pres">
      <dgm:prSet presAssocID="{06A5BADE-CEDC-4B0B-B1A6-D99150F9E6F3}" presName="thickLine" presStyleLbl="alignNode1" presStyleIdx="3" presStyleCnt="5"/>
      <dgm:spPr/>
    </dgm:pt>
    <dgm:pt modelId="{7C79048C-62A1-8F47-86D8-DA250F1A85BC}" type="pres">
      <dgm:prSet presAssocID="{06A5BADE-CEDC-4B0B-B1A6-D99150F9E6F3}" presName="horz1" presStyleCnt="0"/>
      <dgm:spPr/>
    </dgm:pt>
    <dgm:pt modelId="{85C5C30E-DE47-9D46-A93E-363324F9FB7C}" type="pres">
      <dgm:prSet presAssocID="{06A5BADE-CEDC-4B0B-B1A6-D99150F9E6F3}" presName="tx1" presStyleLbl="revTx" presStyleIdx="3" presStyleCnt="5"/>
      <dgm:spPr/>
    </dgm:pt>
    <dgm:pt modelId="{88D39E6D-42CA-714E-B5D2-3763A83D2F72}" type="pres">
      <dgm:prSet presAssocID="{06A5BADE-CEDC-4B0B-B1A6-D99150F9E6F3}" presName="vert1" presStyleCnt="0"/>
      <dgm:spPr/>
    </dgm:pt>
    <dgm:pt modelId="{D1667075-4E9C-D942-8B26-448871A8A265}" type="pres">
      <dgm:prSet presAssocID="{AFB84165-D727-4C88-8914-AA698DBFDCD8}" presName="thickLine" presStyleLbl="alignNode1" presStyleIdx="4" presStyleCnt="5"/>
      <dgm:spPr/>
    </dgm:pt>
    <dgm:pt modelId="{3936C89C-46F9-1C45-916F-DA8F986414C9}" type="pres">
      <dgm:prSet presAssocID="{AFB84165-D727-4C88-8914-AA698DBFDCD8}" presName="horz1" presStyleCnt="0"/>
      <dgm:spPr/>
    </dgm:pt>
    <dgm:pt modelId="{3DD6576D-A9D8-D94F-A157-E6A86048B206}" type="pres">
      <dgm:prSet presAssocID="{AFB84165-D727-4C88-8914-AA698DBFDCD8}" presName="tx1" presStyleLbl="revTx" presStyleIdx="4" presStyleCnt="5"/>
      <dgm:spPr/>
    </dgm:pt>
    <dgm:pt modelId="{333D113F-6F6A-3E43-85C6-FBE8E78F0D47}" type="pres">
      <dgm:prSet presAssocID="{AFB84165-D727-4C88-8914-AA698DBFDCD8}" presName="vert1" presStyleCnt="0"/>
      <dgm:spPr/>
    </dgm:pt>
  </dgm:ptLst>
  <dgm:cxnLst>
    <dgm:cxn modelId="{E7AE7E09-DF34-FA4F-B07F-99DDEBEB0F62}" type="presOf" srcId="{8119F3C5-B5D7-4700-A02A-5E49CEFE1978}" destId="{EEEDD8C8-69FE-5E4A-9039-D28616AF2689}" srcOrd="0" destOrd="0" presId="urn:microsoft.com/office/officeart/2008/layout/LinedList"/>
    <dgm:cxn modelId="{5BDFB909-E75B-C544-849F-BC06961CFA60}" type="presOf" srcId="{06A5BADE-CEDC-4B0B-B1A6-D99150F9E6F3}" destId="{85C5C30E-DE47-9D46-A93E-363324F9FB7C}" srcOrd="0" destOrd="0" presId="urn:microsoft.com/office/officeart/2008/layout/LinedList"/>
    <dgm:cxn modelId="{1CAF343A-1472-4BE1-B15F-1A9A74196690}" srcId="{8119F3C5-B5D7-4700-A02A-5E49CEFE1978}" destId="{AFB84165-D727-4C88-8914-AA698DBFDCD8}" srcOrd="4" destOrd="0" parTransId="{C3392D9A-1C94-407D-BDD3-09B70329C484}" sibTransId="{36A8DC8D-5A86-46A0-8BE1-8070423DF7BB}"/>
    <dgm:cxn modelId="{201FA798-5380-4906-97BB-73AE209D981B}" srcId="{8119F3C5-B5D7-4700-A02A-5E49CEFE1978}" destId="{78397C11-D601-465A-BF00-BC56CB11F56E}" srcOrd="1" destOrd="0" parTransId="{4B3BCE22-CD69-4340-8B45-0D851FFF6869}" sibTransId="{76FAC4BD-27F3-40BC-AECF-2FFE0004F2BE}"/>
    <dgm:cxn modelId="{A8C13E99-AB5B-4AC9-BCD3-F0D2BB1D8120}" srcId="{8119F3C5-B5D7-4700-A02A-5E49CEFE1978}" destId="{06A5BADE-CEDC-4B0B-B1A6-D99150F9E6F3}" srcOrd="3" destOrd="0" parTransId="{39D4D768-7C0C-4519-BF1C-F8EC9689F9E4}" sibTransId="{690DC437-838F-47C4-AF7F-694032526E11}"/>
    <dgm:cxn modelId="{EB32E6A0-D4BB-9F4B-86E9-6395BAA9B947}" type="presOf" srcId="{E3BC8568-6096-4B27-AA06-B29AD7D91FD6}" destId="{69A7F14F-A15D-A548-8671-AF9C6D78E16B}" srcOrd="0" destOrd="0" presId="urn:microsoft.com/office/officeart/2008/layout/LinedList"/>
    <dgm:cxn modelId="{67EC53A6-BDE0-43BD-895C-122CF63C51AA}" srcId="{8119F3C5-B5D7-4700-A02A-5E49CEFE1978}" destId="{528E61F9-9639-4957-95E0-469B57840CBD}" srcOrd="2" destOrd="0" parTransId="{E578B710-1C82-4C08-AA60-1B241FE27530}" sibTransId="{6EBF53A9-872A-492A-9BF8-23C72C78E060}"/>
    <dgm:cxn modelId="{B28917B7-16CF-134B-94F6-4CFB63686EF6}" type="presOf" srcId="{528E61F9-9639-4957-95E0-469B57840CBD}" destId="{CC19309F-FFA2-6D44-9389-DB557F145354}" srcOrd="0" destOrd="0" presId="urn:microsoft.com/office/officeart/2008/layout/LinedList"/>
    <dgm:cxn modelId="{BFA3E9D9-2AC6-4D63-8DDA-8A34281D555E}" srcId="{8119F3C5-B5D7-4700-A02A-5E49CEFE1978}" destId="{E3BC8568-6096-4B27-AA06-B29AD7D91FD6}" srcOrd="0" destOrd="0" parTransId="{EEEF92A3-37D7-4017-BC40-E5E963CF27C8}" sibTransId="{7FF976D4-1FDC-4829-8FA4-060CDA209434}"/>
    <dgm:cxn modelId="{B8DC78E3-A68E-7A46-8287-495DFF1E3B8D}" type="presOf" srcId="{AFB84165-D727-4C88-8914-AA698DBFDCD8}" destId="{3DD6576D-A9D8-D94F-A157-E6A86048B206}" srcOrd="0" destOrd="0" presId="urn:microsoft.com/office/officeart/2008/layout/LinedList"/>
    <dgm:cxn modelId="{8114E4F5-39CC-3E4B-89EA-F34F73306D1A}" type="presOf" srcId="{78397C11-D601-465A-BF00-BC56CB11F56E}" destId="{EAF80280-DE49-9A46-80DE-720472CD28CB}" srcOrd="0" destOrd="0" presId="urn:microsoft.com/office/officeart/2008/layout/LinedList"/>
    <dgm:cxn modelId="{BA7E4FC5-30C3-DF4D-84DE-08F7FA1434B1}" type="presParOf" srcId="{EEEDD8C8-69FE-5E4A-9039-D28616AF2689}" destId="{1E78E457-C2B8-6741-939D-FDAD2CE79F86}" srcOrd="0" destOrd="0" presId="urn:microsoft.com/office/officeart/2008/layout/LinedList"/>
    <dgm:cxn modelId="{765E8414-1AAF-9C41-ABA3-FEDFF7B2A630}" type="presParOf" srcId="{EEEDD8C8-69FE-5E4A-9039-D28616AF2689}" destId="{3BB32073-8E81-0D46-94AF-5FAE961E9F5D}" srcOrd="1" destOrd="0" presId="urn:microsoft.com/office/officeart/2008/layout/LinedList"/>
    <dgm:cxn modelId="{F9D8F754-4E03-1644-8606-3E2120AABC87}" type="presParOf" srcId="{3BB32073-8E81-0D46-94AF-5FAE961E9F5D}" destId="{69A7F14F-A15D-A548-8671-AF9C6D78E16B}" srcOrd="0" destOrd="0" presId="urn:microsoft.com/office/officeart/2008/layout/LinedList"/>
    <dgm:cxn modelId="{457FFAE7-141C-804F-A19B-937C63993CE8}" type="presParOf" srcId="{3BB32073-8E81-0D46-94AF-5FAE961E9F5D}" destId="{31950CE7-4361-E440-9CD5-70DF9D7DFDF9}" srcOrd="1" destOrd="0" presId="urn:microsoft.com/office/officeart/2008/layout/LinedList"/>
    <dgm:cxn modelId="{8B6584CA-AD95-A043-8C37-D711E1DAF0FC}" type="presParOf" srcId="{EEEDD8C8-69FE-5E4A-9039-D28616AF2689}" destId="{DD782142-1803-B749-8F9F-267651BE6B0B}" srcOrd="2" destOrd="0" presId="urn:microsoft.com/office/officeart/2008/layout/LinedList"/>
    <dgm:cxn modelId="{A509D85E-EB33-3C42-A06D-00F6E3D194FA}" type="presParOf" srcId="{EEEDD8C8-69FE-5E4A-9039-D28616AF2689}" destId="{710E6218-9D49-A146-8659-4DABBA84DBE4}" srcOrd="3" destOrd="0" presId="urn:microsoft.com/office/officeart/2008/layout/LinedList"/>
    <dgm:cxn modelId="{26CE2DCF-F8C4-B540-BB5B-8B3B165D0C65}" type="presParOf" srcId="{710E6218-9D49-A146-8659-4DABBA84DBE4}" destId="{EAF80280-DE49-9A46-80DE-720472CD28CB}" srcOrd="0" destOrd="0" presId="urn:microsoft.com/office/officeart/2008/layout/LinedList"/>
    <dgm:cxn modelId="{041D03A2-A183-8343-AC58-B098067B109A}" type="presParOf" srcId="{710E6218-9D49-A146-8659-4DABBA84DBE4}" destId="{12C6A263-2A47-5247-8B46-BA7C90D1B8F9}" srcOrd="1" destOrd="0" presId="urn:microsoft.com/office/officeart/2008/layout/LinedList"/>
    <dgm:cxn modelId="{536150C9-1F78-2D45-9155-592AFA5C07D3}" type="presParOf" srcId="{EEEDD8C8-69FE-5E4A-9039-D28616AF2689}" destId="{90442A57-0F81-E847-869E-D2A586A4F1CE}" srcOrd="4" destOrd="0" presId="urn:microsoft.com/office/officeart/2008/layout/LinedList"/>
    <dgm:cxn modelId="{EDFDBD56-0F1B-6F4A-A687-E16F78A5697D}" type="presParOf" srcId="{EEEDD8C8-69FE-5E4A-9039-D28616AF2689}" destId="{CA028FFB-0659-5E41-AEB0-41B126ED6044}" srcOrd="5" destOrd="0" presId="urn:microsoft.com/office/officeart/2008/layout/LinedList"/>
    <dgm:cxn modelId="{D03F4035-221B-C046-9AE9-7EDD8986B8DB}" type="presParOf" srcId="{CA028FFB-0659-5E41-AEB0-41B126ED6044}" destId="{CC19309F-FFA2-6D44-9389-DB557F145354}" srcOrd="0" destOrd="0" presId="urn:microsoft.com/office/officeart/2008/layout/LinedList"/>
    <dgm:cxn modelId="{00B99642-C579-5645-8117-C7E21A55A7D9}" type="presParOf" srcId="{CA028FFB-0659-5E41-AEB0-41B126ED6044}" destId="{EAF3CE6C-C65E-484B-A492-97BFAA5FFC56}" srcOrd="1" destOrd="0" presId="urn:microsoft.com/office/officeart/2008/layout/LinedList"/>
    <dgm:cxn modelId="{9FBF5276-2FE2-0C4C-A28E-F42762672212}" type="presParOf" srcId="{EEEDD8C8-69FE-5E4A-9039-D28616AF2689}" destId="{798FDF06-9ECA-F145-812E-9B8E5F86187D}" srcOrd="6" destOrd="0" presId="urn:microsoft.com/office/officeart/2008/layout/LinedList"/>
    <dgm:cxn modelId="{63BDE2A9-0940-C04E-A23A-58C555464263}" type="presParOf" srcId="{EEEDD8C8-69FE-5E4A-9039-D28616AF2689}" destId="{7C79048C-62A1-8F47-86D8-DA250F1A85BC}" srcOrd="7" destOrd="0" presId="urn:microsoft.com/office/officeart/2008/layout/LinedList"/>
    <dgm:cxn modelId="{63255665-E931-5746-AFB6-6A382106AED8}" type="presParOf" srcId="{7C79048C-62A1-8F47-86D8-DA250F1A85BC}" destId="{85C5C30E-DE47-9D46-A93E-363324F9FB7C}" srcOrd="0" destOrd="0" presId="urn:microsoft.com/office/officeart/2008/layout/LinedList"/>
    <dgm:cxn modelId="{460B6FA3-BBD9-B045-B112-822115300037}" type="presParOf" srcId="{7C79048C-62A1-8F47-86D8-DA250F1A85BC}" destId="{88D39E6D-42CA-714E-B5D2-3763A83D2F72}" srcOrd="1" destOrd="0" presId="urn:microsoft.com/office/officeart/2008/layout/LinedList"/>
    <dgm:cxn modelId="{4C6E3DAC-6E28-D745-80E6-8243FC3CD223}" type="presParOf" srcId="{EEEDD8C8-69FE-5E4A-9039-D28616AF2689}" destId="{D1667075-4E9C-D942-8B26-448871A8A265}" srcOrd="8" destOrd="0" presId="urn:microsoft.com/office/officeart/2008/layout/LinedList"/>
    <dgm:cxn modelId="{C18D8AA1-E72E-BE41-9BC5-B20967B3412C}" type="presParOf" srcId="{EEEDD8C8-69FE-5E4A-9039-D28616AF2689}" destId="{3936C89C-46F9-1C45-916F-DA8F986414C9}" srcOrd="9" destOrd="0" presId="urn:microsoft.com/office/officeart/2008/layout/LinedList"/>
    <dgm:cxn modelId="{B0B0E4A8-77EE-0E42-ACC4-F1177D36DEEE}" type="presParOf" srcId="{3936C89C-46F9-1C45-916F-DA8F986414C9}" destId="{3DD6576D-A9D8-D94F-A157-E6A86048B206}" srcOrd="0" destOrd="0" presId="urn:microsoft.com/office/officeart/2008/layout/LinedList"/>
    <dgm:cxn modelId="{0D3AB855-42AC-614A-B5AA-2A280F94C694}" type="presParOf" srcId="{3936C89C-46F9-1C45-916F-DA8F986414C9}" destId="{333D113F-6F6A-3E43-85C6-FBE8E78F0D4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687B2F-5D26-AC4C-A94A-4237FAE2774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47F552-72E6-3C44-87CF-147A16648B9E}">
      <dgm:prSet phldrT="[Text]"/>
      <dgm:spPr/>
      <dgm:t>
        <a:bodyPr/>
        <a:lstStyle/>
        <a:p>
          <a:pPr>
            <a:lnSpc>
              <a:spcPct val="100000"/>
            </a:lnSpc>
          </a:pPr>
          <a:r>
            <a:rPr lang="en-US"/>
            <a:t>Fill the gap</a:t>
          </a:r>
        </a:p>
      </dgm:t>
    </dgm:pt>
    <dgm:pt modelId="{127A3AF9-C453-2847-BEF8-CC763C6DC465}" type="parTrans" cxnId="{129C55A7-69CF-D542-8E30-E177BBC4A8F0}">
      <dgm:prSet/>
      <dgm:spPr/>
      <dgm:t>
        <a:bodyPr/>
        <a:lstStyle/>
        <a:p>
          <a:endParaRPr lang="en-US"/>
        </a:p>
      </dgm:t>
    </dgm:pt>
    <dgm:pt modelId="{23BCBFCF-393B-7946-9F13-394888624D00}" type="sibTrans" cxnId="{129C55A7-69CF-D542-8E30-E177BBC4A8F0}">
      <dgm:prSet/>
      <dgm:spPr/>
      <dgm:t>
        <a:bodyPr/>
        <a:lstStyle/>
        <a:p>
          <a:endParaRPr lang="en-US"/>
        </a:p>
      </dgm:t>
    </dgm:pt>
    <dgm:pt modelId="{4BB194E4-2889-9048-86FF-DFA34580D3C2}">
      <dgm:prSet phldrT="[Text]"/>
      <dgm:spPr/>
      <dgm:t>
        <a:bodyPr/>
        <a:lstStyle/>
        <a:p>
          <a:pPr>
            <a:lnSpc>
              <a:spcPct val="100000"/>
            </a:lnSpc>
          </a:pPr>
          <a:r>
            <a:rPr lang="en-US" dirty="0"/>
            <a:t>Understand the relationship of the factors examined</a:t>
          </a:r>
        </a:p>
      </dgm:t>
    </dgm:pt>
    <dgm:pt modelId="{C7359D23-FE45-2B4F-9689-16610BCF0ADD}" type="parTrans" cxnId="{38A5A5A0-46C5-6648-898E-4163B7E57DA2}">
      <dgm:prSet/>
      <dgm:spPr/>
      <dgm:t>
        <a:bodyPr/>
        <a:lstStyle/>
        <a:p>
          <a:endParaRPr lang="en-US"/>
        </a:p>
      </dgm:t>
    </dgm:pt>
    <dgm:pt modelId="{FE380975-D2F0-5947-926B-28A6D3150532}" type="sibTrans" cxnId="{38A5A5A0-46C5-6648-898E-4163B7E57DA2}">
      <dgm:prSet/>
      <dgm:spPr/>
      <dgm:t>
        <a:bodyPr/>
        <a:lstStyle/>
        <a:p>
          <a:endParaRPr lang="en-US"/>
        </a:p>
      </dgm:t>
    </dgm:pt>
    <dgm:pt modelId="{53C351BE-2E1A-724E-A5F0-2463C2E363F9}">
      <dgm:prSet phldrT="[Text]"/>
      <dgm:spPr/>
      <dgm:t>
        <a:bodyPr/>
        <a:lstStyle/>
        <a:p>
          <a:pPr>
            <a:lnSpc>
              <a:spcPct val="100000"/>
            </a:lnSpc>
          </a:pPr>
          <a:r>
            <a:rPr lang="en-US" dirty="0"/>
            <a:t>Clinicians understand athletes to better help them.</a:t>
          </a:r>
        </a:p>
      </dgm:t>
    </dgm:pt>
    <dgm:pt modelId="{D8E2001D-F169-994A-9BFA-24870610D21B}" type="parTrans" cxnId="{289F31BD-2CDD-C141-9155-BA086A6CF891}">
      <dgm:prSet/>
      <dgm:spPr/>
      <dgm:t>
        <a:bodyPr/>
        <a:lstStyle/>
        <a:p>
          <a:endParaRPr lang="en-US"/>
        </a:p>
      </dgm:t>
    </dgm:pt>
    <dgm:pt modelId="{24DD856A-A0C9-CF4A-AF3C-8D95A3713725}" type="sibTrans" cxnId="{289F31BD-2CDD-C141-9155-BA086A6CF891}">
      <dgm:prSet/>
      <dgm:spPr/>
      <dgm:t>
        <a:bodyPr/>
        <a:lstStyle/>
        <a:p>
          <a:endParaRPr lang="en-US"/>
        </a:p>
      </dgm:t>
    </dgm:pt>
    <dgm:pt modelId="{C7B81AF5-0674-4434-B6AA-F48E701FC51E}" type="pres">
      <dgm:prSet presAssocID="{3B687B2F-5D26-AC4C-A94A-4237FAE27747}" presName="root" presStyleCnt="0">
        <dgm:presLayoutVars>
          <dgm:dir/>
          <dgm:resizeHandles val="exact"/>
        </dgm:presLayoutVars>
      </dgm:prSet>
      <dgm:spPr/>
    </dgm:pt>
    <dgm:pt modelId="{62961CD6-1697-4342-8D3A-988558F74AD9}" type="pres">
      <dgm:prSet presAssocID="{3347F552-72E6-3C44-87CF-147A16648B9E}" presName="compNode" presStyleCnt="0"/>
      <dgm:spPr/>
    </dgm:pt>
    <dgm:pt modelId="{CEC6691C-1A89-468A-88E9-6821CAFDABFF}" type="pres">
      <dgm:prSet presAssocID="{3347F552-72E6-3C44-87CF-147A16648B9E}" presName="bgRect" presStyleLbl="bgShp" presStyleIdx="0" presStyleCnt="3"/>
      <dgm:spPr>
        <a:solidFill>
          <a:schemeClr val="accent2">
            <a:lumMod val="40000"/>
            <a:lumOff val="60000"/>
          </a:schemeClr>
        </a:solidFill>
      </dgm:spPr>
    </dgm:pt>
    <dgm:pt modelId="{D33E4F86-68B6-48EE-AF9F-07F4C98F34C4}" type="pres">
      <dgm:prSet presAssocID="{3347F552-72E6-3C44-87CF-147A16648B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EAEEC8AB-6E14-4533-8E77-932A52322384}" type="pres">
      <dgm:prSet presAssocID="{3347F552-72E6-3C44-87CF-147A16648B9E}" presName="spaceRect" presStyleCnt="0"/>
      <dgm:spPr/>
    </dgm:pt>
    <dgm:pt modelId="{1862D9D3-6AC4-4185-AA8C-E8EEC1FD8EC2}" type="pres">
      <dgm:prSet presAssocID="{3347F552-72E6-3C44-87CF-147A16648B9E}" presName="parTx" presStyleLbl="revTx" presStyleIdx="0" presStyleCnt="3">
        <dgm:presLayoutVars>
          <dgm:chMax val="0"/>
          <dgm:chPref val="0"/>
        </dgm:presLayoutVars>
      </dgm:prSet>
      <dgm:spPr/>
    </dgm:pt>
    <dgm:pt modelId="{E18F70D4-E6A5-4767-B806-1FE9BCE63F40}" type="pres">
      <dgm:prSet presAssocID="{23BCBFCF-393B-7946-9F13-394888624D00}" presName="sibTrans" presStyleCnt="0"/>
      <dgm:spPr/>
    </dgm:pt>
    <dgm:pt modelId="{651C4935-2DA1-4DE4-B0DA-196152B80C94}" type="pres">
      <dgm:prSet presAssocID="{4BB194E4-2889-9048-86FF-DFA34580D3C2}" presName="compNode" presStyleCnt="0"/>
      <dgm:spPr/>
    </dgm:pt>
    <dgm:pt modelId="{FBE9D6A3-C0A2-4F55-92B4-E6EA82AB2916}" type="pres">
      <dgm:prSet presAssocID="{4BB194E4-2889-9048-86FF-DFA34580D3C2}" presName="bgRect" presStyleLbl="bgShp" presStyleIdx="1" presStyleCnt="3"/>
      <dgm:spPr>
        <a:solidFill>
          <a:schemeClr val="accent2">
            <a:lumMod val="40000"/>
            <a:lumOff val="60000"/>
          </a:schemeClr>
        </a:solidFill>
      </dgm:spPr>
    </dgm:pt>
    <dgm:pt modelId="{0C5153A8-C28A-4B50-971B-CE5B630BFE2B}" type="pres">
      <dgm:prSet presAssocID="{4BB194E4-2889-9048-86FF-DFA34580D3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BFCB2EF-4405-49AE-9DBB-335842DB079F}" type="pres">
      <dgm:prSet presAssocID="{4BB194E4-2889-9048-86FF-DFA34580D3C2}" presName="spaceRect" presStyleCnt="0"/>
      <dgm:spPr/>
    </dgm:pt>
    <dgm:pt modelId="{D14A1B1C-85B1-4984-B24C-95BC9F32942C}" type="pres">
      <dgm:prSet presAssocID="{4BB194E4-2889-9048-86FF-DFA34580D3C2}" presName="parTx" presStyleLbl="revTx" presStyleIdx="1" presStyleCnt="3">
        <dgm:presLayoutVars>
          <dgm:chMax val="0"/>
          <dgm:chPref val="0"/>
        </dgm:presLayoutVars>
      </dgm:prSet>
      <dgm:spPr/>
    </dgm:pt>
    <dgm:pt modelId="{3FC6FE50-8F83-4ED7-AEE4-30304899A0B2}" type="pres">
      <dgm:prSet presAssocID="{FE380975-D2F0-5947-926B-28A6D3150532}" presName="sibTrans" presStyleCnt="0"/>
      <dgm:spPr/>
    </dgm:pt>
    <dgm:pt modelId="{23C351DB-B37C-421B-A249-148B41C1CE33}" type="pres">
      <dgm:prSet presAssocID="{53C351BE-2E1A-724E-A5F0-2463C2E363F9}" presName="compNode" presStyleCnt="0"/>
      <dgm:spPr/>
    </dgm:pt>
    <dgm:pt modelId="{B7328836-361D-4D6F-9CB5-2225CC520140}" type="pres">
      <dgm:prSet presAssocID="{53C351BE-2E1A-724E-A5F0-2463C2E363F9}" presName="bgRect" presStyleLbl="bgShp" presStyleIdx="2" presStyleCnt="3"/>
      <dgm:spPr>
        <a:solidFill>
          <a:schemeClr val="accent2">
            <a:lumMod val="40000"/>
            <a:lumOff val="60000"/>
          </a:schemeClr>
        </a:solidFill>
      </dgm:spPr>
    </dgm:pt>
    <dgm:pt modelId="{227EA125-28D3-48C6-9A58-47E586D6EACB}" type="pres">
      <dgm:prSet presAssocID="{53C351BE-2E1A-724E-A5F0-2463C2E363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7FB2F2CC-F5F9-4E4F-B4F0-428DF250E39A}" type="pres">
      <dgm:prSet presAssocID="{53C351BE-2E1A-724E-A5F0-2463C2E363F9}" presName="spaceRect" presStyleCnt="0"/>
      <dgm:spPr/>
    </dgm:pt>
    <dgm:pt modelId="{C39BBA45-24FC-4358-B329-B4B7A3E68654}" type="pres">
      <dgm:prSet presAssocID="{53C351BE-2E1A-724E-A5F0-2463C2E363F9}" presName="parTx" presStyleLbl="revTx" presStyleIdx="2" presStyleCnt="3">
        <dgm:presLayoutVars>
          <dgm:chMax val="0"/>
          <dgm:chPref val="0"/>
        </dgm:presLayoutVars>
      </dgm:prSet>
      <dgm:spPr/>
    </dgm:pt>
  </dgm:ptLst>
  <dgm:cxnLst>
    <dgm:cxn modelId="{BF68A47F-C210-2348-A756-81C4395C89F9}" type="presOf" srcId="{4BB194E4-2889-9048-86FF-DFA34580D3C2}" destId="{D14A1B1C-85B1-4984-B24C-95BC9F32942C}" srcOrd="0" destOrd="0" presId="urn:microsoft.com/office/officeart/2018/2/layout/IconVerticalSolidList"/>
    <dgm:cxn modelId="{83678193-8705-EC4D-B5BB-50143FF6B193}" type="presOf" srcId="{53C351BE-2E1A-724E-A5F0-2463C2E363F9}" destId="{C39BBA45-24FC-4358-B329-B4B7A3E68654}" srcOrd="0" destOrd="0" presId="urn:microsoft.com/office/officeart/2018/2/layout/IconVerticalSolidList"/>
    <dgm:cxn modelId="{38A5A5A0-46C5-6648-898E-4163B7E57DA2}" srcId="{3B687B2F-5D26-AC4C-A94A-4237FAE27747}" destId="{4BB194E4-2889-9048-86FF-DFA34580D3C2}" srcOrd="1" destOrd="0" parTransId="{C7359D23-FE45-2B4F-9689-16610BCF0ADD}" sibTransId="{FE380975-D2F0-5947-926B-28A6D3150532}"/>
    <dgm:cxn modelId="{129C55A7-69CF-D542-8E30-E177BBC4A8F0}" srcId="{3B687B2F-5D26-AC4C-A94A-4237FAE27747}" destId="{3347F552-72E6-3C44-87CF-147A16648B9E}" srcOrd="0" destOrd="0" parTransId="{127A3AF9-C453-2847-BEF8-CC763C6DC465}" sibTransId="{23BCBFCF-393B-7946-9F13-394888624D00}"/>
    <dgm:cxn modelId="{E61687B5-9667-8044-94A4-AA58EAE6DD02}" type="presOf" srcId="{3B687B2F-5D26-AC4C-A94A-4237FAE27747}" destId="{C7B81AF5-0674-4434-B6AA-F48E701FC51E}" srcOrd="0" destOrd="0" presId="urn:microsoft.com/office/officeart/2018/2/layout/IconVerticalSolidList"/>
    <dgm:cxn modelId="{289F31BD-2CDD-C141-9155-BA086A6CF891}" srcId="{3B687B2F-5D26-AC4C-A94A-4237FAE27747}" destId="{53C351BE-2E1A-724E-A5F0-2463C2E363F9}" srcOrd="2" destOrd="0" parTransId="{D8E2001D-F169-994A-9BFA-24870610D21B}" sibTransId="{24DD856A-A0C9-CF4A-AF3C-8D95A3713725}"/>
    <dgm:cxn modelId="{FE32ECC6-8FC9-DB40-B7AE-3D19001A5BD1}" type="presOf" srcId="{3347F552-72E6-3C44-87CF-147A16648B9E}" destId="{1862D9D3-6AC4-4185-AA8C-E8EEC1FD8EC2}" srcOrd="0" destOrd="0" presId="urn:microsoft.com/office/officeart/2018/2/layout/IconVerticalSolidList"/>
    <dgm:cxn modelId="{BAF92E55-1E9F-AF48-BA79-5DDEC7C20F15}" type="presParOf" srcId="{C7B81AF5-0674-4434-B6AA-F48E701FC51E}" destId="{62961CD6-1697-4342-8D3A-988558F74AD9}" srcOrd="0" destOrd="0" presId="urn:microsoft.com/office/officeart/2018/2/layout/IconVerticalSolidList"/>
    <dgm:cxn modelId="{0C7A6EB2-B0D8-EA47-AF11-A3F295BBA42C}" type="presParOf" srcId="{62961CD6-1697-4342-8D3A-988558F74AD9}" destId="{CEC6691C-1A89-468A-88E9-6821CAFDABFF}" srcOrd="0" destOrd="0" presId="urn:microsoft.com/office/officeart/2018/2/layout/IconVerticalSolidList"/>
    <dgm:cxn modelId="{F5A0E027-E985-CF4E-B1E7-1E0D6D1693AD}" type="presParOf" srcId="{62961CD6-1697-4342-8D3A-988558F74AD9}" destId="{D33E4F86-68B6-48EE-AF9F-07F4C98F34C4}" srcOrd="1" destOrd="0" presId="urn:microsoft.com/office/officeart/2018/2/layout/IconVerticalSolidList"/>
    <dgm:cxn modelId="{3BADC975-7E3E-7040-974E-8496F22DCFC5}" type="presParOf" srcId="{62961CD6-1697-4342-8D3A-988558F74AD9}" destId="{EAEEC8AB-6E14-4533-8E77-932A52322384}" srcOrd="2" destOrd="0" presId="urn:microsoft.com/office/officeart/2018/2/layout/IconVerticalSolidList"/>
    <dgm:cxn modelId="{FB041454-AC79-2643-957A-7AB95CDB1BA3}" type="presParOf" srcId="{62961CD6-1697-4342-8D3A-988558F74AD9}" destId="{1862D9D3-6AC4-4185-AA8C-E8EEC1FD8EC2}" srcOrd="3" destOrd="0" presId="urn:microsoft.com/office/officeart/2018/2/layout/IconVerticalSolidList"/>
    <dgm:cxn modelId="{413F02E4-ADA6-8E4E-A699-EDC21AC7AECB}" type="presParOf" srcId="{C7B81AF5-0674-4434-B6AA-F48E701FC51E}" destId="{E18F70D4-E6A5-4767-B806-1FE9BCE63F40}" srcOrd="1" destOrd="0" presId="urn:microsoft.com/office/officeart/2018/2/layout/IconVerticalSolidList"/>
    <dgm:cxn modelId="{884A11B8-34A8-E648-8C80-FC13ACBF231D}" type="presParOf" srcId="{C7B81AF5-0674-4434-B6AA-F48E701FC51E}" destId="{651C4935-2DA1-4DE4-B0DA-196152B80C94}" srcOrd="2" destOrd="0" presId="urn:microsoft.com/office/officeart/2018/2/layout/IconVerticalSolidList"/>
    <dgm:cxn modelId="{8EF05855-BD7B-A14F-ABF0-86535DBD8FED}" type="presParOf" srcId="{651C4935-2DA1-4DE4-B0DA-196152B80C94}" destId="{FBE9D6A3-C0A2-4F55-92B4-E6EA82AB2916}" srcOrd="0" destOrd="0" presId="urn:microsoft.com/office/officeart/2018/2/layout/IconVerticalSolidList"/>
    <dgm:cxn modelId="{09FBD141-F470-F745-BA56-34D8FC9870CE}" type="presParOf" srcId="{651C4935-2DA1-4DE4-B0DA-196152B80C94}" destId="{0C5153A8-C28A-4B50-971B-CE5B630BFE2B}" srcOrd="1" destOrd="0" presId="urn:microsoft.com/office/officeart/2018/2/layout/IconVerticalSolidList"/>
    <dgm:cxn modelId="{6525AB68-DB61-6041-99E7-5619795589C3}" type="presParOf" srcId="{651C4935-2DA1-4DE4-B0DA-196152B80C94}" destId="{DBFCB2EF-4405-49AE-9DBB-335842DB079F}" srcOrd="2" destOrd="0" presId="urn:microsoft.com/office/officeart/2018/2/layout/IconVerticalSolidList"/>
    <dgm:cxn modelId="{BC1FA1BD-78CB-5043-99AA-0D563B0B77E5}" type="presParOf" srcId="{651C4935-2DA1-4DE4-B0DA-196152B80C94}" destId="{D14A1B1C-85B1-4984-B24C-95BC9F32942C}" srcOrd="3" destOrd="0" presId="urn:microsoft.com/office/officeart/2018/2/layout/IconVerticalSolidList"/>
    <dgm:cxn modelId="{5C24FBB3-50AA-4348-AAAC-7338541BD252}" type="presParOf" srcId="{C7B81AF5-0674-4434-B6AA-F48E701FC51E}" destId="{3FC6FE50-8F83-4ED7-AEE4-30304899A0B2}" srcOrd="3" destOrd="0" presId="urn:microsoft.com/office/officeart/2018/2/layout/IconVerticalSolidList"/>
    <dgm:cxn modelId="{667622E0-D76B-5E45-9715-DECD7963F12F}" type="presParOf" srcId="{C7B81AF5-0674-4434-B6AA-F48E701FC51E}" destId="{23C351DB-B37C-421B-A249-148B41C1CE33}" srcOrd="4" destOrd="0" presId="urn:microsoft.com/office/officeart/2018/2/layout/IconVerticalSolidList"/>
    <dgm:cxn modelId="{8A6BC540-EEB5-1445-998C-8795880A3863}" type="presParOf" srcId="{23C351DB-B37C-421B-A249-148B41C1CE33}" destId="{B7328836-361D-4D6F-9CB5-2225CC520140}" srcOrd="0" destOrd="0" presId="urn:microsoft.com/office/officeart/2018/2/layout/IconVerticalSolidList"/>
    <dgm:cxn modelId="{30B21BF9-08F3-D747-8686-F10089AC3467}" type="presParOf" srcId="{23C351DB-B37C-421B-A249-148B41C1CE33}" destId="{227EA125-28D3-48C6-9A58-47E586D6EACB}" srcOrd="1" destOrd="0" presId="urn:microsoft.com/office/officeart/2018/2/layout/IconVerticalSolidList"/>
    <dgm:cxn modelId="{7F0123E3-81A9-BA42-BB30-1DD00608F790}" type="presParOf" srcId="{23C351DB-B37C-421B-A249-148B41C1CE33}" destId="{7FB2F2CC-F5F9-4E4F-B4F0-428DF250E39A}" srcOrd="2" destOrd="0" presId="urn:microsoft.com/office/officeart/2018/2/layout/IconVerticalSolidList"/>
    <dgm:cxn modelId="{685C085F-CE7A-3B4B-9D4E-105C24C69E67}" type="presParOf" srcId="{23C351DB-B37C-421B-A249-148B41C1CE33}" destId="{C39BBA45-24FC-4358-B329-B4B7A3E686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FEBC0-9FA0-4B83-A723-AE10BE5B8AA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D409A2CB-3A14-4671-BFE8-583C8F7409A4}">
      <dgm:prSet/>
      <dgm:spPr/>
      <dgm:t>
        <a:bodyPr/>
        <a:lstStyle/>
        <a:p>
          <a:r>
            <a:rPr lang="en-US"/>
            <a:t>1. What is the relationship between social physique anxiety, general anxiety, and body image satisfaction in male and female athletes and non-athletes?</a:t>
          </a:r>
        </a:p>
      </dgm:t>
    </dgm:pt>
    <dgm:pt modelId="{E469649F-7951-480A-881B-20EA0E0F0A4C}" type="parTrans" cxnId="{58E79E48-EEE2-4F08-A8BA-D27D31DDC11A}">
      <dgm:prSet/>
      <dgm:spPr/>
      <dgm:t>
        <a:bodyPr/>
        <a:lstStyle/>
        <a:p>
          <a:endParaRPr lang="en-US"/>
        </a:p>
      </dgm:t>
    </dgm:pt>
    <dgm:pt modelId="{BC7E7A67-E781-4729-A868-E147FB995C1D}" type="sibTrans" cxnId="{58E79E48-EEE2-4F08-A8BA-D27D31DDC11A}">
      <dgm:prSet/>
      <dgm:spPr/>
      <dgm:t>
        <a:bodyPr/>
        <a:lstStyle/>
        <a:p>
          <a:endParaRPr lang="en-US"/>
        </a:p>
      </dgm:t>
    </dgm:pt>
    <dgm:pt modelId="{DADF0B5B-18BA-4223-970E-738A59C6751E}">
      <dgm:prSet/>
      <dgm:spPr/>
      <dgm:t>
        <a:bodyPr/>
        <a:lstStyle/>
        <a:p>
          <a:r>
            <a:rPr lang="en-US"/>
            <a:t>2. Is there a difference in social physique anxiety, general anxiety, and body image satisfaction between male and female athletes and non-athletes?</a:t>
          </a:r>
        </a:p>
      </dgm:t>
    </dgm:pt>
    <dgm:pt modelId="{5216F54D-C207-40CC-8767-387A7A1B225D}" type="parTrans" cxnId="{67E0327B-786B-47E6-B55F-125F38977F5F}">
      <dgm:prSet/>
      <dgm:spPr/>
      <dgm:t>
        <a:bodyPr/>
        <a:lstStyle/>
        <a:p>
          <a:endParaRPr lang="en-US"/>
        </a:p>
      </dgm:t>
    </dgm:pt>
    <dgm:pt modelId="{9F1E67E8-7E78-4EBF-BF04-DA35527D8136}" type="sibTrans" cxnId="{67E0327B-786B-47E6-B55F-125F38977F5F}">
      <dgm:prSet/>
      <dgm:spPr/>
      <dgm:t>
        <a:bodyPr/>
        <a:lstStyle/>
        <a:p>
          <a:endParaRPr lang="en-US"/>
        </a:p>
      </dgm:t>
    </dgm:pt>
    <dgm:pt modelId="{8A880ED7-890F-AE49-88B3-D8AECEBCFD74}" type="pres">
      <dgm:prSet presAssocID="{D2CFEBC0-9FA0-4B83-A723-AE10BE5B8AAA}" presName="vert0" presStyleCnt="0">
        <dgm:presLayoutVars>
          <dgm:dir/>
          <dgm:animOne val="branch"/>
          <dgm:animLvl val="lvl"/>
        </dgm:presLayoutVars>
      </dgm:prSet>
      <dgm:spPr/>
    </dgm:pt>
    <dgm:pt modelId="{BE560409-3B7B-FE45-94EC-08FAA8C28445}" type="pres">
      <dgm:prSet presAssocID="{D409A2CB-3A14-4671-BFE8-583C8F7409A4}" presName="thickLine" presStyleLbl="alignNode1" presStyleIdx="0" presStyleCnt="2"/>
      <dgm:spPr/>
    </dgm:pt>
    <dgm:pt modelId="{A3D60C07-5A6F-4243-96BF-5A38D7147882}" type="pres">
      <dgm:prSet presAssocID="{D409A2CB-3A14-4671-BFE8-583C8F7409A4}" presName="horz1" presStyleCnt="0"/>
      <dgm:spPr/>
    </dgm:pt>
    <dgm:pt modelId="{DA1C1ED6-C54E-0943-8DA2-40818B89F8D3}" type="pres">
      <dgm:prSet presAssocID="{D409A2CB-3A14-4671-BFE8-583C8F7409A4}" presName="tx1" presStyleLbl="revTx" presStyleIdx="0" presStyleCnt="2"/>
      <dgm:spPr/>
    </dgm:pt>
    <dgm:pt modelId="{39BCEC9F-1D02-844D-BB7C-C0503AFB02D2}" type="pres">
      <dgm:prSet presAssocID="{D409A2CB-3A14-4671-BFE8-583C8F7409A4}" presName="vert1" presStyleCnt="0"/>
      <dgm:spPr/>
    </dgm:pt>
    <dgm:pt modelId="{2B9CEA9C-8AE1-2C42-B87D-E22551811762}" type="pres">
      <dgm:prSet presAssocID="{DADF0B5B-18BA-4223-970E-738A59C6751E}" presName="thickLine" presStyleLbl="alignNode1" presStyleIdx="1" presStyleCnt="2"/>
      <dgm:spPr/>
    </dgm:pt>
    <dgm:pt modelId="{C08D80B3-AF47-AA45-8A43-8783E57CAC21}" type="pres">
      <dgm:prSet presAssocID="{DADF0B5B-18BA-4223-970E-738A59C6751E}" presName="horz1" presStyleCnt="0"/>
      <dgm:spPr/>
    </dgm:pt>
    <dgm:pt modelId="{59B0A9B6-8A80-9141-A9FF-D9B61D244D24}" type="pres">
      <dgm:prSet presAssocID="{DADF0B5B-18BA-4223-970E-738A59C6751E}" presName="tx1" presStyleLbl="revTx" presStyleIdx="1" presStyleCnt="2"/>
      <dgm:spPr/>
    </dgm:pt>
    <dgm:pt modelId="{CA9E3B39-9EF0-E34E-B1F6-F31B4254418A}" type="pres">
      <dgm:prSet presAssocID="{DADF0B5B-18BA-4223-970E-738A59C6751E}" presName="vert1" presStyleCnt="0"/>
      <dgm:spPr/>
    </dgm:pt>
  </dgm:ptLst>
  <dgm:cxnLst>
    <dgm:cxn modelId="{65F6D40B-2AD5-2042-ABDC-0C5B8E3A8E03}" type="presOf" srcId="{D409A2CB-3A14-4671-BFE8-583C8F7409A4}" destId="{DA1C1ED6-C54E-0943-8DA2-40818B89F8D3}" srcOrd="0" destOrd="0" presId="urn:microsoft.com/office/officeart/2008/layout/LinedList"/>
    <dgm:cxn modelId="{58E79E48-EEE2-4F08-A8BA-D27D31DDC11A}" srcId="{D2CFEBC0-9FA0-4B83-A723-AE10BE5B8AAA}" destId="{D409A2CB-3A14-4671-BFE8-583C8F7409A4}" srcOrd="0" destOrd="0" parTransId="{E469649F-7951-480A-881B-20EA0E0F0A4C}" sibTransId="{BC7E7A67-E781-4729-A868-E147FB995C1D}"/>
    <dgm:cxn modelId="{67E0327B-786B-47E6-B55F-125F38977F5F}" srcId="{D2CFEBC0-9FA0-4B83-A723-AE10BE5B8AAA}" destId="{DADF0B5B-18BA-4223-970E-738A59C6751E}" srcOrd="1" destOrd="0" parTransId="{5216F54D-C207-40CC-8767-387A7A1B225D}" sibTransId="{9F1E67E8-7E78-4EBF-BF04-DA35527D8136}"/>
    <dgm:cxn modelId="{53D90E96-5495-2A46-87F7-0D5167CB179B}" type="presOf" srcId="{DADF0B5B-18BA-4223-970E-738A59C6751E}" destId="{59B0A9B6-8A80-9141-A9FF-D9B61D244D24}" srcOrd="0" destOrd="0" presId="urn:microsoft.com/office/officeart/2008/layout/LinedList"/>
    <dgm:cxn modelId="{D31EAA9E-34A6-2544-AFD8-AAA3C51A111A}" type="presOf" srcId="{D2CFEBC0-9FA0-4B83-A723-AE10BE5B8AAA}" destId="{8A880ED7-890F-AE49-88B3-D8AECEBCFD74}" srcOrd="0" destOrd="0" presId="urn:microsoft.com/office/officeart/2008/layout/LinedList"/>
    <dgm:cxn modelId="{E463BCEE-64B3-F248-B0D7-AAC6F3FD0B9E}" type="presParOf" srcId="{8A880ED7-890F-AE49-88B3-D8AECEBCFD74}" destId="{BE560409-3B7B-FE45-94EC-08FAA8C28445}" srcOrd="0" destOrd="0" presId="urn:microsoft.com/office/officeart/2008/layout/LinedList"/>
    <dgm:cxn modelId="{6099CE5A-B023-B941-A0A8-D552B1E54952}" type="presParOf" srcId="{8A880ED7-890F-AE49-88B3-D8AECEBCFD74}" destId="{A3D60C07-5A6F-4243-96BF-5A38D7147882}" srcOrd="1" destOrd="0" presId="urn:microsoft.com/office/officeart/2008/layout/LinedList"/>
    <dgm:cxn modelId="{0C85A431-08AF-4E4D-A63D-0BEDE81E5E5F}" type="presParOf" srcId="{A3D60C07-5A6F-4243-96BF-5A38D7147882}" destId="{DA1C1ED6-C54E-0943-8DA2-40818B89F8D3}" srcOrd="0" destOrd="0" presId="urn:microsoft.com/office/officeart/2008/layout/LinedList"/>
    <dgm:cxn modelId="{51D52C24-1610-0042-9B7B-9E448A181BE0}" type="presParOf" srcId="{A3D60C07-5A6F-4243-96BF-5A38D7147882}" destId="{39BCEC9F-1D02-844D-BB7C-C0503AFB02D2}" srcOrd="1" destOrd="0" presId="urn:microsoft.com/office/officeart/2008/layout/LinedList"/>
    <dgm:cxn modelId="{1CBCFDBE-C984-2E4B-9EF7-3F882C21E9E2}" type="presParOf" srcId="{8A880ED7-890F-AE49-88B3-D8AECEBCFD74}" destId="{2B9CEA9C-8AE1-2C42-B87D-E22551811762}" srcOrd="2" destOrd="0" presId="urn:microsoft.com/office/officeart/2008/layout/LinedList"/>
    <dgm:cxn modelId="{A3FBF948-0248-354B-9404-E5C084CE3497}" type="presParOf" srcId="{8A880ED7-890F-AE49-88B3-D8AECEBCFD74}" destId="{C08D80B3-AF47-AA45-8A43-8783E57CAC21}" srcOrd="3" destOrd="0" presId="urn:microsoft.com/office/officeart/2008/layout/LinedList"/>
    <dgm:cxn modelId="{C3391172-E044-654A-92BF-FBB4B61A908B}" type="presParOf" srcId="{C08D80B3-AF47-AA45-8A43-8783E57CAC21}" destId="{59B0A9B6-8A80-9141-A9FF-D9B61D244D24}" srcOrd="0" destOrd="0" presId="urn:microsoft.com/office/officeart/2008/layout/LinedList"/>
    <dgm:cxn modelId="{CB4AC2F3-F1CC-9A46-941E-B11031038440}" type="presParOf" srcId="{C08D80B3-AF47-AA45-8A43-8783E57CAC21}" destId="{CA9E3B39-9EF0-E34E-B1F6-F31B425441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035BB8-C18C-43B8-9898-9D3B74F4789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E399722-D5B3-4968-9007-1FA878BE8490}">
      <dgm:prSet/>
      <dgm:spPr/>
      <dgm:t>
        <a:bodyPr/>
        <a:lstStyle/>
        <a:p>
          <a:r>
            <a:rPr lang="en-US" dirty="0"/>
            <a:t>3. What is the relationship between general anxiety, social physique anxiety, weight pressures in sport, and body image satisfaction in male and female athletes? </a:t>
          </a:r>
        </a:p>
      </dgm:t>
    </dgm:pt>
    <dgm:pt modelId="{2A2A9605-EDBC-400B-87B6-A298F6D15879}" type="parTrans" cxnId="{8E2A47DE-A2D2-4994-8715-7F78F73269E0}">
      <dgm:prSet/>
      <dgm:spPr/>
      <dgm:t>
        <a:bodyPr/>
        <a:lstStyle/>
        <a:p>
          <a:endParaRPr lang="en-US"/>
        </a:p>
      </dgm:t>
    </dgm:pt>
    <dgm:pt modelId="{24F668ED-8C12-4FCA-AA1C-3BE5860CAADE}" type="sibTrans" cxnId="{8E2A47DE-A2D2-4994-8715-7F78F73269E0}">
      <dgm:prSet/>
      <dgm:spPr/>
      <dgm:t>
        <a:bodyPr/>
        <a:lstStyle/>
        <a:p>
          <a:endParaRPr lang="en-US"/>
        </a:p>
      </dgm:t>
    </dgm:pt>
    <dgm:pt modelId="{B34FBE16-EF4E-4C45-B506-720B640DD266}">
      <dgm:prSet/>
      <dgm:spPr/>
      <dgm:t>
        <a:bodyPr/>
        <a:lstStyle/>
        <a:p>
          <a:r>
            <a:rPr lang="en-US"/>
            <a:t>4. Is there a difference in weight pressures in sport between male and female athletes? </a:t>
          </a:r>
        </a:p>
      </dgm:t>
    </dgm:pt>
    <dgm:pt modelId="{0F4B0AB2-7842-4F05-AA7D-3DC826AE6071}" type="parTrans" cxnId="{FEB4C19D-40AE-4058-8FAC-AA82E9BB35D2}">
      <dgm:prSet/>
      <dgm:spPr/>
      <dgm:t>
        <a:bodyPr/>
        <a:lstStyle/>
        <a:p>
          <a:endParaRPr lang="en-US"/>
        </a:p>
      </dgm:t>
    </dgm:pt>
    <dgm:pt modelId="{ABB06012-4357-4F4D-BE95-AEFDCAA72345}" type="sibTrans" cxnId="{FEB4C19D-40AE-4058-8FAC-AA82E9BB35D2}">
      <dgm:prSet/>
      <dgm:spPr/>
      <dgm:t>
        <a:bodyPr/>
        <a:lstStyle/>
        <a:p>
          <a:endParaRPr lang="en-US"/>
        </a:p>
      </dgm:t>
    </dgm:pt>
    <dgm:pt modelId="{469E7F65-4B53-BF41-AAE5-4E8BE645F79D}" type="pres">
      <dgm:prSet presAssocID="{54035BB8-C18C-43B8-9898-9D3B74F47898}" presName="vert0" presStyleCnt="0">
        <dgm:presLayoutVars>
          <dgm:dir/>
          <dgm:animOne val="branch"/>
          <dgm:animLvl val="lvl"/>
        </dgm:presLayoutVars>
      </dgm:prSet>
      <dgm:spPr/>
    </dgm:pt>
    <dgm:pt modelId="{EDDC9704-C55A-F641-A938-4D6B47B41369}" type="pres">
      <dgm:prSet presAssocID="{CE399722-D5B3-4968-9007-1FA878BE8490}" presName="thickLine" presStyleLbl="alignNode1" presStyleIdx="0" presStyleCnt="2"/>
      <dgm:spPr/>
    </dgm:pt>
    <dgm:pt modelId="{1AD987C0-3B72-3447-A1DD-936772952839}" type="pres">
      <dgm:prSet presAssocID="{CE399722-D5B3-4968-9007-1FA878BE8490}" presName="horz1" presStyleCnt="0"/>
      <dgm:spPr/>
    </dgm:pt>
    <dgm:pt modelId="{B16EFF5E-E645-1240-BF66-A2FB2313CD0D}" type="pres">
      <dgm:prSet presAssocID="{CE399722-D5B3-4968-9007-1FA878BE8490}" presName="tx1" presStyleLbl="revTx" presStyleIdx="0" presStyleCnt="2"/>
      <dgm:spPr/>
    </dgm:pt>
    <dgm:pt modelId="{2BE1790C-0C70-D540-8FF1-1F631F11B7F5}" type="pres">
      <dgm:prSet presAssocID="{CE399722-D5B3-4968-9007-1FA878BE8490}" presName="vert1" presStyleCnt="0"/>
      <dgm:spPr/>
    </dgm:pt>
    <dgm:pt modelId="{6B2B253D-9C57-7140-A8B6-EA7C0428B669}" type="pres">
      <dgm:prSet presAssocID="{B34FBE16-EF4E-4C45-B506-720B640DD266}" presName="thickLine" presStyleLbl="alignNode1" presStyleIdx="1" presStyleCnt="2"/>
      <dgm:spPr/>
    </dgm:pt>
    <dgm:pt modelId="{36A96435-D28C-2445-AF13-869A4D28F20F}" type="pres">
      <dgm:prSet presAssocID="{B34FBE16-EF4E-4C45-B506-720B640DD266}" presName="horz1" presStyleCnt="0"/>
      <dgm:spPr/>
    </dgm:pt>
    <dgm:pt modelId="{050FA08E-A78E-494B-BC67-8D0EF1E450A9}" type="pres">
      <dgm:prSet presAssocID="{B34FBE16-EF4E-4C45-B506-720B640DD266}" presName="tx1" presStyleLbl="revTx" presStyleIdx="1" presStyleCnt="2"/>
      <dgm:spPr/>
    </dgm:pt>
    <dgm:pt modelId="{F471F8B3-1162-3240-A605-2A3D3A187512}" type="pres">
      <dgm:prSet presAssocID="{B34FBE16-EF4E-4C45-B506-720B640DD266}" presName="vert1" presStyleCnt="0"/>
      <dgm:spPr/>
    </dgm:pt>
  </dgm:ptLst>
  <dgm:cxnLst>
    <dgm:cxn modelId="{FBE3C606-3B62-BF45-A5E5-6AFB9081AF8F}" type="presOf" srcId="{CE399722-D5B3-4968-9007-1FA878BE8490}" destId="{B16EFF5E-E645-1240-BF66-A2FB2313CD0D}" srcOrd="0" destOrd="0" presId="urn:microsoft.com/office/officeart/2008/layout/LinedList"/>
    <dgm:cxn modelId="{AAFD2D09-6D22-4846-8257-893A4DB4D06C}" type="presOf" srcId="{B34FBE16-EF4E-4C45-B506-720B640DD266}" destId="{050FA08E-A78E-494B-BC67-8D0EF1E450A9}" srcOrd="0" destOrd="0" presId="urn:microsoft.com/office/officeart/2008/layout/LinedList"/>
    <dgm:cxn modelId="{86BC351A-1D78-704B-83ED-E6ABC02A9504}" type="presOf" srcId="{54035BB8-C18C-43B8-9898-9D3B74F47898}" destId="{469E7F65-4B53-BF41-AAE5-4E8BE645F79D}" srcOrd="0" destOrd="0" presId="urn:microsoft.com/office/officeart/2008/layout/LinedList"/>
    <dgm:cxn modelId="{FEB4C19D-40AE-4058-8FAC-AA82E9BB35D2}" srcId="{54035BB8-C18C-43B8-9898-9D3B74F47898}" destId="{B34FBE16-EF4E-4C45-B506-720B640DD266}" srcOrd="1" destOrd="0" parTransId="{0F4B0AB2-7842-4F05-AA7D-3DC826AE6071}" sibTransId="{ABB06012-4357-4F4D-BE95-AEFDCAA72345}"/>
    <dgm:cxn modelId="{8E2A47DE-A2D2-4994-8715-7F78F73269E0}" srcId="{54035BB8-C18C-43B8-9898-9D3B74F47898}" destId="{CE399722-D5B3-4968-9007-1FA878BE8490}" srcOrd="0" destOrd="0" parTransId="{2A2A9605-EDBC-400B-87B6-A298F6D15879}" sibTransId="{24F668ED-8C12-4FCA-AA1C-3BE5860CAADE}"/>
    <dgm:cxn modelId="{01FB4F59-F21D-7848-982D-FAB588E6A14C}" type="presParOf" srcId="{469E7F65-4B53-BF41-AAE5-4E8BE645F79D}" destId="{EDDC9704-C55A-F641-A938-4D6B47B41369}" srcOrd="0" destOrd="0" presId="urn:microsoft.com/office/officeart/2008/layout/LinedList"/>
    <dgm:cxn modelId="{D4CFB6A9-8C74-D745-8198-34CD450ECCB5}" type="presParOf" srcId="{469E7F65-4B53-BF41-AAE5-4E8BE645F79D}" destId="{1AD987C0-3B72-3447-A1DD-936772952839}" srcOrd="1" destOrd="0" presId="urn:microsoft.com/office/officeart/2008/layout/LinedList"/>
    <dgm:cxn modelId="{8336AD27-00CE-334C-9AFD-C2C6FCEA1D14}" type="presParOf" srcId="{1AD987C0-3B72-3447-A1DD-936772952839}" destId="{B16EFF5E-E645-1240-BF66-A2FB2313CD0D}" srcOrd="0" destOrd="0" presId="urn:microsoft.com/office/officeart/2008/layout/LinedList"/>
    <dgm:cxn modelId="{21BF6814-CA8C-704C-B5E3-E6DACE1F2D43}" type="presParOf" srcId="{1AD987C0-3B72-3447-A1DD-936772952839}" destId="{2BE1790C-0C70-D540-8FF1-1F631F11B7F5}" srcOrd="1" destOrd="0" presId="urn:microsoft.com/office/officeart/2008/layout/LinedList"/>
    <dgm:cxn modelId="{504B01E2-5F2A-3E4A-8D58-15A6541EE937}" type="presParOf" srcId="{469E7F65-4B53-BF41-AAE5-4E8BE645F79D}" destId="{6B2B253D-9C57-7140-A8B6-EA7C0428B669}" srcOrd="2" destOrd="0" presId="urn:microsoft.com/office/officeart/2008/layout/LinedList"/>
    <dgm:cxn modelId="{477BD320-2240-6348-812C-0C5993DCE5A1}" type="presParOf" srcId="{469E7F65-4B53-BF41-AAE5-4E8BE645F79D}" destId="{36A96435-D28C-2445-AF13-869A4D28F20F}" srcOrd="3" destOrd="0" presId="urn:microsoft.com/office/officeart/2008/layout/LinedList"/>
    <dgm:cxn modelId="{00C83055-059A-7947-B960-0A7A33B95F79}" type="presParOf" srcId="{36A96435-D28C-2445-AF13-869A4D28F20F}" destId="{050FA08E-A78E-494B-BC67-8D0EF1E450A9}" srcOrd="0" destOrd="0" presId="urn:microsoft.com/office/officeart/2008/layout/LinedList"/>
    <dgm:cxn modelId="{B04A88CF-E96D-2140-A76C-8BBD46216F30}" type="presParOf" srcId="{36A96435-D28C-2445-AF13-869A4D28F20F}" destId="{F471F8B3-1162-3240-A605-2A3D3A1875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4316B-DD44-4902-B020-AEACE05558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1233EA4-4A9C-4912-A9F1-E458368F5A62}">
      <dgm:prSet/>
      <dgm:spPr/>
      <dgm:t>
        <a:bodyPr/>
        <a:lstStyle/>
        <a:p>
          <a:r>
            <a:rPr lang="en-US"/>
            <a:t>1. There will be a relationship between social physique anxiety, general anxiety, and body image satisfaction in male and female athletes and non-athletes.</a:t>
          </a:r>
        </a:p>
      </dgm:t>
    </dgm:pt>
    <dgm:pt modelId="{79E540AB-F4A8-4E74-9401-0E5A0D86662E}" type="parTrans" cxnId="{2820A2A7-8307-49B6-9D5A-264F45F16EF9}">
      <dgm:prSet/>
      <dgm:spPr/>
      <dgm:t>
        <a:bodyPr/>
        <a:lstStyle/>
        <a:p>
          <a:endParaRPr lang="en-US"/>
        </a:p>
      </dgm:t>
    </dgm:pt>
    <dgm:pt modelId="{ED8646F7-6B35-44F3-92D6-95DFAF6F8026}" type="sibTrans" cxnId="{2820A2A7-8307-49B6-9D5A-264F45F16EF9}">
      <dgm:prSet/>
      <dgm:spPr/>
      <dgm:t>
        <a:bodyPr/>
        <a:lstStyle/>
        <a:p>
          <a:endParaRPr lang="en-US"/>
        </a:p>
      </dgm:t>
    </dgm:pt>
    <dgm:pt modelId="{6D165CC8-B208-43B7-9312-D6EA8F362911}">
      <dgm:prSet/>
      <dgm:spPr/>
      <dgm:t>
        <a:bodyPr/>
        <a:lstStyle/>
        <a:p>
          <a:r>
            <a:rPr lang="en-US"/>
            <a:t>2. There will be a difference in social physique anxiety, general anxiety, and body image satisfaction between male and female athletes and non-athletes</a:t>
          </a:r>
        </a:p>
      </dgm:t>
    </dgm:pt>
    <dgm:pt modelId="{74233EF3-0CDA-498C-B7B4-70B2A8323204}" type="parTrans" cxnId="{9182C5D9-1BFB-4985-BD43-652F0A36CE41}">
      <dgm:prSet/>
      <dgm:spPr/>
      <dgm:t>
        <a:bodyPr/>
        <a:lstStyle/>
        <a:p>
          <a:endParaRPr lang="en-US"/>
        </a:p>
      </dgm:t>
    </dgm:pt>
    <dgm:pt modelId="{B68F6B35-6E0F-4AF9-8A8D-F32C746A56C2}" type="sibTrans" cxnId="{9182C5D9-1BFB-4985-BD43-652F0A36CE41}">
      <dgm:prSet/>
      <dgm:spPr/>
      <dgm:t>
        <a:bodyPr/>
        <a:lstStyle/>
        <a:p>
          <a:endParaRPr lang="en-US"/>
        </a:p>
      </dgm:t>
    </dgm:pt>
    <dgm:pt modelId="{E8279CBC-8306-9A4B-803C-F32E74F4A5C9}" type="pres">
      <dgm:prSet presAssocID="{A804316B-DD44-4902-B020-AEACE055584E}" presName="linear" presStyleCnt="0">
        <dgm:presLayoutVars>
          <dgm:animLvl val="lvl"/>
          <dgm:resizeHandles val="exact"/>
        </dgm:presLayoutVars>
      </dgm:prSet>
      <dgm:spPr/>
    </dgm:pt>
    <dgm:pt modelId="{DA3E6659-0F07-424B-9FB2-0EC99D492B22}" type="pres">
      <dgm:prSet presAssocID="{A1233EA4-4A9C-4912-A9F1-E458368F5A62}" presName="parentText" presStyleLbl="node1" presStyleIdx="0" presStyleCnt="2">
        <dgm:presLayoutVars>
          <dgm:chMax val="0"/>
          <dgm:bulletEnabled val="1"/>
        </dgm:presLayoutVars>
      </dgm:prSet>
      <dgm:spPr/>
    </dgm:pt>
    <dgm:pt modelId="{DFFBFCC3-95E6-1043-AFCD-D59A9DAC340E}" type="pres">
      <dgm:prSet presAssocID="{ED8646F7-6B35-44F3-92D6-95DFAF6F8026}" presName="spacer" presStyleCnt="0"/>
      <dgm:spPr/>
    </dgm:pt>
    <dgm:pt modelId="{429962CE-FC02-F949-9589-B7BD5178F120}" type="pres">
      <dgm:prSet presAssocID="{6D165CC8-B208-43B7-9312-D6EA8F362911}" presName="parentText" presStyleLbl="node1" presStyleIdx="1" presStyleCnt="2">
        <dgm:presLayoutVars>
          <dgm:chMax val="0"/>
          <dgm:bulletEnabled val="1"/>
        </dgm:presLayoutVars>
      </dgm:prSet>
      <dgm:spPr/>
    </dgm:pt>
  </dgm:ptLst>
  <dgm:cxnLst>
    <dgm:cxn modelId="{A0CE4806-C088-B34A-88A2-A42AF0E52CD2}" type="presOf" srcId="{6D165CC8-B208-43B7-9312-D6EA8F362911}" destId="{429962CE-FC02-F949-9589-B7BD5178F120}" srcOrd="0" destOrd="0" presId="urn:microsoft.com/office/officeart/2005/8/layout/vList2"/>
    <dgm:cxn modelId="{12D6AA2A-F8E1-E34D-9A3A-3E853D1656F6}" type="presOf" srcId="{A1233EA4-4A9C-4912-A9F1-E458368F5A62}" destId="{DA3E6659-0F07-424B-9FB2-0EC99D492B22}" srcOrd="0" destOrd="0" presId="urn:microsoft.com/office/officeart/2005/8/layout/vList2"/>
    <dgm:cxn modelId="{28205A55-0FB3-384D-98E1-B617A732538C}" type="presOf" srcId="{A804316B-DD44-4902-B020-AEACE055584E}" destId="{E8279CBC-8306-9A4B-803C-F32E74F4A5C9}" srcOrd="0" destOrd="0" presId="urn:microsoft.com/office/officeart/2005/8/layout/vList2"/>
    <dgm:cxn modelId="{2820A2A7-8307-49B6-9D5A-264F45F16EF9}" srcId="{A804316B-DD44-4902-B020-AEACE055584E}" destId="{A1233EA4-4A9C-4912-A9F1-E458368F5A62}" srcOrd="0" destOrd="0" parTransId="{79E540AB-F4A8-4E74-9401-0E5A0D86662E}" sibTransId="{ED8646F7-6B35-44F3-92D6-95DFAF6F8026}"/>
    <dgm:cxn modelId="{9182C5D9-1BFB-4985-BD43-652F0A36CE41}" srcId="{A804316B-DD44-4902-B020-AEACE055584E}" destId="{6D165CC8-B208-43B7-9312-D6EA8F362911}" srcOrd="1" destOrd="0" parTransId="{74233EF3-0CDA-498C-B7B4-70B2A8323204}" sibTransId="{B68F6B35-6E0F-4AF9-8A8D-F32C746A56C2}"/>
    <dgm:cxn modelId="{B11A3330-30BE-854B-B403-C3407D358069}" type="presParOf" srcId="{E8279CBC-8306-9A4B-803C-F32E74F4A5C9}" destId="{DA3E6659-0F07-424B-9FB2-0EC99D492B22}" srcOrd="0" destOrd="0" presId="urn:microsoft.com/office/officeart/2005/8/layout/vList2"/>
    <dgm:cxn modelId="{1A23B1C5-6AB7-5C4E-B037-8247B574D10E}" type="presParOf" srcId="{E8279CBC-8306-9A4B-803C-F32E74F4A5C9}" destId="{DFFBFCC3-95E6-1043-AFCD-D59A9DAC340E}" srcOrd="1" destOrd="0" presId="urn:microsoft.com/office/officeart/2005/8/layout/vList2"/>
    <dgm:cxn modelId="{ACAE66CF-FD3E-124C-9975-EF9137058212}" type="presParOf" srcId="{E8279CBC-8306-9A4B-803C-F32E74F4A5C9}" destId="{429962CE-FC02-F949-9589-B7BD5178F12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3966F-616C-4EAB-AFF5-21291C2F1D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980304-F414-4330-8B89-5AAD34F22A01}">
      <dgm:prSet/>
      <dgm:spPr/>
      <dgm:t>
        <a:bodyPr/>
        <a:lstStyle/>
        <a:p>
          <a:r>
            <a:rPr lang="en-US"/>
            <a:t>3. There will be a relationship between weight pressures in sport and body image satisfaction, social physique anxiety, and general anxiety in male and female athletes.</a:t>
          </a:r>
        </a:p>
      </dgm:t>
    </dgm:pt>
    <dgm:pt modelId="{2B3C00F4-A194-4A33-A640-05699ACD533C}" type="parTrans" cxnId="{3F3C1172-ADA4-4696-9A3E-4D556C288D6D}">
      <dgm:prSet/>
      <dgm:spPr/>
      <dgm:t>
        <a:bodyPr/>
        <a:lstStyle/>
        <a:p>
          <a:endParaRPr lang="en-US"/>
        </a:p>
      </dgm:t>
    </dgm:pt>
    <dgm:pt modelId="{534B6594-24C6-4AFD-BC54-831DB1A2790E}" type="sibTrans" cxnId="{3F3C1172-ADA4-4696-9A3E-4D556C288D6D}">
      <dgm:prSet/>
      <dgm:spPr/>
      <dgm:t>
        <a:bodyPr/>
        <a:lstStyle/>
        <a:p>
          <a:endParaRPr lang="en-US"/>
        </a:p>
      </dgm:t>
    </dgm:pt>
    <dgm:pt modelId="{9DD26CBB-9E1E-45B6-8539-812DC84E79F5}">
      <dgm:prSet/>
      <dgm:spPr/>
      <dgm:t>
        <a:bodyPr/>
        <a:lstStyle/>
        <a:p>
          <a:r>
            <a:rPr lang="en-US"/>
            <a:t>4. Female athletes will report more weight pressures in sport compared to male athletes.</a:t>
          </a:r>
        </a:p>
      </dgm:t>
    </dgm:pt>
    <dgm:pt modelId="{647A710E-BDA4-40E0-8A7D-2434B9528DBB}" type="parTrans" cxnId="{E80CBD16-A8C2-454F-BA58-459B6219BAEC}">
      <dgm:prSet/>
      <dgm:spPr/>
      <dgm:t>
        <a:bodyPr/>
        <a:lstStyle/>
        <a:p>
          <a:endParaRPr lang="en-US"/>
        </a:p>
      </dgm:t>
    </dgm:pt>
    <dgm:pt modelId="{9CBC0838-6333-404C-A11B-D11B1D25CAD0}" type="sibTrans" cxnId="{E80CBD16-A8C2-454F-BA58-459B6219BAEC}">
      <dgm:prSet/>
      <dgm:spPr/>
      <dgm:t>
        <a:bodyPr/>
        <a:lstStyle/>
        <a:p>
          <a:endParaRPr lang="en-US"/>
        </a:p>
      </dgm:t>
    </dgm:pt>
    <dgm:pt modelId="{EDC9E7A4-B15F-E24A-B45D-49141C53AE48}" type="pres">
      <dgm:prSet presAssocID="{1693966F-616C-4EAB-AFF5-21291C2F1DFA}" presName="linear" presStyleCnt="0">
        <dgm:presLayoutVars>
          <dgm:animLvl val="lvl"/>
          <dgm:resizeHandles val="exact"/>
        </dgm:presLayoutVars>
      </dgm:prSet>
      <dgm:spPr/>
    </dgm:pt>
    <dgm:pt modelId="{F9EAFF00-A4DB-3B4B-9316-40F59CEACC29}" type="pres">
      <dgm:prSet presAssocID="{D4980304-F414-4330-8B89-5AAD34F22A01}" presName="parentText" presStyleLbl="node1" presStyleIdx="0" presStyleCnt="2">
        <dgm:presLayoutVars>
          <dgm:chMax val="0"/>
          <dgm:bulletEnabled val="1"/>
        </dgm:presLayoutVars>
      </dgm:prSet>
      <dgm:spPr/>
    </dgm:pt>
    <dgm:pt modelId="{EEA50230-4D7C-BD43-BBDA-38D290C7750F}" type="pres">
      <dgm:prSet presAssocID="{534B6594-24C6-4AFD-BC54-831DB1A2790E}" presName="spacer" presStyleCnt="0"/>
      <dgm:spPr/>
    </dgm:pt>
    <dgm:pt modelId="{82B15C3E-0B72-3245-95A8-34E3C937D96F}" type="pres">
      <dgm:prSet presAssocID="{9DD26CBB-9E1E-45B6-8539-812DC84E79F5}" presName="parentText" presStyleLbl="node1" presStyleIdx="1" presStyleCnt="2">
        <dgm:presLayoutVars>
          <dgm:chMax val="0"/>
          <dgm:bulletEnabled val="1"/>
        </dgm:presLayoutVars>
      </dgm:prSet>
      <dgm:spPr/>
    </dgm:pt>
  </dgm:ptLst>
  <dgm:cxnLst>
    <dgm:cxn modelId="{E80CBD16-A8C2-454F-BA58-459B6219BAEC}" srcId="{1693966F-616C-4EAB-AFF5-21291C2F1DFA}" destId="{9DD26CBB-9E1E-45B6-8539-812DC84E79F5}" srcOrd="1" destOrd="0" parTransId="{647A710E-BDA4-40E0-8A7D-2434B9528DBB}" sibTransId="{9CBC0838-6333-404C-A11B-D11B1D25CAD0}"/>
    <dgm:cxn modelId="{AA27E966-6C6E-A94D-A9FF-87F68087D426}" type="presOf" srcId="{D4980304-F414-4330-8B89-5AAD34F22A01}" destId="{F9EAFF00-A4DB-3B4B-9316-40F59CEACC29}" srcOrd="0" destOrd="0" presId="urn:microsoft.com/office/officeart/2005/8/layout/vList2"/>
    <dgm:cxn modelId="{2D07196A-994D-1444-8714-C0992B683C9A}" type="presOf" srcId="{9DD26CBB-9E1E-45B6-8539-812DC84E79F5}" destId="{82B15C3E-0B72-3245-95A8-34E3C937D96F}" srcOrd="0" destOrd="0" presId="urn:microsoft.com/office/officeart/2005/8/layout/vList2"/>
    <dgm:cxn modelId="{3F3C1172-ADA4-4696-9A3E-4D556C288D6D}" srcId="{1693966F-616C-4EAB-AFF5-21291C2F1DFA}" destId="{D4980304-F414-4330-8B89-5AAD34F22A01}" srcOrd="0" destOrd="0" parTransId="{2B3C00F4-A194-4A33-A640-05699ACD533C}" sibTransId="{534B6594-24C6-4AFD-BC54-831DB1A2790E}"/>
    <dgm:cxn modelId="{B2B907D4-AA58-E24F-85E9-F2D1ED2076FE}" type="presOf" srcId="{1693966F-616C-4EAB-AFF5-21291C2F1DFA}" destId="{EDC9E7A4-B15F-E24A-B45D-49141C53AE48}" srcOrd="0" destOrd="0" presId="urn:microsoft.com/office/officeart/2005/8/layout/vList2"/>
    <dgm:cxn modelId="{3DC8C54C-DC1F-0148-A3C0-6B87FE9513E2}" type="presParOf" srcId="{EDC9E7A4-B15F-E24A-B45D-49141C53AE48}" destId="{F9EAFF00-A4DB-3B4B-9316-40F59CEACC29}" srcOrd="0" destOrd="0" presId="urn:microsoft.com/office/officeart/2005/8/layout/vList2"/>
    <dgm:cxn modelId="{EBBFC8AD-34A0-F744-9CCF-14ADFAC68080}" type="presParOf" srcId="{EDC9E7A4-B15F-E24A-B45D-49141C53AE48}" destId="{EEA50230-4D7C-BD43-BBDA-38D290C7750F}" srcOrd="1" destOrd="0" presId="urn:microsoft.com/office/officeart/2005/8/layout/vList2"/>
    <dgm:cxn modelId="{005E38EB-79AE-D24A-BB59-D1F57FD84E0E}" type="presParOf" srcId="{EDC9E7A4-B15F-E24A-B45D-49141C53AE48}" destId="{82B15C3E-0B72-3245-95A8-34E3C937D9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5AA57F-64A9-4F45-8DB8-FF6724B3190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2626081-4BF1-4389-94D4-DF3AC1E00EA8}">
      <dgm:prSet/>
      <dgm:spPr/>
      <dgm:t>
        <a:bodyPr/>
        <a:lstStyle/>
        <a:p>
          <a:r>
            <a:rPr lang="en-US"/>
            <a:t>About 550 student-athletes</a:t>
          </a:r>
        </a:p>
      </dgm:t>
    </dgm:pt>
    <dgm:pt modelId="{F1113832-605E-4C21-B554-3BA4714C8DBD}" type="parTrans" cxnId="{3EDDCA2A-04A5-42FA-BD27-ADC8A804F8FE}">
      <dgm:prSet/>
      <dgm:spPr/>
      <dgm:t>
        <a:bodyPr/>
        <a:lstStyle/>
        <a:p>
          <a:endParaRPr lang="en-US"/>
        </a:p>
      </dgm:t>
    </dgm:pt>
    <dgm:pt modelId="{F3B3B177-07D7-4A16-8326-FCDDB33151AB}" type="sibTrans" cxnId="{3EDDCA2A-04A5-42FA-BD27-ADC8A804F8FE}">
      <dgm:prSet/>
      <dgm:spPr/>
      <dgm:t>
        <a:bodyPr/>
        <a:lstStyle/>
        <a:p>
          <a:endParaRPr lang="en-US"/>
        </a:p>
      </dgm:t>
    </dgm:pt>
    <dgm:pt modelId="{582287E9-6215-41E0-B680-030DF901B072}">
      <dgm:prSet/>
      <dgm:spPr/>
      <dgm:t>
        <a:bodyPr/>
        <a:lstStyle/>
        <a:p>
          <a:r>
            <a:rPr lang="en-US"/>
            <a:t>One DII institution</a:t>
          </a:r>
        </a:p>
      </dgm:t>
    </dgm:pt>
    <dgm:pt modelId="{1B023CFB-A6CD-4DA7-9DAB-0269BCD580C7}" type="parTrans" cxnId="{883BF4E5-B9B0-4190-8A29-A86E166396A0}">
      <dgm:prSet/>
      <dgm:spPr/>
      <dgm:t>
        <a:bodyPr/>
        <a:lstStyle/>
        <a:p>
          <a:endParaRPr lang="en-US"/>
        </a:p>
      </dgm:t>
    </dgm:pt>
    <dgm:pt modelId="{C9D20F36-1C24-4CE6-BD2D-CD130F45F0F9}" type="sibTrans" cxnId="{883BF4E5-B9B0-4190-8A29-A86E166396A0}">
      <dgm:prSet/>
      <dgm:spPr/>
      <dgm:t>
        <a:bodyPr/>
        <a:lstStyle/>
        <a:p>
          <a:endParaRPr lang="en-US"/>
        </a:p>
      </dgm:t>
    </dgm:pt>
    <dgm:pt modelId="{9CCC659E-5CEB-4A0C-A40A-E94B26F24A86}">
      <dgm:prSet/>
      <dgm:spPr/>
      <dgm:t>
        <a:bodyPr/>
        <a:lstStyle/>
        <a:p>
          <a:r>
            <a:rPr lang="en-US"/>
            <a:t>2019-2020 academic year</a:t>
          </a:r>
        </a:p>
      </dgm:t>
    </dgm:pt>
    <dgm:pt modelId="{CD11D142-CEFE-488B-8125-83CC919E1764}" type="parTrans" cxnId="{3AEF1E28-A96B-4690-A704-05B41DF18BF9}">
      <dgm:prSet/>
      <dgm:spPr/>
      <dgm:t>
        <a:bodyPr/>
        <a:lstStyle/>
        <a:p>
          <a:endParaRPr lang="en-US"/>
        </a:p>
      </dgm:t>
    </dgm:pt>
    <dgm:pt modelId="{DC83FF62-FC6D-4B07-B16B-CF54C4F07566}" type="sibTrans" cxnId="{3AEF1E28-A96B-4690-A704-05B41DF18BF9}">
      <dgm:prSet/>
      <dgm:spPr/>
      <dgm:t>
        <a:bodyPr/>
        <a:lstStyle/>
        <a:p>
          <a:endParaRPr lang="en-US"/>
        </a:p>
      </dgm:t>
    </dgm:pt>
    <dgm:pt modelId="{FA58A64E-99D4-41FA-9C03-E2EF67164E09}">
      <dgm:prSet/>
      <dgm:spPr/>
      <dgm:t>
        <a:bodyPr/>
        <a:lstStyle/>
        <a:p>
          <a:r>
            <a:rPr lang="en-US"/>
            <a:t>About 300 non-athletes</a:t>
          </a:r>
        </a:p>
      </dgm:t>
    </dgm:pt>
    <dgm:pt modelId="{62CB9FC3-51BB-412B-82E6-38B7E2D05EB5}" type="parTrans" cxnId="{9468DC91-160A-4118-8EBD-5ED7CAEA1DB4}">
      <dgm:prSet/>
      <dgm:spPr/>
      <dgm:t>
        <a:bodyPr/>
        <a:lstStyle/>
        <a:p>
          <a:endParaRPr lang="en-US"/>
        </a:p>
      </dgm:t>
    </dgm:pt>
    <dgm:pt modelId="{5FEFFCBB-3678-43B9-BC2F-425F4D17834D}" type="sibTrans" cxnId="{9468DC91-160A-4118-8EBD-5ED7CAEA1DB4}">
      <dgm:prSet/>
      <dgm:spPr/>
      <dgm:t>
        <a:bodyPr/>
        <a:lstStyle/>
        <a:p>
          <a:endParaRPr lang="en-US"/>
        </a:p>
      </dgm:t>
    </dgm:pt>
    <dgm:pt modelId="{0052CF65-8415-4162-8E96-03B80372BDEA}">
      <dgm:prSet/>
      <dgm:spPr/>
      <dgm:t>
        <a:bodyPr/>
        <a:lstStyle/>
        <a:p>
          <a:r>
            <a:rPr lang="en-US" dirty="0"/>
            <a:t>FYE undergraduate course</a:t>
          </a:r>
        </a:p>
      </dgm:t>
    </dgm:pt>
    <dgm:pt modelId="{C548148C-EBC4-45E1-A5B6-34349A1934E1}" type="parTrans" cxnId="{797B86F3-A9BB-4379-90F2-85C93808E4C6}">
      <dgm:prSet/>
      <dgm:spPr/>
      <dgm:t>
        <a:bodyPr/>
        <a:lstStyle/>
        <a:p>
          <a:endParaRPr lang="en-US"/>
        </a:p>
      </dgm:t>
    </dgm:pt>
    <dgm:pt modelId="{29A9DC0B-113B-4D52-82CB-10110BB551EA}" type="sibTrans" cxnId="{797B86F3-A9BB-4379-90F2-85C93808E4C6}">
      <dgm:prSet/>
      <dgm:spPr/>
      <dgm:t>
        <a:bodyPr/>
        <a:lstStyle/>
        <a:p>
          <a:endParaRPr lang="en-US"/>
        </a:p>
      </dgm:t>
    </dgm:pt>
    <dgm:pt modelId="{99A1C8B0-6F3C-FB43-A977-5B9FBDE96384}">
      <dgm:prSet/>
      <dgm:spPr/>
      <dgm:t>
        <a:bodyPr/>
        <a:lstStyle/>
        <a:p>
          <a:r>
            <a:rPr lang="en-US" dirty="0"/>
            <a:t>Control group </a:t>
          </a:r>
        </a:p>
      </dgm:t>
    </dgm:pt>
    <dgm:pt modelId="{BB717208-C273-9A48-A464-8585F7419495}" type="parTrans" cxnId="{C53937A8-4B7A-F346-BC9B-C484D06E1137}">
      <dgm:prSet/>
      <dgm:spPr/>
      <dgm:t>
        <a:bodyPr/>
        <a:lstStyle/>
        <a:p>
          <a:endParaRPr lang="en-US"/>
        </a:p>
      </dgm:t>
    </dgm:pt>
    <dgm:pt modelId="{EE95A423-F44A-C541-84D0-9762E6AD35E5}" type="sibTrans" cxnId="{C53937A8-4B7A-F346-BC9B-C484D06E1137}">
      <dgm:prSet/>
      <dgm:spPr/>
      <dgm:t>
        <a:bodyPr/>
        <a:lstStyle/>
        <a:p>
          <a:endParaRPr lang="en-US"/>
        </a:p>
      </dgm:t>
    </dgm:pt>
    <dgm:pt modelId="{04B1FD4B-EC78-9B44-A34B-0F23870033D7}" type="pres">
      <dgm:prSet presAssocID="{8A5AA57F-64A9-4F45-8DB8-FF6724B3190D}" presName="linear" presStyleCnt="0">
        <dgm:presLayoutVars>
          <dgm:dir/>
          <dgm:animLvl val="lvl"/>
          <dgm:resizeHandles val="exact"/>
        </dgm:presLayoutVars>
      </dgm:prSet>
      <dgm:spPr/>
    </dgm:pt>
    <dgm:pt modelId="{169C5437-8887-3548-A00B-F6158B9BB3AF}" type="pres">
      <dgm:prSet presAssocID="{B2626081-4BF1-4389-94D4-DF3AC1E00EA8}" presName="parentLin" presStyleCnt="0"/>
      <dgm:spPr/>
    </dgm:pt>
    <dgm:pt modelId="{F57E1341-D3F4-BD45-A434-7C65465B8EE5}" type="pres">
      <dgm:prSet presAssocID="{B2626081-4BF1-4389-94D4-DF3AC1E00EA8}" presName="parentLeftMargin" presStyleLbl="node1" presStyleIdx="0" presStyleCnt="2"/>
      <dgm:spPr/>
    </dgm:pt>
    <dgm:pt modelId="{DDC76695-92AD-1146-9EA3-D2EC38D8B147}" type="pres">
      <dgm:prSet presAssocID="{B2626081-4BF1-4389-94D4-DF3AC1E00EA8}" presName="parentText" presStyleLbl="node1" presStyleIdx="0" presStyleCnt="2">
        <dgm:presLayoutVars>
          <dgm:chMax val="0"/>
          <dgm:bulletEnabled val="1"/>
        </dgm:presLayoutVars>
      </dgm:prSet>
      <dgm:spPr/>
    </dgm:pt>
    <dgm:pt modelId="{37476127-AF6D-A147-9247-7EAD25EC3BD2}" type="pres">
      <dgm:prSet presAssocID="{B2626081-4BF1-4389-94D4-DF3AC1E00EA8}" presName="negativeSpace" presStyleCnt="0"/>
      <dgm:spPr/>
    </dgm:pt>
    <dgm:pt modelId="{5ABE6899-56EA-9A4E-9FEF-C90BD60CB4C6}" type="pres">
      <dgm:prSet presAssocID="{B2626081-4BF1-4389-94D4-DF3AC1E00EA8}" presName="childText" presStyleLbl="conFgAcc1" presStyleIdx="0" presStyleCnt="2">
        <dgm:presLayoutVars>
          <dgm:bulletEnabled val="1"/>
        </dgm:presLayoutVars>
      </dgm:prSet>
      <dgm:spPr/>
    </dgm:pt>
    <dgm:pt modelId="{6C182812-6F11-7643-903F-071FD006A2C6}" type="pres">
      <dgm:prSet presAssocID="{F3B3B177-07D7-4A16-8326-FCDDB33151AB}" presName="spaceBetweenRectangles" presStyleCnt="0"/>
      <dgm:spPr/>
    </dgm:pt>
    <dgm:pt modelId="{048DEB43-24EC-144A-B82F-B5DF81496059}" type="pres">
      <dgm:prSet presAssocID="{FA58A64E-99D4-41FA-9C03-E2EF67164E09}" presName="parentLin" presStyleCnt="0"/>
      <dgm:spPr/>
    </dgm:pt>
    <dgm:pt modelId="{7A3542FF-57E9-B94B-9B30-4A74AD91E13F}" type="pres">
      <dgm:prSet presAssocID="{FA58A64E-99D4-41FA-9C03-E2EF67164E09}" presName="parentLeftMargin" presStyleLbl="node1" presStyleIdx="0" presStyleCnt="2"/>
      <dgm:spPr/>
    </dgm:pt>
    <dgm:pt modelId="{255E590D-34C8-BD49-8412-9459F8ECE5DD}" type="pres">
      <dgm:prSet presAssocID="{FA58A64E-99D4-41FA-9C03-E2EF67164E09}" presName="parentText" presStyleLbl="node1" presStyleIdx="1" presStyleCnt="2">
        <dgm:presLayoutVars>
          <dgm:chMax val="0"/>
          <dgm:bulletEnabled val="1"/>
        </dgm:presLayoutVars>
      </dgm:prSet>
      <dgm:spPr/>
    </dgm:pt>
    <dgm:pt modelId="{7B1D4A73-E35E-954A-81F7-B9623DC09284}" type="pres">
      <dgm:prSet presAssocID="{FA58A64E-99D4-41FA-9C03-E2EF67164E09}" presName="negativeSpace" presStyleCnt="0"/>
      <dgm:spPr/>
    </dgm:pt>
    <dgm:pt modelId="{E346FBD9-F6D9-8C4F-9162-142B3385E617}" type="pres">
      <dgm:prSet presAssocID="{FA58A64E-99D4-41FA-9C03-E2EF67164E09}" presName="childText" presStyleLbl="conFgAcc1" presStyleIdx="1" presStyleCnt="2">
        <dgm:presLayoutVars>
          <dgm:bulletEnabled val="1"/>
        </dgm:presLayoutVars>
      </dgm:prSet>
      <dgm:spPr/>
    </dgm:pt>
  </dgm:ptLst>
  <dgm:cxnLst>
    <dgm:cxn modelId="{3AEF1E28-A96B-4690-A704-05B41DF18BF9}" srcId="{B2626081-4BF1-4389-94D4-DF3AC1E00EA8}" destId="{9CCC659E-5CEB-4A0C-A40A-E94B26F24A86}" srcOrd="1" destOrd="0" parTransId="{CD11D142-CEFE-488B-8125-83CC919E1764}" sibTransId="{DC83FF62-FC6D-4B07-B16B-CF54C4F07566}"/>
    <dgm:cxn modelId="{3EDDCA2A-04A5-42FA-BD27-ADC8A804F8FE}" srcId="{8A5AA57F-64A9-4F45-8DB8-FF6724B3190D}" destId="{B2626081-4BF1-4389-94D4-DF3AC1E00EA8}" srcOrd="0" destOrd="0" parTransId="{F1113832-605E-4C21-B554-3BA4714C8DBD}" sibTransId="{F3B3B177-07D7-4A16-8326-FCDDB33151AB}"/>
    <dgm:cxn modelId="{D6A0E851-0C8A-D748-A3BA-11252FB9B126}" type="presOf" srcId="{B2626081-4BF1-4389-94D4-DF3AC1E00EA8}" destId="{DDC76695-92AD-1146-9EA3-D2EC38D8B147}" srcOrd="1" destOrd="0" presId="urn:microsoft.com/office/officeart/2005/8/layout/list1"/>
    <dgm:cxn modelId="{5CFE7374-C23D-CD42-9B5D-BF0A953C3403}" type="presOf" srcId="{582287E9-6215-41E0-B680-030DF901B072}" destId="{5ABE6899-56EA-9A4E-9FEF-C90BD60CB4C6}" srcOrd="0" destOrd="0" presId="urn:microsoft.com/office/officeart/2005/8/layout/list1"/>
    <dgm:cxn modelId="{122A7D82-AA0E-754B-808A-8FFE6E15F1BD}" type="presOf" srcId="{0052CF65-8415-4162-8E96-03B80372BDEA}" destId="{E346FBD9-F6D9-8C4F-9162-142B3385E617}" srcOrd="0" destOrd="0" presId="urn:microsoft.com/office/officeart/2005/8/layout/list1"/>
    <dgm:cxn modelId="{73285484-1A15-514B-8C2D-0A6D9763A3C2}" type="presOf" srcId="{99A1C8B0-6F3C-FB43-A977-5B9FBDE96384}" destId="{E346FBD9-F6D9-8C4F-9162-142B3385E617}" srcOrd="0" destOrd="1" presId="urn:microsoft.com/office/officeart/2005/8/layout/list1"/>
    <dgm:cxn modelId="{1B07118E-95A2-6146-A0ED-B5C5529F25B0}" type="presOf" srcId="{FA58A64E-99D4-41FA-9C03-E2EF67164E09}" destId="{7A3542FF-57E9-B94B-9B30-4A74AD91E13F}" srcOrd="0" destOrd="0" presId="urn:microsoft.com/office/officeart/2005/8/layout/list1"/>
    <dgm:cxn modelId="{9468DC91-160A-4118-8EBD-5ED7CAEA1DB4}" srcId="{8A5AA57F-64A9-4F45-8DB8-FF6724B3190D}" destId="{FA58A64E-99D4-41FA-9C03-E2EF67164E09}" srcOrd="1" destOrd="0" parTransId="{62CB9FC3-51BB-412B-82E6-38B7E2D05EB5}" sibTransId="{5FEFFCBB-3678-43B9-BC2F-425F4D17834D}"/>
    <dgm:cxn modelId="{C53937A8-4B7A-F346-BC9B-C484D06E1137}" srcId="{FA58A64E-99D4-41FA-9C03-E2EF67164E09}" destId="{99A1C8B0-6F3C-FB43-A977-5B9FBDE96384}" srcOrd="1" destOrd="0" parTransId="{BB717208-C273-9A48-A464-8585F7419495}" sibTransId="{EE95A423-F44A-C541-84D0-9762E6AD35E5}"/>
    <dgm:cxn modelId="{8EBB3DA8-CA04-F24B-B811-F3415CBE09CF}" type="presOf" srcId="{8A5AA57F-64A9-4F45-8DB8-FF6724B3190D}" destId="{04B1FD4B-EC78-9B44-A34B-0F23870033D7}" srcOrd="0" destOrd="0" presId="urn:microsoft.com/office/officeart/2005/8/layout/list1"/>
    <dgm:cxn modelId="{BCBC5BAA-C5E5-5347-A0F1-2A7744D06360}" type="presOf" srcId="{FA58A64E-99D4-41FA-9C03-E2EF67164E09}" destId="{255E590D-34C8-BD49-8412-9459F8ECE5DD}" srcOrd="1" destOrd="0" presId="urn:microsoft.com/office/officeart/2005/8/layout/list1"/>
    <dgm:cxn modelId="{FD31A4C2-C33F-B440-890D-249AB469B7D1}" type="presOf" srcId="{9CCC659E-5CEB-4A0C-A40A-E94B26F24A86}" destId="{5ABE6899-56EA-9A4E-9FEF-C90BD60CB4C6}" srcOrd="0" destOrd="1" presId="urn:microsoft.com/office/officeart/2005/8/layout/list1"/>
    <dgm:cxn modelId="{883BF4E5-B9B0-4190-8A29-A86E166396A0}" srcId="{B2626081-4BF1-4389-94D4-DF3AC1E00EA8}" destId="{582287E9-6215-41E0-B680-030DF901B072}" srcOrd="0" destOrd="0" parTransId="{1B023CFB-A6CD-4DA7-9DAB-0269BCD580C7}" sibTransId="{C9D20F36-1C24-4CE6-BD2D-CD130F45F0F9}"/>
    <dgm:cxn modelId="{F70B83EE-C5B1-9041-9D5F-F61907BFEF7F}" type="presOf" srcId="{B2626081-4BF1-4389-94D4-DF3AC1E00EA8}" destId="{F57E1341-D3F4-BD45-A434-7C65465B8EE5}" srcOrd="0" destOrd="0" presId="urn:microsoft.com/office/officeart/2005/8/layout/list1"/>
    <dgm:cxn modelId="{797B86F3-A9BB-4379-90F2-85C93808E4C6}" srcId="{FA58A64E-99D4-41FA-9C03-E2EF67164E09}" destId="{0052CF65-8415-4162-8E96-03B80372BDEA}" srcOrd="0" destOrd="0" parTransId="{C548148C-EBC4-45E1-A5B6-34349A1934E1}" sibTransId="{29A9DC0B-113B-4D52-82CB-10110BB551EA}"/>
    <dgm:cxn modelId="{7777452E-A6CD-1541-8A3A-6858CC66C7E1}" type="presParOf" srcId="{04B1FD4B-EC78-9B44-A34B-0F23870033D7}" destId="{169C5437-8887-3548-A00B-F6158B9BB3AF}" srcOrd="0" destOrd="0" presId="urn:microsoft.com/office/officeart/2005/8/layout/list1"/>
    <dgm:cxn modelId="{933AE988-85E4-C44C-8677-519AE94691E5}" type="presParOf" srcId="{169C5437-8887-3548-A00B-F6158B9BB3AF}" destId="{F57E1341-D3F4-BD45-A434-7C65465B8EE5}" srcOrd="0" destOrd="0" presId="urn:microsoft.com/office/officeart/2005/8/layout/list1"/>
    <dgm:cxn modelId="{372B8C62-2339-C140-A7DC-EB02701880E1}" type="presParOf" srcId="{169C5437-8887-3548-A00B-F6158B9BB3AF}" destId="{DDC76695-92AD-1146-9EA3-D2EC38D8B147}" srcOrd="1" destOrd="0" presId="urn:microsoft.com/office/officeart/2005/8/layout/list1"/>
    <dgm:cxn modelId="{60823A1D-6E25-0843-BD62-92B9BA078C4D}" type="presParOf" srcId="{04B1FD4B-EC78-9B44-A34B-0F23870033D7}" destId="{37476127-AF6D-A147-9247-7EAD25EC3BD2}" srcOrd="1" destOrd="0" presId="urn:microsoft.com/office/officeart/2005/8/layout/list1"/>
    <dgm:cxn modelId="{876FCACB-D95B-CB4F-9455-A3E6547E837C}" type="presParOf" srcId="{04B1FD4B-EC78-9B44-A34B-0F23870033D7}" destId="{5ABE6899-56EA-9A4E-9FEF-C90BD60CB4C6}" srcOrd="2" destOrd="0" presId="urn:microsoft.com/office/officeart/2005/8/layout/list1"/>
    <dgm:cxn modelId="{7936735E-5723-D74D-890A-84C40B1D2A83}" type="presParOf" srcId="{04B1FD4B-EC78-9B44-A34B-0F23870033D7}" destId="{6C182812-6F11-7643-903F-071FD006A2C6}" srcOrd="3" destOrd="0" presId="urn:microsoft.com/office/officeart/2005/8/layout/list1"/>
    <dgm:cxn modelId="{E3DA72BF-8F1C-194C-8246-751DAE79C9D2}" type="presParOf" srcId="{04B1FD4B-EC78-9B44-A34B-0F23870033D7}" destId="{048DEB43-24EC-144A-B82F-B5DF81496059}" srcOrd="4" destOrd="0" presId="urn:microsoft.com/office/officeart/2005/8/layout/list1"/>
    <dgm:cxn modelId="{9EA23403-B7EF-3C4E-BC30-9E62A8788227}" type="presParOf" srcId="{048DEB43-24EC-144A-B82F-B5DF81496059}" destId="{7A3542FF-57E9-B94B-9B30-4A74AD91E13F}" srcOrd="0" destOrd="0" presId="urn:microsoft.com/office/officeart/2005/8/layout/list1"/>
    <dgm:cxn modelId="{A4DE3B67-26D6-014E-97E2-3DEA59B29911}" type="presParOf" srcId="{048DEB43-24EC-144A-B82F-B5DF81496059}" destId="{255E590D-34C8-BD49-8412-9459F8ECE5DD}" srcOrd="1" destOrd="0" presId="urn:microsoft.com/office/officeart/2005/8/layout/list1"/>
    <dgm:cxn modelId="{F75771DB-2F98-6049-ADC1-17BE640FE29A}" type="presParOf" srcId="{04B1FD4B-EC78-9B44-A34B-0F23870033D7}" destId="{7B1D4A73-E35E-954A-81F7-B9623DC09284}" srcOrd="5" destOrd="0" presId="urn:microsoft.com/office/officeart/2005/8/layout/list1"/>
    <dgm:cxn modelId="{2247D450-3B8C-3F46-9548-67CD6837B251}" type="presParOf" srcId="{04B1FD4B-EC78-9B44-A34B-0F23870033D7}" destId="{E346FBD9-F6D9-8C4F-9162-142B3385E61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E41FB-186A-4E96-AD01-3F55CAB60027}">
      <dsp:nvSpPr>
        <dsp:cNvPr id="0" name=""/>
        <dsp:cNvSpPr/>
      </dsp:nvSpPr>
      <dsp:spPr>
        <a:xfrm>
          <a:off x="-343203" y="6744"/>
          <a:ext cx="7316836" cy="1211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D05A7-6A64-4CC2-B625-979593997BFF}">
      <dsp:nvSpPr>
        <dsp:cNvPr id="0" name=""/>
        <dsp:cNvSpPr/>
      </dsp:nvSpPr>
      <dsp:spPr>
        <a:xfrm>
          <a:off x="23386" y="279414"/>
          <a:ext cx="666526" cy="666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F89318-D6AB-40F0-871E-DDB8A385F2A4}">
      <dsp:nvSpPr>
        <dsp:cNvPr id="0" name=""/>
        <dsp:cNvSpPr/>
      </dsp:nvSpPr>
      <dsp:spPr>
        <a:xfrm>
          <a:off x="1056503" y="6744"/>
          <a:ext cx="5914391" cy="121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56" tIns="128256" rIns="128256" bIns="128256" numCol="1" spcCol="1270" anchor="ctr" anchorCtr="0">
          <a:noAutofit/>
        </a:bodyPr>
        <a:lstStyle/>
        <a:p>
          <a:pPr marL="0" lvl="0" indent="0" algn="l" defTabSz="1111250">
            <a:lnSpc>
              <a:spcPct val="90000"/>
            </a:lnSpc>
            <a:spcBef>
              <a:spcPct val="0"/>
            </a:spcBef>
            <a:spcAft>
              <a:spcPct val="35000"/>
            </a:spcAft>
            <a:buNone/>
          </a:pPr>
          <a:r>
            <a:rPr lang="en-US" sz="2500" kern="1200" dirty="0"/>
            <a:t>1 in 4 experience MH problem </a:t>
          </a:r>
          <a:r>
            <a:rPr lang="en-US" sz="1800" kern="1200" dirty="0"/>
            <a:t>(</a:t>
          </a:r>
          <a:r>
            <a:rPr lang="en-US" sz="1800" kern="1200" dirty="0" err="1"/>
            <a:t>McMcanus</a:t>
          </a:r>
          <a:r>
            <a:rPr lang="en-US" sz="1800" kern="1200" dirty="0"/>
            <a:t>, Meltzer, </a:t>
          </a:r>
          <a:r>
            <a:rPr lang="en-US" sz="1800" kern="1200" dirty="0" err="1"/>
            <a:t>Brugha</a:t>
          </a:r>
          <a:r>
            <a:rPr lang="en-US" sz="1800" kern="1200" dirty="0"/>
            <a:t>, Bebbington, &amp; Jenkins, 2009).</a:t>
          </a:r>
          <a:endParaRPr lang="en-US" sz="2500" kern="1200" dirty="0"/>
        </a:p>
      </dsp:txBody>
      <dsp:txXfrm>
        <a:off x="1056503" y="6744"/>
        <a:ext cx="5914391" cy="1211866"/>
      </dsp:txXfrm>
    </dsp:sp>
    <dsp:sp modelId="{6BF89276-87F0-46BC-A2DF-EB89398EA823}">
      <dsp:nvSpPr>
        <dsp:cNvPr id="0" name=""/>
        <dsp:cNvSpPr/>
      </dsp:nvSpPr>
      <dsp:spPr>
        <a:xfrm>
          <a:off x="-343203" y="1521578"/>
          <a:ext cx="7316836" cy="1211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B81B7-C9C9-40A7-9E62-CD208C8D04A9}">
      <dsp:nvSpPr>
        <dsp:cNvPr id="0" name=""/>
        <dsp:cNvSpPr/>
      </dsp:nvSpPr>
      <dsp:spPr>
        <a:xfrm>
          <a:off x="23386" y="1794248"/>
          <a:ext cx="666526" cy="666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B45690-B450-44C1-BE92-14731894D1E6}">
      <dsp:nvSpPr>
        <dsp:cNvPr id="0" name=""/>
        <dsp:cNvSpPr/>
      </dsp:nvSpPr>
      <dsp:spPr>
        <a:xfrm>
          <a:off x="1056503" y="1521578"/>
          <a:ext cx="3292576" cy="121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56" tIns="128256" rIns="128256" bIns="128256" numCol="1" spcCol="1270" anchor="ctr" anchorCtr="0">
          <a:noAutofit/>
        </a:bodyPr>
        <a:lstStyle/>
        <a:p>
          <a:pPr marL="0" lvl="0" indent="0" algn="l" defTabSz="1111250">
            <a:lnSpc>
              <a:spcPct val="90000"/>
            </a:lnSpc>
            <a:spcBef>
              <a:spcPct val="0"/>
            </a:spcBef>
            <a:spcAft>
              <a:spcPct val="35000"/>
            </a:spcAft>
            <a:buNone/>
          </a:pPr>
          <a:r>
            <a:rPr lang="en-US" sz="2500" kern="1200" dirty="0"/>
            <a:t>WHO 2015</a:t>
          </a:r>
        </a:p>
      </dsp:txBody>
      <dsp:txXfrm>
        <a:off x="1056503" y="1521578"/>
        <a:ext cx="3292576" cy="1211866"/>
      </dsp:txXfrm>
    </dsp:sp>
    <dsp:sp modelId="{7E456457-F95F-47C5-9EF2-F0FEDC65161B}">
      <dsp:nvSpPr>
        <dsp:cNvPr id="0" name=""/>
        <dsp:cNvSpPr/>
      </dsp:nvSpPr>
      <dsp:spPr>
        <a:xfrm>
          <a:off x="3016751" y="1521578"/>
          <a:ext cx="4000104" cy="121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56" tIns="128256" rIns="128256" bIns="128256" numCol="1" spcCol="1270" anchor="ctr" anchorCtr="0">
          <a:noAutofit/>
        </a:bodyPr>
        <a:lstStyle/>
        <a:p>
          <a:pPr marL="0" lvl="0" indent="0" algn="l" defTabSz="1066800">
            <a:lnSpc>
              <a:spcPct val="90000"/>
            </a:lnSpc>
            <a:spcBef>
              <a:spcPct val="0"/>
            </a:spcBef>
            <a:spcAft>
              <a:spcPct val="35000"/>
            </a:spcAft>
            <a:buNone/>
          </a:pPr>
          <a:r>
            <a:rPr lang="en-US" sz="2400" kern="1200" dirty="0"/>
            <a:t>322 million </a:t>
          </a:r>
          <a:r>
            <a:rPr lang="en-US" sz="2400" kern="1200" dirty="0">
              <a:sym typeface="Wingdings" panose="05000000000000000000" pitchFamily="2" charset="2"/>
            </a:rPr>
            <a:t></a:t>
          </a:r>
          <a:r>
            <a:rPr lang="en-US" sz="2400" kern="1200" dirty="0"/>
            <a:t> depression </a:t>
          </a:r>
        </a:p>
        <a:p>
          <a:pPr marL="0" lvl="0" indent="0" algn="l" defTabSz="1066800">
            <a:lnSpc>
              <a:spcPct val="90000"/>
            </a:lnSpc>
            <a:spcBef>
              <a:spcPct val="0"/>
            </a:spcBef>
            <a:spcAft>
              <a:spcPct val="35000"/>
            </a:spcAft>
            <a:buNone/>
          </a:pPr>
          <a:r>
            <a:rPr lang="en-US" sz="2400" kern="1200" dirty="0"/>
            <a:t>264 million </a:t>
          </a:r>
          <a:r>
            <a:rPr lang="en-US" sz="2400" kern="1200" dirty="0">
              <a:sym typeface="Wingdings" panose="05000000000000000000" pitchFamily="2" charset="2"/>
            </a:rPr>
            <a:t></a:t>
          </a:r>
          <a:r>
            <a:rPr lang="en-US" sz="2400" kern="1200" dirty="0"/>
            <a:t> anxiety </a:t>
          </a:r>
        </a:p>
      </dsp:txBody>
      <dsp:txXfrm>
        <a:off x="3016751" y="1521578"/>
        <a:ext cx="4000104" cy="1211866"/>
      </dsp:txXfrm>
    </dsp:sp>
    <dsp:sp modelId="{A83C76CF-8C03-4364-B7BB-0AD8361F4026}">
      <dsp:nvSpPr>
        <dsp:cNvPr id="0" name=""/>
        <dsp:cNvSpPr/>
      </dsp:nvSpPr>
      <dsp:spPr>
        <a:xfrm>
          <a:off x="-343203" y="3036412"/>
          <a:ext cx="7316836" cy="1211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16620-D211-469C-BF2E-83BE0ABCCEF5}">
      <dsp:nvSpPr>
        <dsp:cNvPr id="0" name=""/>
        <dsp:cNvSpPr/>
      </dsp:nvSpPr>
      <dsp:spPr>
        <a:xfrm>
          <a:off x="23386" y="3309082"/>
          <a:ext cx="666526" cy="666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695EA2-E9D0-4920-9FB3-B567B1A3CE94}">
      <dsp:nvSpPr>
        <dsp:cNvPr id="0" name=""/>
        <dsp:cNvSpPr/>
      </dsp:nvSpPr>
      <dsp:spPr>
        <a:xfrm>
          <a:off x="731122" y="3036412"/>
          <a:ext cx="6565152" cy="121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56" tIns="128256" rIns="128256" bIns="128256" numCol="1" spcCol="1270" anchor="ctr" anchorCtr="0">
          <a:noAutofit/>
        </a:bodyPr>
        <a:lstStyle/>
        <a:p>
          <a:pPr marL="0" lvl="0" indent="0" algn="l" defTabSz="1066800">
            <a:lnSpc>
              <a:spcPct val="90000"/>
            </a:lnSpc>
            <a:spcBef>
              <a:spcPct val="0"/>
            </a:spcBef>
            <a:spcAft>
              <a:spcPct val="35000"/>
            </a:spcAft>
            <a:buNone/>
          </a:pPr>
          <a:r>
            <a:rPr lang="en-US" sz="2400" kern="1200" dirty="0"/>
            <a:t>Depression #1 &amp; Anxiety #6 </a:t>
          </a:r>
          <a:r>
            <a:rPr lang="en-US" sz="2400" kern="1200" dirty="0">
              <a:sym typeface="Wingdings" panose="05000000000000000000" pitchFamily="2" charset="2"/>
            </a:rPr>
            <a:t></a:t>
          </a:r>
          <a:r>
            <a:rPr lang="en-US" sz="2400" kern="1200" dirty="0"/>
            <a:t> Global Disability </a:t>
          </a:r>
        </a:p>
        <a:p>
          <a:pPr marL="0" lvl="0" indent="0" algn="l" defTabSz="1066800">
            <a:lnSpc>
              <a:spcPct val="90000"/>
            </a:lnSpc>
            <a:spcBef>
              <a:spcPct val="0"/>
            </a:spcBef>
            <a:spcAft>
              <a:spcPct val="35000"/>
            </a:spcAft>
            <a:buNone/>
          </a:pPr>
          <a:r>
            <a:rPr lang="en-US" sz="1800" kern="1200" dirty="0"/>
            <a:t>(WHO, 2017)</a:t>
          </a:r>
          <a:endParaRPr lang="en-US" sz="2500" kern="1200" dirty="0"/>
        </a:p>
      </dsp:txBody>
      <dsp:txXfrm>
        <a:off x="731122" y="3036412"/>
        <a:ext cx="6565152" cy="1211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C1FD5-F6A3-3944-B2EB-648CF8B69E31}">
      <dsp:nvSpPr>
        <dsp:cNvPr id="0" name=""/>
        <dsp:cNvSpPr/>
      </dsp:nvSpPr>
      <dsp:spPr>
        <a:xfrm rot="5400000">
          <a:off x="6395051" y="-2741862"/>
          <a:ext cx="682056" cy="633984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Pearson Correlation Test</a:t>
          </a:r>
        </a:p>
      </dsp:txBody>
      <dsp:txXfrm rot="-5400000">
        <a:off x="3566160" y="120324"/>
        <a:ext cx="6306545" cy="615466"/>
      </dsp:txXfrm>
    </dsp:sp>
    <dsp:sp modelId="{28DB1585-BEAC-7145-A905-CFBA77492A68}">
      <dsp:nvSpPr>
        <dsp:cNvPr id="0" name=""/>
        <dsp:cNvSpPr/>
      </dsp:nvSpPr>
      <dsp:spPr>
        <a:xfrm>
          <a:off x="0" y="1772"/>
          <a:ext cx="3566160" cy="85257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Question 1: relationship between general anxiety, social physique anxiety, and BI satisfaction </a:t>
          </a:r>
        </a:p>
      </dsp:txBody>
      <dsp:txXfrm>
        <a:off x="41619" y="43391"/>
        <a:ext cx="3482922" cy="769332"/>
      </dsp:txXfrm>
    </dsp:sp>
    <dsp:sp modelId="{0AA60AC9-43F7-4448-8186-AC5FDB1E8E06}">
      <dsp:nvSpPr>
        <dsp:cNvPr id="0" name=""/>
        <dsp:cNvSpPr/>
      </dsp:nvSpPr>
      <dsp:spPr>
        <a:xfrm rot="5400000">
          <a:off x="6395051" y="-1846663"/>
          <a:ext cx="682056" cy="6339840"/>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ANOVA for each of the 3 variables</a:t>
          </a:r>
        </a:p>
      </dsp:txBody>
      <dsp:txXfrm rot="-5400000">
        <a:off x="3566160" y="1015523"/>
        <a:ext cx="6306545" cy="615466"/>
      </dsp:txXfrm>
    </dsp:sp>
    <dsp:sp modelId="{A96E8AA6-4605-5C4E-8ADB-FA6F1393D38F}">
      <dsp:nvSpPr>
        <dsp:cNvPr id="0" name=""/>
        <dsp:cNvSpPr/>
      </dsp:nvSpPr>
      <dsp:spPr>
        <a:xfrm>
          <a:off x="0" y="896971"/>
          <a:ext cx="3566160" cy="85257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Question 2: differences in general anxiety, social physique anxiety, and BI satisfaction </a:t>
          </a:r>
        </a:p>
      </dsp:txBody>
      <dsp:txXfrm>
        <a:off x="41619" y="938590"/>
        <a:ext cx="3482922" cy="769332"/>
      </dsp:txXfrm>
    </dsp:sp>
    <dsp:sp modelId="{48C2F3B9-AAA4-E341-819A-CF2145FD5C14}">
      <dsp:nvSpPr>
        <dsp:cNvPr id="0" name=""/>
        <dsp:cNvSpPr/>
      </dsp:nvSpPr>
      <dsp:spPr>
        <a:xfrm rot="5400000">
          <a:off x="6395051" y="-951464"/>
          <a:ext cx="682056" cy="6339840"/>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Pearson Correlation Test between mean WPS, GAD-7, SPA, and MBSRQ-AE scores in athletes</a:t>
          </a:r>
        </a:p>
      </dsp:txBody>
      <dsp:txXfrm rot="-5400000">
        <a:off x="3566160" y="1910722"/>
        <a:ext cx="6306545" cy="615466"/>
      </dsp:txXfrm>
    </dsp:sp>
    <dsp:sp modelId="{02766F50-8F05-C04C-81FE-D099D9CD3DEF}">
      <dsp:nvSpPr>
        <dsp:cNvPr id="0" name=""/>
        <dsp:cNvSpPr/>
      </dsp:nvSpPr>
      <dsp:spPr>
        <a:xfrm>
          <a:off x="0" y="1792170"/>
          <a:ext cx="3566160" cy="852570"/>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Question 3: relationship between weight pressures, body image satisfaction, SPA, and general anxiety</a:t>
          </a:r>
        </a:p>
      </dsp:txBody>
      <dsp:txXfrm>
        <a:off x="41619" y="1833789"/>
        <a:ext cx="3482922" cy="769332"/>
      </dsp:txXfrm>
    </dsp:sp>
    <dsp:sp modelId="{4ACFF37C-C5EF-D74C-8604-D3C613B47610}">
      <dsp:nvSpPr>
        <dsp:cNvPr id="0" name=""/>
        <dsp:cNvSpPr/>
      </dsp:nvSpPr>
      <dsp:spPr>
        <a:xfrm rot="5400000">
          <a:off x="6395051" y="-56265"/>
          <a:ext cx="682056" cy="6339840"/>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Mann-Whitney U Test to compare mean WPS scores</a:t>
          </a:r>
        </a:p>
      </dsp:txBody>
      <dsp:txXfrm rot="-5400000">
        <a:off x="3566160" y="2805921"/>
        <a:ext cx="6306545" cy="615466"/>
      </dsp:txXfrm>
    </dsp:sp>
    <dsp:sp modelId="{A9D6E4E3-396A-1B49-B6F1-ED805FCDEB98}">
      <dsp:nvSpPr>
        <dsp:cNvPr id="0" name=""/>
        <dsp:cNvSpPr/>
      </dsp:nvSpPr>
      <dsp:spPr>
        <a:xfrm>
          <a:off x="0" y="2687369"/>
          <a:ext cx="3566160" cy="852570"/>
        </a:xfrm>
        <a:prstGeom prst="round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Question 4: differences in weight pressure in sport between M &amp; F athletes</a:t>
          </a:r>
        </a:p>
      </dsp:txBody>
      <dsp:txXfrm>
        <a:off x="41619" y="2728988"/>
        <a:ext cx="3482922" cy="769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81D54-BB21-C540-AF22-498F9E736780}">
      <dsp:nvSpPr>
        <dsp:cNvPr id="0" name=""/>
        <dsp:cNvSpPr/>
      </dsp:nvSpPr>
      <dsp:spPr>
        <a:xfrm>
          <a:off x="0" y="43093"/>
          <a:ext cx="6296297" cy="616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fear of one’s physique being negatively evaluated by others” (Hart, Leary, &amp; Rejeski 1989)</a:t>
          </a:r>
        </a:p>
      </dsp:txBody>
      <dsp:txXfrm>
        <a:off x="30099" y="73192"/>
        <a:ext cx="6236099" cy="556391"/>
      </dsp:txXfrm>
    </dsp:sp>
    <dsp:sp modelId="{CDDF0CC1-AC4E-1047-8A10-131292530DE1}">
      <dsp:nvSpPr>
        <dsp:cNvPr id="0" name=""/>
        <dsp:cNvSpPr/>
      </dsp:nvSpPr>
      <dsp:spPr>
        <a:xfrm>
          <a:off x="0" y="708643"/>
          <a:ext cx="6296297" cy="616589"/>
        </a:xfrm>
        <a:prstGeom prst="roundRect">
          <a:avLst/>
        </a:prstGeom>
        <a:solidFill>
          <a:schemeClr val="accent2">
            <a:hueOff val="-319344"/>
            <a:satOff val="877"/>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Subtype of anxiety (Hart, Leary, &amp; Rejeski 1989)</a:t>
          </a:r>
        </a:p>
      </dsp:txBody>
      <dsp:txXfrm>
        <a:off x="30099" y="738742"/>
        <a:ext cx="6236099" cy="556391"/>
      </dsp:txXfrm>
    </dsp:sp>
    <dsp:sp modelId="{A797C18A-85B6-EE40-B640-9AD6BF36E284}">
      <dsp:nvSpPr>
        <dsp:cNvPr id="0" name=""/>
        <dsp:cNvSpPr/>
      </dsp:nvSpPr>
      <dsp:spPr>
        <a:xfrm>
          <a:off x="0" y="1374193"/>
          <a:ext cx="6296297" cy="616589"/>
        </a:xfrm>
        <a:prstGeom prst="roundRect">
          <a:avLst/>
        </a:prstGeom>
        <a:solidFill>
          <a:schemeClr val="accent2">
            <a:hueOff val="-638687"/>
            <a:satOff val="175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*Another’s evaluation, not our own* (Hart, Leary, </a:t>
          </a:r>
          <a:r>
            <a:rPr lang="en-US" sz="1700" kern="1200" dirty="0" err="1"/>
            <a:t>Rejeski</a:t>
          </a:r>
          <a:r>
            <a:rPr lang="en-US" sz="1700" kern="1200" dirty="0"/>
            <a:t>, 1989)</a:t>
          </a:r>
        </a:p>
      </dsp:txBody>
      <dsp:txXfrm>
        <a:off x="30099" y="1404292"/>
        <a:ext cx="6236099" cy="556391"/>
      </dsp:txXfrm>
    </dsp:sp>
    <dsp:sp modelId="{76144780-15A8-0E4A-9CB2-B0F326CCBFEF}">
      <dsp:nvSpPr>
        <dsp:cNvPr id="0" name=""/>
        <dsp:cNvSpPr/>
      </dsp:nvSpPr>
      <dsp:spPr>
        <a:xfrm>
          <a:off x="0" y="2039743"/>
          <a:ext cx="6296297" cy="616589"/>
        </a:xfrm>
        <a:prstGeom prst="roundRect">
          <a:avLst/>
        </a:prstGeom>
        <a:solidFill>
          <a:schemeClr val="accent2">
            <a:hueOff val="-958031"/>
            <a:satOff val="2632"/>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Self-presentation theory </a:t>
          </a:r>
        </a:p>
      </dsp:txBody>
      <dsp:txXfrm>
        <a:off x="30099" y="2069842"/>
        <a:ext cx="6236099" cy="556391"/>
      </dsp:txXfrm>
    </dsp:sp>
    <dsp:sp modelId="{B9C31477-B7CF-3D4C-B1FD-D0E591C2CE4C}">
      <dsp:nvSpPr>
        <dsp:cNvPr id="0" name=""/>
        <dsp:cNvSpPr/>
      </dsp:nvSpPr>
      <dsp:spPr>
        <a:xfrm>
          <a:off x="0" y="2656333"/>
          <a:ext cx="629629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Can’t control </a:t>
          </a:r>
          <a:r>
            <a:rPr lang="en-US" sz="1300" kern="1200">
              <a:sym typeface="Wingdings" panose="05000000000000000000" pitchFamily="2" charset="2"/>
            </a:rPr>
            <a:t></a:t>
          </a:r>
          <a:r>
            <a:rPr lang="en-US" sz="1300" kern="1200"/>
            <a:t> social anxiety</a:t>
          </a:r>
        </a:p>
      </dsp:txBody>
      <dsp:txXfrm>
        <a:off x="0" y="2656333"/>
        <a:ext cx="6296297" cy="281520"/>
      </dsp:txXfrm>
    </dsp:sp>
    <dsp:sp modelId="{CB99A21E-C754-B742-99E0-7E5AF6C8C11E}">
      <dsp:nvSpPr>
        <dsp:cNvPr id="0" name=""/>
        <dsp:cNvSpPr/>
      </dsp:nvSpPr>
      <dsp:spPr>
        <a:xfrm>
          <a:off x="0" y="2937853"/>
          <a:ext cx="6296297" cy="616589"/>
        </a:xfrm>
        <a:prstGeom prst="roundRect">
          <a:avLst/>
        </a:prstGeom>
        <a:solidFill>
          <a:schemeClr val="accent2">
            <a:hueOff val="-1277375"/>
            <a:satOff val="3509"/>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Athlete vs non-athletes</a:t>
          </a:r>
        </a:p>
      </dsp:txBody>
      <dsp:txXfrm>
        <a:off x="30099" y="2967952"/>
        <a:ext cx="6236099" cy="556391"/>
      </dsp:txXfrm>
    </dsp:sp>
    <dsp:sp modelId="{368790D5-BC1F-6C41-88B7-0EA10641E480}">
      <dsp:nvSpPr>
        <dsp:cNvPr id="0" name=""/>
        <dsp:cNvSpPr/>
      </dsp:nvSpPr>
      <dsp:spPr>
        <a:xfrm>
          <a:off x="0" y="3554443"/>
          <a:ext cx="6296297"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Same definition</a:t>
          </a:r>
        </a:p>
        <a:p>
          <a:pPr marL="114300" lvl="1" indent="-114300" algn="l" defTabSz="577850">
            <a:lnSpc>
              <a:spcPct val="90000"/>
            </a:lnSpc>
            <a:spcBef>
              <a:spcPct val="0"/>
            </a:spcBef>
            <a:spcAft>
              <a:spcPct val="20000"/>
            </a:spcAft>
            <a:buChar char="•"/>
          </a:pPr>
          <a:r>
            <a:rPr lang="en-US" sz="1300" kern="1200"/>
            <a:t>Different factors </a:t>
          </a:r>
        </a:p>
      </dsp:txBody>
      <dsp:txXfrm>
        <a:off x="0" y="3554443"/>
        <a:ext cx="6296297" cy="404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E457-C2B8-6741-939D-FDAD2CE79F86}">
      <dsp:nvSpPr>
        <dsp:cNvPr id="0" name=""/>
        <dsp:cNvSpPr/>
      </dsp:nvSpPr>
      <dsp:spPr>
        <a:xfrm>
          <a:off x="0" y="488"/>
          <a:ext cx="629629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7F14F-A15D-A548-8671-AF9C6D78E16B}">
      <dsp:nvSpPr>
        <dsp:cNvPr id="0" name=""/>
        <dsp:cNvSpPr/>
      </dsp:nvSpPr>
      <dsp:spPr>
        <a:xfrm>
          <a:off x="0" y="488"/>
          <a:ext cx="6296297" cy="80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”an individual’s perception of his or her own body” (Schilder, 1935)</a:t>
          </a:r>
        </a:p>
      </dsp:txBody>
      <dsp:txXfrm>
        <a:off x="0" y="488"/>
        <a:ext cx="6296297" cy="800248"/>
      </dsp:txXfrm>
    </dsp:sp>
    <dsp:sp modelId="{DD782142-1803-B749-8F9F-267651BE6B0B}">
      <dsp:nvSpPr>
        <dsp:cNvPr id="0" name=""/>
        <dsp:cNvSpPr/>
      </dsp:nvSpPr>
      <dsp:spPr>
        <a:xfrm>
          <a:off x="0" y="800737"/>
          <a:ext cx="629629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80280-DE49-9A46-80DE-720472CD28CB}">
      <dsp:nvSpPr>
        <dsp:cNvPr id="0" name=""/>
        <dsp:cNvSpPr/>
      </dsp:nvSpPr>
      <dsp:spPr>
        <a:xfrm>
          <a:off x="0" y="800737"/>
          <a:ext cx="6296297" cy="80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Body image can change depending on setting (Krane, Waldron, </a:t>
          </a:r>
          <a:r>
            <a:rPr lang="en-US" sz="2300" kern="1200" dirty="0" err="1"/>
            <a:t>Michalenok</a:t>
          </a:r>
          <a:r>
            <a:rPr lang="en-US" sz="2300" kern="1200" dirty="0"/>
            <a:t>, Stiles-Shipley, 2001) </a:t>
          </a:r>
        </a:p>
      </dsp:txBody>
      <dsp:txXfrm>
        <a:off x="0" y="800737"/>
        <a:ext cx="6296297" cy="800248"/>
      </dsp:txXfrm>
    </dsp:sp>
    <dsp:sp modelId="{90442A57-0F81-E847-869E-D2A586A4F1CE}">
      <dsp:nvSpPr>
        <dsp:cNvPr id="0" name=""/>
        <dsp:cNvSpPr/>
      </dsp:nvSpPr>
      <dsp:spPr>
        <a:xfrm>
          <a:off x="0" y="1600986"/>
          <a:ext cx="629629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9309F-FFA2-6D44-9389-DB557F145354}">
      <dsp:nvSpPr>
        <dsp:cNvPr id="0" name=""/>
        <dsp:cNvSpPr/>
      </dsp:nvSpPr>
      <dsp:spPr>
        <a:xfrm>
          <a:off x="0" y="1600986"/>
          <a:ext cx="6296297" cy="80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Athletes </a:t>
          </a:r>
          <a:r>
            <a:rPr lang="en-US" sz="2300" kern="1200" dirty="0">
              <a:sym typeface="Wingdings" panose="05000000000000000000" pitchFamily="2" charset="2"/>
            </a:rPr>
            <a:t></a:t>
          </a:r>
          <a:r>
            <a:rPr lang="en-US" sz="2300" kern="1200" dirty="0"/>
            <a:t> two “ideal” body images (Krane, Waldron, </a:t>
          </a:r>
          <a:r>
            <a:rPr lang="en-US" sz="2300" kern="1200" dirty="0" err="1"/>
            <a:t>Michalenok</a:t>
          </a:r>
          <a:r>
            <a:rPr lang="en-US" sz="2300" kern="1200" dirty="0"/>
            <a:t>, Stiles-Shipley, 2001) </a:t>
          </a:r>
        </a:p>
      </dsp:txBody>
      <dsp:txXfrm>
        <a:off x="0" y="1600986"/>
        <a:ext cx="6296297" cy="800248"/>
      </dsp:txXfrm>
    </dsp:sp>
    <dsp:sp modelId="{798FDF06-9ECA-F145-812E-9B8E5F86187D}">
      <dsp:nvSpPr>
        <dsp:cNvPr id="0" name=""/>
        <dsp:cNvSpPr/>
      </dsp:nvSpPr>
      <dsp:spPr>
        <a:xfrm>
          <a:off x="0" y="2401235"/>
          <a:ext cx="629629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C5C30E-DE47-9D46-A93E-363324F9FB7C}">
      <dsp:nvSpPr>
        <dsp:cNvPr id="0" name=""/>
        <dsp:cNvSpPr/>
      </dsp:nvSpPr>
      <dsp:spPr>
        <a:xfrm>
          <a:off x="0" y="2401235"/>
          <a:ext cx="6296297" cy="80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Body image = social construct </a:t>
          </a:r>
        </a:p>
      </dsp:txBody>
      <dsp:txXfrm>
        <a:off x="0" y="2401235"/>
        <a:ext cx="6296297" cy="800248"/>
      </dsp:txXfrm>
    </dsp:sp>
    <dsp:sp modelId="{D1667075-4E9C-D942-8B26-448871A8A265}">
      <dsp:nvSpPr>
        <dsp:cNvPr id="0" name=""/>
        <dsp:cNvSpPr/>
      </dsp:nvSpPr>
      <dsp:spPr>
        <a:xfrm>
          <a:off x="0" y="3201484"/>
          <a:ext cx="629629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6576D-A9D8-D94F-A157-E6A86048B206}">
      <dsp:nvSpPr>
        <dsp:cNvPr id="0" name=""/>
        <dsp:cNvSpPr/>
      </dsp:nvSpPr>
      <dsp:spPr>
        <a:xfrm>
          <a:off x="0" y="3201484"/>
          <a:ext cx="6296297" cy="800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Athletes more aware of BI in uniform </a:t>
          </a:r>
          <a:r>
            <a:rPr lang="en-US" sz="2300" kern="1200">
              <a:sym typeface="Wingdings" panose="05000000000000000000" pitchFamily="2" charset="2"/>
            </a:rPr>
            <a:t></a:t>
          </a:r>
          <a:r>
            <a:rPr lang="en-US" sz="2300" kern="1200"/>
            <a:t> increased body dissatisfaction (Greenleaf, 2002)</a:t>
          </a:r>
        </a:p>
      </dsp:txBody>
      <dsp:txXfrm>
        <a:off x="0" y="3201484"/>
        <a:ext cx="6296297" cy="800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6691C-1A89-468A-88E9-6821CAFDABFF}">
      <dsp:nvSpPr>
        <dsp:cNvPr id="0" name=""/>
        <dsp:cNvSpPr/>
      </dsp:nvSpPr>
      <dsp:spPr>
        <a:xfrm>
          <a:off x="0" y="519"/>
          <a:ext cx="6692748" cy="1215424"/>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D33E4F86-68B6-48EE-AF9F-07F4C98F34C4}">
      <dsp:nvSpPr>
        <dsp:cNvPr id="0" name=""/>
        <dsp:cNvSpPr/>
      </dsp:nvSpPr>
      <dsp:spPr>
        <a:xfrm>
          <a:off x="367665" y="273989"/>
          <a:ext cx="668483" cy="66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2D9D3-6AC4-4185-AA8C-E8EEC1FD8EC2}">
      <dsp:nvSpPr>
        <dsp:cNvPr id="0" name=""/>
        <dsp:cNvSpPr/>
      </dsp:nvSpPr>
      <dsp:spPr>
        <a:xfrm>
          <a:off x="1403815" y="51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111250">
            <a:lnSpc>
              <a:spcPct val="100000"/>
            </a:lnSpc>
            <a:spcBef>
              <a:spcPct val="0"/>
            </a:spcBef>
            <a:spcAft>
              <a:spcPct val="35000"/>
            </a:spcAft>
            <a:buNone/>
          </a:pPr>
          <a:r>
            <a:rPr lang="en-US" sz="2500" kern="1200"/>
            <a:t>Fill the gap</a:t>
          </a:r>
        </a:p>
      </dsp:txBody>
      <dsp:txXfrm>
        <a:off x="1403815" y="519"/>
        <a:ext cx="5288932" cy="1215424"/>
      </dsp:txXfrm>
    </dsp:sp>
    <dsp:sp modelId="{FBE9D6A3-C0A2-4F55-92B4-E6EA82AB2916}">
      <dsp:nvSpPr>
        <dsp:cNvPr id="0" name=""/>
        <dsp:cNvSpPr/>
      </dsp:nvSpPr>
      <dsp:spPr>
        <a:xfrm>
          <a:off x="0" y="1519799"/>
          <a:ext cx="6692748" cy="1215424"/>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0C5153A8-C28A-4B50-971B-CE5B630BFE2B}">
      <dsp:nvSpPr>
        <dsp:cNvPr id="0" name=""/>
        <dsp:cNvSpPr/>
      </dsp:nvSpPr>
      <dsp:spPr>
        <a:xfrm>
          <a:off x="367665" y="1793270"/>
          <a:ext cx="668483" cy="66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4A1B1C-85B1-4984-B24C-95BC9F32942C}">
      <dsp:nvSpPr>
        <dsp:cNvPr id="0" name=""/>
        <dsp:cNvSpPr/>
      </dsp:nvSpPr>
      <dsp:spPr>
        <a:xfrm>
          <a:off x="1403815" y="151979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111250">
            <a:lnSpc>
              <a:spcPct val="100000"/>
            </a:lnSpc>
            <a:spcBef>
              <a:spcPct val="0"/>
            </a:spcBef>
            <a:spcAft>
              <a:spcPct val="35000"/>
            </a:spcAft>
            <a:buNone/>
          </a:pPr>
          <a:r>
            <a:rPr lang="en-US" sz="2500" kern="1200" dirty="0"/>
            <a:t>Understand the relationship of the factors examined</a:t>
          </a:r>
        </a:p>
      </dsp:txBody>
      <dsp:txXfrm>
        <a:off x="1403815" y="1519799"/>
        <a:ext cx="5288932" cy="1215424"/>
      </dsp:txXfrm>
    </dsp:sp>
    <dsp:sp modelId="{B7328836-361D-4D6F-9CB5-2225CC520140}">
      <dsp:nvSpPr>
        <dsp:cNvPr id="0" name=""/>
        <dsp:cNvSpPr/>
      </dsp:nvSpPr>
      <dsp:spPr>
        <a:xfrm>
          <a:off x="0" y="3039080"/>
          <a:ext cx="6692748" cy="1215424"/>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227EA125-28D3-48C6-9A58-47E586D6EACB}">
      <dsp:nvSpPr>
        <dsp:cNvPr id="0" name=""/>
        <dsp:cNvSpPr/>
      </dsp:nvSpPr>
      <dsp:spPr>
        <a:xfrm>
          <a:off x="367665" y="3312550"/>
          <a:ext cx="668483" cy="66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9BBA45-24FC-4358-B329-B4B7A3E68654}">
      <dsp:nvSpPr>
        <dsp:cNvPr id="0" name=""/>
        <dsp:cNvSpPr/>
      </dsp:nvSpPr>
      <dsp:spPr>
        <a:xfrm>
          <a:off x="1403815" y="3039080"/>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1111250">
            <a:lnSpc>
              <a:spcPct val="100000"/>
            </a:lnSpc>
            <a:spcBef>
              <a:spcPct val="0"/>
            </a:spcBef>
            <a:spcAft>
              <a:spcPct val="35000"/>
            </a:spcAft>
            <a:buNone/>
          </a:pPr>
          <a:r>
            <a:rPr lang="en-US" sz="2500" kern="1200" dirty="0"/>
            <a:t>Clinicians understand athletes to better help them.</a:t>
          </a:r>
        </a:p>
      </dsp:txBody>
      <dsp:txXfrm>
        <a:off x="1403815" y="3039080"/>
        <a:ext cx="5288932" cy="1215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60409-3B7B-FE45-94EC-08FAA8C28445}">
      <dsp:nvSpPr>
        <dsp:cNvPr id="0" name=""/>
        <dsp:cNvSpPr/>
      </dsp:nvSpPr>
      <dsp:spPr>
        <a:xfrm>
          <a:off x="0" y="0"/>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C1ED6-C54E-0943-8DA2-40818B89F8D3}">
      <dsp:nvSpPr>
        <dsp:cNvPr id="0" name=""/>
        <dsp:cNvSpPr/>
      </dsp:nvSpPr>
      <dsp:spPr>
        <a:xfrm>
          <a:off x="0" y="0"/>
          <a:ext cx="6296297" cy="200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1. What is the relationship between social physique anxiety, general anxiety, and body image satisfaction in male and female athletes and non-athletes?</a:t>
          </a:r>
        </a:p>
      </dsp:txBody>
      <dsp:txXfrm>
        <a:off x="0" y="0"/>
        <a:ext cx="6296297" cy="2001110"/>
      </dsp:txXfrm>
    </dsp:sp>
    <dsp:sp modelId="{2B9CEA9C-8AE1-2C42-B87D-E22551811762}">
      <dsp:nvSpPr>
        <dsp:cNvPr id="0" name=""/>
        <dsp:cNvSpPr/>
      </dsp:nvSpPr>
      <dsp:spPr>
        <a:xfrm>
          <a:off x="0" y="2001110"/>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0A9B6-8A80-9141-A9FF-D9B61D244D24}">
      <dsp:nvSpPr>
        <dsp:cNvPr id="0" name=""/>
        <dsp:cNvSpPr/>
      </dsp:nvSpPr>
      <dsp:spPr>
        <a:xfrm>
          <a:off x="0" y="2001110"/>
          <a:ext cx="6296297" cy="200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2. Is there a difference in social physique anxiety, general anxiety, and body image satisfaction between male and female athletes and non-athletes?</a:t>
          </a:r>
        </a:p>
      </dsp:txBody>
      <dsp:txXfrm>
        <a:off x="0" y="2001110"/>
        <a:ext cx="6296297" cy="2001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9704-C55A-F641-A938-4D6B47B41369}">
      <dsp:nvSpPr>
        <dsp:cNvPr id="0" name=""/>
        <dsp:cNvSpPr/>
      </dsp:nvSpPr>
      <dsp:spPr>
        <a:xfrm>
          <a:off x="0" y="0"/>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EFF5E-E645-1240-BF66-A2FB2313CD0D}">
      <dsp:nvSpPr>
        <dsp:cNvPr id="0" name=""/>
        <dsp:cNvSpPr/>
      </dsp:nvSpPr>
      <dsp:spPr>
        <a:xfrm>
          <a:off x="0" y="0"/>
          <a:ext cx="6296297" cy="200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 What is the relationship between general anxiety, social physique anxiety, weight pressures in sport, and body image satisfaction in male and female athletes? </a:t>
          </a:r>
        </a:p>
      </dsp:txBody>
      <dsp:txXfrm>
        <a:off x="0" y="0"/>
        <a:ext cx="6296297" cy="2001110"/>
      </dsp:txXfrm>
    </dsp:sp>
    <dsp:sp modelId="{6B2B253D-9C57-7140-A8B6-EA7C0428B669}">
      <dsp:nvSpPr>
        <dsp:cNvPr id="0" name=""/>
        <dsp:cNvSpPr/>
      </dsp:nvSpPr>
      <dsp:spPr>
        <a:xfrm>
          <a:off x="0" y="2001110"/>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FA08E-A78E-494B-BC67-8D0EF1E450A9}">
      <dsp:nvSpPr>
        <dsp:cNvPr id="0" name=""/>
        <dsp:cNvSpPr/>
      </dsp:nvSpPr>
      <dsp:spPr>
        <a:xfrm>
          <a:off x="0" y="2001110"/>
          <a:ext cx="6296297" cy="200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4. Is there a difference in weight pressures in sport between male and female athletes? </a:t>
          </a:r>
        </a:p>
      </dsp:txBody>
      <dsp:txXfrm>
        <a:off x="0" y="2001110"/>
        <a:ext cx="6296297" cy="2001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6659-0F07-424B-9FB2-0EC99D492B22}">
      <dsp:nvSpPr>
        <dsp:cNvPr id="0" name=""/>
        <dsp:cNvSpPr/>
      </dsp:nvSpPr>
      <dsp:spPr>
        <a:xfrm>
          <a:off x="0" y="158990"/>
          <a:ext cx="6296297" cy="1801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1. There will be a relationship between social physique anxiety, general anxiety, and body image satisfaction in male and female athletes and non-athletes.</a:t>
          </a:r>
        </a:p>
      </dsp:txBody>
      <dsp:txXfrm>
        <a:off x="87957" y="246947"/>
        <a:ext cx="6120383" cy="1625886"/>
      </dsp:txXfrm>
    </dsp:sp>
    <dsp:sp modelId="{429962CE-FC02-F949-9589-B7BD5178F120}">
      <dsp:nvSpPr>
        <dsp:cNvPr id="0" name=""/>
        <dsp:cNvSpPr/>
      </dsp:nvSpPr>
      <dsp:spPr>
        <a:xfrm>
          <a:off x="0" y="2041431"/>
          <a:ext cx="6296297" cy="1801800"/>
        </a:xfrm>
        <a:prstGeom prst="roundRect">
          <a:avLst/>
        </a:prstGeom>
        <a:solidFill>
          <a:schemeClr val="accent2">
            <a:hueOff val="-1277375"/>
            <a:satOff val="3509"/>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2. There will be a difference in social physique anxiety, general anxiety, and body image satisfaction between male and female athletes and non-athletes</a:t>
          </a:r>
        </a:p>
      </dsp:txBody>
      <dsp:txXfrm>
        <a:off x="87957" y="2129388"/>
        <a:ext cx="6120383" cy="1625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FF00-A4DB-3B4B-9316-40F59CEACC29}">
      <dsp:nvSpPr>
        <dsp:cNvPr id="0" name=""/>
        <dsp:cNvSpPr/>
      </dsp:nvSpPr>
      <dsp:spPr>
        <a:xfrm>
          <a:off x="0" y="356360"/>
          <a:ext cx="6296297" cy="16087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3. There will be a relationship between weight pressures in sport and body image satisfaction, social physique anxiety, and general anxiety in male and female athletes.</a:t>
          </a:r>
        </a:p>
      </dsp:txBody>
      <dsp:txXfrm>
        <a:off x="78533" y="434893"/>
        <a:ext cx="6139231" cy="1451684"/>
      </dsp:txXfrm>
    </dsp:sp>
    <dsp:sp modelId="{82B15C3E-0B72-3245-95A8-34E3C937D96F}">
      <dsp:nvSpPr>
        <dsp:cNvPr id="0" name=""/>
        <dsp:cNvSpPr/>
      </dsp:nvSpPr>
      <dsp:spPr>
        <a:xfrm>
          <a:off x="0" y="2037111"/>
          <a:ext cx="6296297" cy="1608750"/>
        </a:xfrm>
        <a:prstGeom prst="roundRect">
          <a:avLst/>
        </a:prstGeom>
        <a:solidFill>
          <a:schemeClr val="accent2">
            <a:hueOff val="-1277375"/>
            <a:satOff val="3509"/>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4. Female athletes will report more weight pressures in sport compared to male athletes.</a:t>
          </a:r>
        </a:p>
      </dsp:txBody>
      <dsp:txXfrm>
        <a:off x="78533" y="2115644"/>
        <a:ext cx="6139231" cy="1451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E6899-56EA-9A4E-9FEF-C90BD60CB4C6}">
      <dsp:nvSpPr>
        <dsp:cNvPr id="0" name=""/>
        <dsp:cNvSpPr/>
      </dsp:nvSpPr>
      <dsp:spPr>
        <a:xfrm>
          <a:off x="0" y="450587"/>
          <a:ext cx="6692748" cy="1598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604012" rIns="519432"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t>One DII institution</a:t>
          </a:r>
        </a:p>
        <a:p>
          <a:pPr marL="285750" lvl="1" indent="-285750" algn="l" defTabSz="1289050">
            <a:lnSpc>
              <a:spcPct val="90000"/>
            </a:lnSpc>
            <a:spcBef>
              <a:spcPct val="0"/>
            </a:spcBef>
            <a:spcAft>
              <a:spcPct val="15000"/>
            </a:spcAft>
            <a:buChar char="•"/>
          </a:pPr>
          <a:r>
            <a:rPr lang="en-US" sz="2900" kern="1200"/>
            <a:t>2019-2020 academic year</a:t>
          </a:r>
        </a:p>
      </dsp:txBody>
      <dsp:txXfrm>
        <a:off x="0" y="450587"/>
        <a:ext cx="6692748" cy="1598625"/>
      </dsp:txXfrm>
    </dsp:sp>
    <dsp:sp modelId="{DDC76695-92AD-1146-9EA3-D2EC38D8B147}">
      <dsp:nvSpPr>
        <dsp:cNvPr id="0" name=""/>
        <dsp:cNvSpPr/>
      </dsp:nvSpPr>
      <dsp:spPr>
        <a:xfrm>
          <a:off x="334637" y="22546"/>
          <a:ext cx="4684923" cy="8560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289050">
            <a:lnSpc>
              <a:spcPct val="90000"/>
            </a:lnSpc>
            <a:spcBef>
              <a:spcPct val="0"/>
            </a:spcBef>
            <a:spcAft>
              <a:spcPct val="35000"/>
            </a:spcAft>
            <a:buNone/>
          </a:pPr>
          <a:r>
            <a:rPr lang="en-US" sz="2900" kern="1200"/>
            <a:t>About 550 student-athletes</a:t>
          </a:r>
        </a:p>
      </dsp:txBody>
      <dsp:txXfrm>
        <a:off x="376427" y="64336"/>
        <a:ext cx="4601343" cy="772500"/>
      </dsp:txXfrm>
    </dsp:sp>
    <dsp:sp modelId="{E346FBD9-F6D9-8C4F-9162-142B3385E617}">
      <dsp:nvSpPr>
        <dsp:cNvPr id="0" name=""/>
        <dsp:cNvSpPr/>
      </dsp:nvSpPr>
      <dsp:spPr>
        <a:xfrm>
          <a:off x="0" y="2633852"/>
          <a:ext cx="6692748" cy="1598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604012" rIns="519432"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FYE undergraduate course</a:t>
          </a:r>
        </a:p>
        <a:p>
          <a:pPr marL="285750" lvl="1" indent="-285750" algn="l" defTabSz="1289050">
            <a:lnSpc>
              <a:spcPct val="90000"/>
            </a:lnSpc>
            <a:spcBef>
              <a:spcPct val="0"/>
            </a:spcBef>
            <a:spcAft>
              <a:spcPct val="15000"/>
            </a:spcAft>
            <a:buChar char="•"/>
          </a:pPr>
          <a:r>
            <a:rPr lang="en-US" sz="2900" kern="1200" dirty="0"/>
            <a:t>Control group </a:t>
          </a:r>
        </a:p>
      </dsp:txBody>
      <dsp:txXfrm>
        <a:off x="0" y="2633852"/>
        <a:ext cx="6692748" cy="1598625"/>
      </dsp:txXfrm>
    </dsp:sp>
    <dsp:sp modelId="{255E590D-34C8-BD49-8412-9459F8ECE5DD}">
      <dsp:nvSpPr>
        <dsp:cNvPr id="0" name=""/>
        <dsp:cNvSpPr/>
      </dsp:nvSpPr>
      <dsp:spPr>
        <a:xfrm>
          <a:off x="334637" y="2205812"/>
          <a:ext cx="4684923" cy="85608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289050">
            <a:lnSpc>
              <a:spcPct val="90000"/>
            </a:lnSpc>
            <a:spcBef>
              <a:spcPct val="0"/>
            </a:spcBef>
            <a:spcAft>
              <a:spcPct val="35000"/>
            </a:spcAft>
            <a:buNone/>
          </a:pPr>
          <a:r>
            <a:rPr lang="en-US" sz="2900" kern="1200"/>
            <a:t>About 300 non-athletes</a:t>
          </a:r>
        </a:p>
      </dsp:txBody>
      <dsp:txXfrm>
        <a:off x="376427" y="2247602"/>
        <a:ext cx="4601343" cy="772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EB385-AC83-F546-A9C9-DF82B2E13D05}"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72E3E-651D-6E4F-9229-365FD43F7BAB}" type="slidenum">
              <a:rPr lang="en-US" smtClean="0"/>
              <a:t>‹#›</a:t>
            </a:fld>
            <a:endParaRPr lang="en-US"/>
          </a:p>
        </p:txBody>
      </p:sp>
    </p:spTree>
    <p:extLst>
      <p:ext uri="{BB962C8B-B14F-4D97-AF65-F5344CB8AC3E}">
        <p14:creationId xmlns:p14="http://schemas.microsoft.com/office/powerpoint/2010/main" val="219636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give a huge thank you to my chairperson Lindsey Keenan PhD, LAT, ATC, and my committee members Rachel </a:t>
            </a:r>
            <a:r>
              <a:rPr lang="en-US" dirty="0" err="1"/>
              <a:t>Daltry</a:t>
            </a:r>
            <a:r>
              <a:rPr lang="en-US" dirty="0"/>
              <a:t> </a:t>
            </a:r>
            <a:r>
              <a:rPr lang="en-US" dirty="0" err="1"/>
              <a:t>PsD</a:t>
            </a:r>
            <a:r>
              <a:rPr lang="en-US" dirty="0"/>
              <a:t>, Jeffrey Harris, DrPH, RD, LDN, and </a:t>
            </a:r>
            <a:r>
              <a:rPr lang="en-US" dirty="0" err="1"/>
              <a:t>Selen</a:t>
            </a:r>
            <a:r>
              <a:rPr lang="en-US" dirty="0"/>
              <a:t> Razon PhD.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1</a:t>
            </a:fld>
            <a:endParaRPr lang="en-US"/>
          </a:p>
        </p:txBody>
      </p:sp>
    </p:spTree>
    <p:extLst>
      <p:ext uri="{BB962C8B-B14F-4D97-AF65-F5344CB8AC3E}">
        <p14:creationId xmlns:p14="http://schemas.microsoft.com/office/powerpoint/2010/main" val="5079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state of well-being in which an individual realizes his or her own potential, can cope with the normal stresses of life, can work productively and fruitfully, and is able to make a contribution to his or her community” </a:t>
            </a:r>
            <a:r>
              <a:rPr lang="en-US" sz="1050" dirty="0"/>
              <a:t>(WHO, 2014).</a:t>
            </a:r>
          </a:p>
          <a:p>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2</a:t>
            </a:fld>
            <a:endParaRPr lang="en-US"/>
          </a:p>
        </p:txBody>
      </p:sp>
    </p:spTree>
    <p:extLst>
      <p:ext uri="{BB962C8B-B14F-4D97-AF65-F5344CB8AC3E}">
        <p14:creationId xmlns:p14="http://schemas.microsoft.com/office/powerpoint/2010/main" val="348738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Self-presentation theory - </a:t>
            </a:r>
            <a:r>
              <a:rPr lang="en-US" sz="1200" kern="1200" dirty="0">
                <a:solidFill>
                  <a:schemeClr val="tx1"/>
                </a:solidFill>
                <a:effectLst/>
                <a:latin typeface="+mn-lt"/>
                <a:ea typeface="+mn-ea"/>
                <a:cs typeface="+mn-cs"/>
              </a:rPr>
              <a:t>people attempt to control the impressions they make on other people in any social setting.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people can’t control the impression they make on others in a social setting this can cause social anxiety.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definition of SPA is the same for athletes and non-athletes. There are just different factors playing a part in the SPA athletes experience vs non-athletes. Coaches, judges, teammates can play a part in SPA for athletes, but non-athletes would not experience these factors. </a:t>
            </a:r>
          </a:p>
          <a:p>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3</a:t>
            </a:fld>
            <a:endParaRPr lang="en-US"/>
          </a:p>
        </p:txBody>
      </p:sp>
    </p:spTree>
    <p:extLst>
      <p:ext uri="{BB962C8B-B14F-4D97-AF65-F5344CB8AC3E}">
        <p14:creationId xmlns:p14="http://schemas.microsoft.com/office/powerpoint/2010/main" val="154813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Athletes have two ideal body images society places on them. The first is an athletic body image and the second is the body image society places on the average person. The ideal body image for an athlete is lean and toned whereas the ideal body image for the average woman is small and petite and for the average man is big and built.</a:t>
            </a:r>
          </a:p>
          <a:p>
            <a:endParaRPr lang="en-US" dirty="0"/>
          </a:p>
          <a:p>
            <a:r>
              <a:rPr lang="en-US" dirty="0"/>
              <a:t>Body image is simply a social construct. The ideal body image varies in different places around the world. </a:t>
            </a:r>
          </a:p>
          <a:p>
            <a:endParaRPr lang="en-US" dirty="0"/>
          </a:p>
          <a:p>
            <a:r>
              <a:rPr lang="en-US" dirty="0"/>
              <a:t>Athletes may become more aware of their body image in their uniform which could increase body dissatisfaction. </a:t>
            </a:r>
          </a:p>
        </p:txBody>
      </p:sp>
      <p:sp>
        <p:nvSpPr>
          <p:cNvPr id="4" name="Slide Number Placeholder 3"/>
          <p:cNvSpPr>
            <a:spLocks noGrp="1"/>
          </p:cNvSpPr>
          <p:nvPr>
            <p:ph type="sldNum" sz="quarter" idx="5"/>
          </p:nvPr>
        </p:nvSpPr>
        <p:spPr/>
        <p:txBody>
          <a:bodyPr/>
          <a:lstStyle/>
          <a:p>
            <a:fld id="{0C872E3E-651D-6E4F-9229-365FD43F7BAB}" type="slidenum">
              <a:rPr lang="en-US" smtClean="0"/>
              <a:t>4</a:t>
            </a:fld>
            <a:endParaRPr lang="en-US"/>
          </a:p>
        </p:txBody>
      </p:sp>
    </p:spTree>
    <p:extLst>
      <p:ext uri="{BB962C8B-B14F-4D97-AF65-F5344CB8AC3E}">
        <p14:creationId xmlns:p14="http://schemas.microsoft.com/office/powerpoint/2010/main" val="84273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10</a:t>
            </a:fld>
            <a:endParaRPr lang="en-US"/>
          </a:p>
        </p:txBody>
      </p:sp>
    </p:spTree>
    <p:extLst>
      <p:ext uri="{BB962C8B-B14F-4D97-AF65-F5344CB8AC3E}">
        <p14:creationId xmlns:p14="http://schemas.microsoft.com/office/powerpoint/2010/main" val="116998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subject was under 18 years old and/or did not consent to the study, they were sent to a thank you page and did not continue with the study.</a:t>
            </a:r>
          </a:p>
          <a:p>
            <a:endParaRPr lang="en-US" dirty="0"/>
          </a:p>
          <a:p>
            <a:r>
              <a:rPr lang="en-US" dirty="0"/>
              <a:t>If the subject did not answer all questions their answers were not used in the study.</a:t>
            </a:r>
          </a:p>
          <a:p>
            <a:endParaRPr lang="en-US" dirty="0"/>
          </a:p>
          <a:p>
            <a:r>
              <a:rPr lang="en-US" dirty="0"/>
              <a:t>Demographics – age, gender, race, primary sport (NCAA athletes only), and intramural, club, or none (sport participation for non-athletes only).</a:t>
            </a:r>
          </a:p>
          <a:p>
            <a:r>
              <a:rPr lang="en-US" dirty="0"/>
              <a:t>GAD-7 = General Anxiety Disorder 7-item Scale is used to assess clinical anxiety symptoms.</a:t>
            </a:r>
          </a:p>
          <a:p>
            <a:r>
              <a:rPr lang="en-US" dirty="0"/>
              <a:t>SPAS = Social Physique Anxiety Scale is used to measure the level of social physique anxiety.</a:t>
            </a:r>
          </a:p>
          <a:p>
            <a:r>
              <a:rPr lang="en-US" dirty="0"/>
              <a:t>MBSRQ-AE = Multidimensional Body-Self Relations Questionnaire (Appearance Evaluation Subscale) is used to assess feelings of body image satisfaction.</a:t>
            </a:r>
          </a:p>
          <a:p>
            <a:r>
              <a:rPr lang="en-US" dirty="0"/>
              <a:t>WPS-F = Weight Pressure in Sport Female (NCAA athletes only) is used to assess sport specific weight pressures in females. </a:t>
            </a:r>
          </a:p>
          <a:p>
            <a:r>
              <a:rPr lang="en-US" dirty="0"/>
              <a:t>WPS-M = Weight Pressure in Sport Male (NCAA athletes only) is used to assess sport specific weight pressures in males. </a:t>
            </a:r>
          </a:p>
          <a:p>
            <a:endParaRPr lang="en-US" dirty="0"/>
          </a:p>
          <a:p>
            <a:r>
              <a:rPr lang="en-US" dirty="0"/>
              <a:t>All questionnaires were filled out via an online survey (</a:t>
            </a:r>
            <a:r>
              <a:rPr lang="en-US" dirty="0" err="1"/>
              <a:t>Qualtrics.com</a:t>
            </a:r>
            <a:r>
              <a:rPr lang="en-US" dirty="0"/>
              <a:t>)</a:t>
            </a:r>
          </a:p>
          <a:p>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11</a:t>
            </a:fld>
            <a:endParaRPr lang="en-US"/>
          </a:p>
        </p:txBody>
      </p:sp>
    </p:spTree>
    <p:extLst>
      <p:ext uri="{BB962C8B-B14F-4D97-AF65-F5344CB8AC3E}">
        <p14:creationId xmlns:p14="http://schemas.microsoft.com/office/powerpoint/2010/main" val="196198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Frequencies, percentages, and mean scores were run for the demographics.</a:t>
            </a:r>
          </a:p>
          <a:p>
            <a:r>
              <a:rPr lang="en-US" dirty="0"/>
              <a:t>Mean scores and standard deviations were calculated for all 5 surveys.</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C872E3E-651D-6E4F-9229-365FD43F7BAB}" type="slidenum">
              <a:rPr lang="en-US" smtClean="0"/>
              <a:t>12</a:t>
            </a:fld>
            <a:endParaRPr lang="en-US"/>
          </a:p>
        </p:txBody>
      </p:sp>
    </p:spTree>
    <p:extLst>
      <p:ext uri="{BB962C8B-B14F-4D97-AF65-F5344CB8AC3E}">
        <p14:creationId xmlns:p14="http://schemas.microsoft.com/office/powerpoint/2010/main" val="296325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yellow highlights indicate significant relationships. The red highlights indicate changes from the general correlations to the partial correlations. The relationship between SPA and BI satisfaction is significant in both the general and partial correlations. In the partial correlations when controlling for SPA the relationship between BI satisfaction and GAD becomes insignificant in some groups which shows that when taking SPA out of the relationship BI satisfaction and GAD relationship is not significant anymore. The same can be seen when controlling for BI satisfaction. </a:t>
            </a:r>
          </a:p>
        </p:txBody>
      </p:sp>
      <p:sp>
        <p:nvSpPr>
          <p:cNvPr id="4" name="Slide Number Placeholder 3"/>
          <p:cNvSpPr>
            <a:spLocks noGrp="1"/>
          </p:cNvSpPr>
          <p:nvPr>
            <p:ph type="sldNum" sz="quarter" idx="5"/>
          </p:nvPr>
        </p:nvSpPr>
        <p:spPr/>
        <p:txBody>
          <a:bodyPr/>
          <a:lstStyle/>
          <a:p>
            <a:fld id="{0C872E3E-651D-6E4F-9229-365FD43F7BAB}" type="slidenum">
              <a:rPr lang="en-US" smtClean="0"/>
              <a:t>13</a:t>
            </a:fld>
            <a:endParaRPr lang="en-US"/>
          </a:p>
        </p:txBody>
      </p:sp>
    </p:spTree>
    <p:extLst>
      <p:ext uri="{BB962C8B-B14F-4D97-AF65-F5344CB8AC3E}">
        <p14:creationId xmlns:p14="http://schemas.microsoft.com/office/powerpoint/2010/main" val="234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36A995-B9AC-764E-9938-210F52817238}" type="datetimeFigureOut">
              <a:rPr lang="en-US" smtClean="0"/>
              <a:t>4/21/2020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116335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9166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38573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253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84359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536A995-B9AC-764E-9938-210F52817238}"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38358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536A995-B9AC-764E-9938-210F52817238}"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43702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A995-B9AC-764E-9938-210F5281723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04918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A995-B9AC-764E-9938-210F5281723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5165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A995-B9AC-764E-9938-210F5281723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5605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A995-B9AC-764E-9938-210F52817238}"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59130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387224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A995-B9AC-764E-9938-210F52817238}"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11162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A995-B9AC-764E-9938-210F52817238}"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165659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A995-B9AC-764E-9938-210F52817238}"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408617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20733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A995-B9AC-764E-9938-210F52817238}"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2D36C-AA32-0F48-A84B-EA0D89BF6A99}" type="slidenum">
              <a:rPr lang="en-US" smtClean="0"/>
              <a:t>‹#›</a:t>
            </a:fld>
            <a:endParaRPr lang="en-US"/>
          </a:p>
        </p:txBody>
      </p:sp>
    </p:spTree>
    <p:extLst>
      <p:ext uri="{BB962C8B-B14F-4D97-AF65-F5344CB8AC3E}">
        <p14:creationId xmlns:p14="http://schemas.microsoft.com/office/powerpoint/2010/main" val="33969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36A995-B9AC-764E-9938-210F52817238}" type="datetimeFigureOut">
              <a:rPr lang="en-US" smtClean="0"/>
              <a:t>4/21/2020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22D36C-AA32-0F48-A84B-EA0D89BF6A99}" type="slidenum">
              <a:rPr lang="en-US" smtClean="0"/>
              <a:t>‹#›</a:t>
            </a:fld>
            <a:endParaRPr lang="en-US"/>
          </a:p>
        </p:txBody>
      </p:sp>
    </p:spTree>
    <p:extLst>
      <p:ext uri="{BB962C8B-B14F-4D97-AF65-F5344CB8AC3E}">
        <p14:creationId xmlns:p14="http://schemas.microsoft.com/office/powerpoint/2010/main" val="3229191156"/>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2" name="Group 9">
            <a:extLst>
              <a:ext uri="{FF2B5EF4-FFF2-40B4-BE49-F238E27FC236}">
                <a16:creationId xmlns:a16="http://schemas.microsoft.com/office/drawing/2014/main" id="{1351B104-9B78-4A2B-B970-FA8ABE1CE12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3" name="Rectangle 10">
              <a:extLst>
                <a:ext uri="{FF2B5EF4-FFF2-40B4-BE49-F238E27FC236}">
                  <a16:creationId xmlns:a16="http://schemas.microsoft.com/office/drawing/2014/main" id="{3A130E84-D02F-40FB-9BEB-5202392713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210914D-FBEF-9F43-BA40-B019430D169F}"/>
              </a:ext>
            </a:extLst>
          </p:cNvPr>
          <p:cNvSpPr>
            <a:spLocks noGrp="1"/>
          </p:cNvSpPr>
          <p:nvPr>
            <p:ph type="ctrTitle"/>
          </p:nvPr>
        </p:nvSpPr>
        <p:spPr>
          <a:xfrm>
            <a:off x="6520656" y="1002991"/>
            <a:ext cx="4686300" cy="2416175"/>
          </a:xfrm>
        </p:spPr>
        <p:txBody>
          <a:bodyPr>
            <a:normAutofit/>
          </a:bodyPr>
          <a:lstStyle/>
          <a:p>
            <a:pPr algn="ctr"/>
            <a:r>
              <a:rPr lang="en-US" sz="2800" dirty="0"/>
              <a:t>THE RELATIONSHIP BETWEEN GENERAL ANXIETY, SOCIAL PHYSIQUE ANXIETY, AND BODY IMAGE IN COLLEGIATE ATHLETES AND NON-ATHLETES</a:t>
            </a:r>
          </a:p>
        </p:txBody>
      </p:sp>
      <p:sp>
        <p:nvSpPr>
          <p:cNvPr id="3" name="Subtitle 2">
            <a:extLst>
              <a:ext uri="{FF2B5EF4-FFF2-40B4-BE49-F238E27FC236}">
                <a16:creationId xmlns:a16="http://schemas.microsoft.com/office/drawing/2014/main" id="{70B410A1-0425-A54F-AA76-A8C421ED0647}"/>
              </a:ext>
            </a:extLst>
          </p:cNvPr>
          <p:cNvSpPr>
            <a:spLocks noGrp="1"/>
          </p:cNvSpPr>
          <p:nvPr>
            <p:ph type="subTitle" idx="1"/>
          </p:nvPr>
        </p:nvSpPr>
        <p:spPr>
          <a:xfrm>
            <a:off x="6585702" y="3602038"/>
            <a:ext cx="4082297" cy="1655762"/>
          </a:xfrm>
        </p:spPr>
        <p:txBody>
          <a:bodyPr>
            <a:normAutofit/>
          </a:bodyPr>
          <a:lstStyle/>
          <a:p>
            <a:r>
              <a:rPr lang="en-US" b="1" dirty="0"/>
              <a:t>Jessica Nugent, </a:t>
            </a:r>
            <a:r>
              <a:rPr lang="en-US" b="1" dirty="0" err="1"/>
              <a:t>lat</a:t>
            </a:r>
            <a:r>
              <a:rPr lang="en-US" b="1" dirty="0"/>
              <a:t>, </a:t>
            </a:r>
            <a:r>
              <a:rPr lang="en-US" b="1" dirty="0" err="1"/>
              <a:t>atc</a:t>
            </a:r>
            <a:r>
              <a:rPr lang="en-US" b="1" dirty="0"/>
              <a:t> </a:t>
            </a:r>
          </a:p>
          <a:p>
            <a:r>
              <a:rPr lang="en-US" b="1" dirty="0"/>
              <a:t>West </a:t>
            </a:r>
            <a:r>
              <a:rPr lang="en-US" b="1" dirty="0" err="1"/>
              <a:t>chester</a:t>
            </a:r>
            <a:r>
              <a:rPr lang="en-US" b="1" dirty="0"/>
              <a:t> university </a:t>
            </a:r>
          </a:p>
          <a:p>
            <a:r>
              <a:rPr lang="en-US" b="1" dirty="0"/>
              <a:t>April 21, 2020</a:t>
            </a:r>
          </a:p>
        </p:txBody>
      </p:sp>
      <p:pic>
        <p:nvPicPr>
          <p:cNvPr id="5" name="Picture 4">
            <a:extLst>
              <a:ext uri="{FF2B5EF4-FFF2-40B4-BE49-F238E27FC236}">
                <a16:creationId xmlns:a16="http://schemas.microsoft.com/office/drawing/2014/main" id="{74226EB4-90D9-0641-A339-7C0F9B66BACD}"/>
              </a:ext>
            </a:extLst>
          </p:cNvPr>
          <p:cNvPicPr>
            <a:picLocks noChangeAspect="1"/>
          </p:cNvPicPr>
          <p:nvPr/>
        </p:nvPicPr>
        <p:blipFill rotWithShape="1">
          <a:blip r:embed="rId5"/>
          <a:srcRect l="5528" r="5501"/>
          <a:stretch/>
        </p:blipFill>
        <p:spPr>
          <a:xfrm>
            <a:off x="-5597" y="10"/>
            <a:ext cx="6101597" cy="6857990"/>
          </a:xfrm>
          <a:prstGeom prst="rect">
            <a:avLst/>
          </a:prstGeom>
        </p:spPr>
      </p:pic>
      <p:grpSp>
        <p:nvGrpSpPr>
          <p:cNvPr id="84" name="Group 13">
            <a:extLst>
              <a:ext uri="{FF2B5EF4-FFF2-40B4-BE49-F238E27FC236}">
                <a16:creationId xmlns:a16="http://schemas.microsoft.com/office/drawing/2014/main" id="{D4116A08-770E-4DC3-AAB6-E3E8E6CEC8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85" name="Group 69">
            <a:extLst>
              <a:ext uri="{FF2B5EF4-FFF2-40B4-BE49-F238E27FC236}">
                <a16:creationId xmlns:a16="http://schemas.microsoft.com/office/drawing/2014/main" id="{77EB1C59-16D1-4C5E-9775-50CB40E022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1"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236438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581C14B-2CF1-3645-8206-9CCFA54A4F6B}"/>
              </a:ext>
            </a:extLst>
          </p:cNvPr>
          <p:cNvSpPr>
            <a:spLocks noGrp="1"/>
          </p:cNvSpPr>
          <p:nvPr>
            <p:ph type="title"/>
          </p:nvPr>
        </p:nvSpPr>
        <p:spPr>
          <a:xfrm>
            <a:off x="853330" y="1134681"/>
            <a:ext cx="2743310" cy="4255025"/>
          </a:xfrm>
        </p:spPr>
        <p:txBody>
          <a:bodyPr>
            <a:normAutofit/>
          </a:bodyPr>
          <a:lstStyle/>
          <a:p>
            <a:r>
              <a:rPr lang="en-US" sz="3300">
                <a:solidFill>
                  <a:srgbClr val="FFFFFF"/>
                </a:solidFill>
              </a:rPr>
              <a:t>participants</a:t>
            </a:r>
          </a:p>
        </p:txBody>
      </p:sp>
      <p:graphicFrame>
        <p:nvGraphicFramePr>
          <p:cNvPr id="5" name="Content Placeholder 2">
            <a:extLst>
              <a:ext uri="{FF2B5EF4-FFF2-40B4-BE49-F238E27FC236}">
                <a16:creationId xmlns:a16="http://schemas.microsoft.com/office/drawing/2014/main" id="{02FD0772-F242-4262-9181-341F7D071AAE}"/>
              </a:ext>
            </a:extLst>
          </p:cNvPr>
          <p:cNvGraphicFramePr>
            <a:graphicFrameLocks noGrp="1"/>
          </p:cNvGraphicFramePr>
          <p:nvPr>
            <p:ph idx="1"/>
            <p:extLst>
              <p:ext uri="{D42A27DB-BD31-4B8C-83A1-F6EECF244321}">
                <p14:modId xmlns:p14="http://schemas.microsoft.com/office/powerpoint/2010/main" val="3213840310"/>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504643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6C4A-BC70-6B47-A83A-EAD4E5676D89}"/>
              </a:ext>
            </a:extLst>
          </p:cNvPr>
          <p:cNvSpPr>
            <a:spLocks noGrp="1"/>
          </p:cNvSpPr>
          <p:nvPr>
            <p:ph type="title"/>
          </p:nvPr>
        </p:nvSpPr>
        <p:spPr>
          <a:xfrm>
            <a:off x="166147" y="2466081"/>
            <a:ext cx="2787826" cy="1320800"/>
          </a:xfrm>
        </p:spPr>
        <p:txBody>
          <a:bodyPr>
            <a:normAutofit/>
          </a:bodyPr>
          <a:lstStyle/>
          <a:p>
            <a:r>
              <a:rPr lang="en-US" dirty="0">
                <a:solidFill>
                  <a:schemeClr val="tx1"/>
                </a:solidFill>
              </a:rPr>
              <a:t>Procedures</a:t>
            </a:r>
            <a:r>
              <a:rPr lang="en-US" dirty="0"/>
              <a:t> </a:t>
            </a:r>
          </a:p>
        </p:txBody>
      </p:sp>
      <p:sp>
        <p:nvSpPr>
          <p:cNvPr id="4" name="Rectangle 3">
            <a:extLst>
              <a:ext uri="{FF2B5EF4-FFF2-40B4-BE49-F238E27FC236}">
                <a16:creationId xmlns:a16="http://schemas.microsoft.com/office/drawing/2014/main" id="{392C5017-6E59-BC44-BCD8-D6F64B9EA43F}"/>
              </a:ext>
            </a:extLst>
          </p:cNvPr>
          <p:cNvSpPr/>
          <p:nvPr/>
        </p:nvSpPr>
        <p:spPr>
          <a:xfrm>
            <a:off x="3623991" y="749293"/>
            <a:ext cx="2823304" cy="914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B40674-A37A-E746-9310-861C142CAE0A}"/>
              </a:ext>
            </a:extLst>
          </p:cNvPr>
          <p:cNvSpPr txBox="1"/>
          <p:nvPr/>
        </p:nvSpPr>
        <p:spPr>
          <a:xfrm>
            <a:off x="3703555" y="937275"/>
            <a:ext cx="2712602" cy="584775"/>
          </a:xfrm>
          <a:prstGeom prst="rect">
            <a:avLst/>
          </a:prstGeom>
          <a:noFill/>
        </p:spPr>
        <p:txBody>
          <a:bodyPr wrap="none" rtlCol="0">
            <a:spAutoFit/>
          </a:bodyPr>
          <a:lstStyle/>
          <a:p>
            <a:r>
              <a:rPr lang="en-US" sz="3200" dirty="0"/>
              <a:t>Consent Form</a:t>
            </a:r>
          </a:p>
        </p:txBody>
      </p:sp>
      <p:sp>
        <p:nvSpPr>
          <p:cNvPr id="30" name="Rectangle 29">
            <a:extLst>
              <a:ext uri="{FF2B5EF4-FFF2-40B4-BE49-F238E27FC236}">
                <a16:creationId xmlns:a16="http://schemas.microsoft.com/office/drawing/2014/main" id="{B6644267-553C-F540-A823-799FCB428C3F}"/>
              </a:ext>
            </a:extLst>
          </p:cNvPr>
          <p:cNvSpPr/>
          <p:nvPr/>
        </p:nvSpPr>
        <p:spPr>
          <a:xfrm>
            <a:off x="6011455" y="4507433"/>
            <a:ext cx="2381235" cy="213677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728255-232B-5248-A19B-22ED716CC3DF}"/>
              </a:ext>
            </a:extLst>
          </p:cNvPr>
          <p:cNvSpPr/>
          <p:nvPr/>
        </p:nvSpPr>
        <p:spPr>
          <a:xfrm>
            <a:off x="7425267" y="770963"/>
            <a:ext cx="1804087" cy="914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45D19AF-E1AF-544F-B72D-C13FEE743F2B}"/>
              </a:ext>
            </a:extLst>
          </p:cNvPr>
          <p:cNvSpPr/>
          <p:nvPr/>
        </p:nvSpPr>
        <p:spPr>
          <a:xfrm>
            <a:off x="1661309" y="4504433"/>
            <a:ext cx="2461474" cy="213977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5FF51C-A4DB-C145-B7CF-85D10B1280A3}"/>
              </a:ext>
            </a:extLst>
          </p:cNvPr>
          <p:cNvSpPr/>
          <p:nvPr/>
        </p:nvSpPr>
        <p:spPr>
          <a:xfrm>
            <a:off x="4277360" y="2107538"/>
            <a:ext cx="1497183" cy="58477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10D358-2927-B74B-A56A-9C92AFEA9B18}"/>
              </a:ext>
            </a:extLst>
          </p:cNvPr>
          <p:cNvSpPr txBox="1"/>
          <p:nvPr/>
        </p:nvSpPr>
        <p:spPr>
          <a:xfrm>
            <a:off x="7512879" y="975660"/>
            <a:ext cx="1709122" cy="461665"/>
          </a:xfrm>
          <a:prstGeom prst="rect">
            <a:avLst/>
          </a:prstGeom>
          <a:noFill/>
        </p:spPr>
        <p:txBody>
          <a:bodyPr wrap="none" rtlCol="0">
            <a:spAutoFit/>
          </a:bodyPr>
          <a:lstStyle/>
          <a:p>
            <a:r>
              <a:rPr lang="en-US" sz="2400" dirty="0"/>
              <a:t>Thank you!</a:t>
            </a:r>
          </a:p>
        </p:txBody>
      </p:sp>
      <p:sp>
        <p:nvSpPr>
          <p:cNvPr id="36" name="TextBox 35">
            <a:extLst>
              <a:ext uri="{FF2B5EF4-FFF2-40B4-BE49-F238E27FC236}">
                <a16:creationId xmlns:a16="http://schemas.microsoft.com/office/drawing/2014/main" id="{678371DF-2CAA-984A-A722-816E3C7B3B49}"/>
              </a:ext>
            </a:extLst>
          </p:cNvPr>
          <p:cNvSpPr txBox="1"/>
          <p:nvPr/>
        </p:nvSpPr>
        <p:spPr>
          <a:xfrm>
            <a:off x="6606126" y="876260"/>
            <a:ext cx="455574" cy="369332"/>
          </a:xfrm>
          <a:prstGeom prst="rect">
            <a:avLst/>
          </a:prstGeom>
          <a:noFill/>
        </p:spPr>
        <p:txBody>
          <a:bodyPr wrap="none" rtlCol="0">
            <a:spAutoFit/>
          </a:bodyPr>
          <a:lstStyle/>
          <a:p>
            <a:r>
              <a:rPr lang="en-US" dirty="0"/>
              <a:t>No</a:t>
            </a:r>
          </a:p>
        </p:txBody>
      </p:sp>
      <p:sp>
        <p:nvSpPr>
          <p:cNvPr id="37" name="TextBox 36">
            <a:extLst>
              <a:ext uri="{FF2B5EF4-FFF2-40B4-BE49-F238E27FC236}">
                <a16:creationId xmlns:a16="http://schemas.microsoft.com/office/drawing/2014/main" id="{505EF046-F1A9-CE46-82B6-D3E96D49FFC6}"/>
              </a:ext>
            </a:extLst>
          </p:cNvPr>
          <p:cNvSpPr txBox="1"/>
          <p:nvPr/>
        </p:nvSpPr>
        <p:spPr>
          <a:xfrm>
            <a:off x="4592824" y="2082321"/>
            <a:ext cx="952505" cy="584775"/>
          </a:xfrm>
          <a:prstGeom prst="rect">
            <a:avLst/>
          </a:prstGeom>
          <a:noFill/>
        </p:spPr>
        <p:txBody>
          <a:bodyPr wrap="none" rtlCol="0">
            <a:spAutoFit/>
          </a:bodyPr>
          <a:lstStyle/>
          <a:p>
            <a:r>
              <a:rPr lang="en-US" sz="3200" dirty="0"/>
              <a:t>18+ </a:t>
            </a:r>
          </a:p>
        </p:txBody>
      </p:sp>
      <p:sp>
        <p:nvSpPr>
          <p:cNvPr id="38" name="Rectangle 37">
            <a:extLst>
              <a:ext uri="{FF2B5EF4-FFF2-40B4-BE49-F238E27FC236}">
                <a16:creationId xmlns:a16="http://schemas.microsoft.com/office/drawing/2014/main" id="{E228F172-A6F5-CE46-9D1D-8D35436DAEFA}"/>
              </a:ext>
            </a:extLst>
          </p:cNvPr>
          <p:cNvSpPr/>
          <p:nvPr/>
        </p:nvSpPr>
        <p:spPr>
          <a:xfrm>
            <a:off x="3703555" y="3226729"/>
            <a:ext cx="2673313" cy="58477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F250AC5-D9AB-F242-870F-7DF7681F182B}"/>
              </a:ext>
            </a:extLst>
          </p:cNvPr>
          <p:cNvSpPr txBox="1"/>
          <p:nvPr/>
        </p:nvSpPr>
        <p:spPr>
          <a:xfrm rot="16200000">
            <a:off x="4579778" y="1708972"/>
            <a:ext cx="511487" cy="369332"/>
          </a:xfrm>
          <a:prstGeom prst="rect">
            <a:avLst/>
          </a:prstGeom>
          <a:noFill/>
        </p:spPr>
        <p:txBody>
          <a:bodyPr wrap="none" rtlCol="0">
            <a:spAutoFit/>
          </a:bodyPr>
          <a:lstStyle/>
          <a:p>
            <a:r>
              <a:rPr lang="en-US" dirty="0"/>
              <a:t>Yes</a:t>
            </a:r>
          </a:p>
        </p:txBody>
      </p:sp>
      <p:cxnSp>
        <p:nvCxnSpPr>
          <p:cNvPr id="45" name="Straight Arrow Connector 44">
            <a:extLst>
              <a:ext uri="{FF2B5EF4-FFF2-40B4-BE49-F238E27FC236}">
                <a16:creationId xmlns:a16="http://schemas.microsoft.com/office/drawing/2014/main" id="{D53AD380-3150-4347-802E-59116D63C457}"/>
              </a:ext>
            </a:extLst>
          </p:cNvPr>
          <p:cNvCxnSpPr>
            <a:stCxn id="5" idx="3"/>
            <a:endCxn id="31" idx="1"/>
          </p:cNvCxnSpPr>
          <p:nvPr/>
        </p:nvCxnSpPr>
        <p:spPr>
          <a:xfrm flipV="1">
            <a:off x="6416157" y="1228163"/>
            <a:ext cx="1009110" cy="1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6642624-7A9C-004E-9698-A6427ECCAF6B}"/>
              </a:ext>
            </a:extLst>
          </p:cNvPr>
          <p:cNvCxnSpPr>
            <a:cxnSpLocks/>
            <a:stCxn id="4" idx="2"/>
            <a:endCxn id="34" idx="0"/>
          </p:cNvCxnSpPr>
          <p:nvPr/>
        </p:nvCxnSpPr>
        <p:spPr>
          <a:xfrm flipH="1">
            <a:off x="5025952" y="1663693"/>
            <a:ext cx="9691" cy="4438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3DBC2FF-6448-AC42-8E77-3D0FBEE298F1}"/>
              </a:ext>
            </a:extLst>
          </p:cNvPr>
          <p:cNvCxnSpPr>
            <a:cxnSpLocks/>
          </p:cNvCxnSpPr>
          <p:nvPr/>
        </p:nvCxnSpPr>
        <p:spPr>
          <a:xfrm flipV="1">
            <a:off x="5786073" y="1300829"/>
            <a:ext cx="1561254" cy="10497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52B672C-3B47-EB4C-A5FF-AF1783E6255F}"/>
              </a:ext>
            </a:extLst>
          </p:cNvPr>
          <p:cNvSpPr txBox="1"/>
          <p:nvPr/>
        </p:nvSpPr>
        <p:spPr>
          <a:xfrm rot="19162723">
            <a:off x="5966652" y="1705866"/>
            <a:ext cx="455574" cy="369332"/>
          </a:xfrm>
          <a:prstGeom prst="rect">
            <a:avLst/>
          </a:prstGeom>
          <a:noFill/>
        </p:spPr>
        <p:txBody>
          <a:bodyPr wrap="none" rtlCol="0">
            <a:spAutoFit/>
          </a:bodyPr>
          <a:lstStyle/>
          <a:p>
            <a:r>
              <a:rPr lang="en-US" dirty="0"/>
              <a:t>No</a:t>
            </a:r>
          </a:p>
        </p:txBody>
      </p:sp>
      <p:cxnSp>
        <p:nvCxnSpPr>
          <p:cNvPr id="53" name="Straight Arrow Connector 52">
            <a:extLst>
              <a:ext uri="{FF2B5EF4-FFF2-40B4-BE49-F238E27FC236}">
                <a16:creationId xmlns:a16="http://schemas.microsoft.com/office/drawing/2014/main" id="{B86F20E0-FFA1-284E-917C-6D2B8D29EA64}"/>
              </a:ext>
            </a:extLst>
          </p:cNvPr>
          <p:cNvCxnSpPr>
            <a:cxnSpLocks/>
            <a:stCxn id="34" idx="2"/>
            <a:endCxn id="38" idx="0"/>
          </p:cNvCxnSpPr>
          <p:nvPr/>
        </p:nvCxnSpPr>
        <p:spPr>
          <a:xfrm>
            <a:off x="5025952" y="2692313"/>
            <a:ext cx="14260" cy="534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A2FCD5E-EFC5-F640-A67B-59144D851CE3}"/>
              </a:ext>
            </a:extLst>
          </p:cNvPr>
          <p:cNvSpPr txBox="1"/>
          <p:nvPr/>
        </p:nvSpPr>
        <p:spPr>
          <a:xfrm rot="16200000">
            <a:off x="4604516" y="2761675"/>
            <a:ext cx="511487" cy="369332"/>
          </a:xfrm>
          <a:prstGeom prst="rect">
            <a:avLst/>
          </a:prstGeom>
          <a:noFill/>
        </p:spPr>
        <p:txBody>
          <a:bodyPr wrap="none" rtlCol="0">
            <a:spAutoFit/>
          </a:bodyPr>
          <a:lstStyle/>
          <a:p>
            <a:r>
              <a:rPr lang="en-US" dirty="0"/>
              <a:t>Yes</a:t>
            </a:r>
          </a:p>
        </p:txBody>
      </p:sp>
      <p:sp>
        <p:nvSpPr>
          <p:cNvPr id="55" name="TextBox 54">
            <a:extLst>
              <a:ext uri="{FF2B5EF4-FFF2-40B4-BE49-F238E27FC236}">
                <a16:creationId xmlns:a16="http://schemas.microsoft.com/office/drawing/2014/main" id="{4F51603F-E060-934D-8680-5378AD72FE83}"/>
              </a:ext>
            </a:extLst>
          </p:cNvPr>
          <p:cNvSpPr txBox="1"/>
          <p:nvPr/>
        </p:nvSpPr>
        <p:spPr>
          <a:xfrm>
            <a:off x="3858648" y="3239037"/>
            <a:ext cx="2420856" cy="523220"/>
          </a:xfrm>
          <a:prstGeom prst="rect">
            <a:avLst/>
          </a:prstGeom>
          <a:noFill/>
        </p:spPr>
        <p:txBody>
          <a:bodyPr wrap="none" rtlCol="0">
            <a:spAutoFit/>
          </a:bodyPr>
          <a:lstStyle/>
          <a:p>
            <a:r>
              <a:rPr lang="en-US" sz="2800" dirty="0"/>
              <a:t>Demographics</a:t>
            </a:r>
          </a:p>
        </p:txBody>
      </p:sp>
      <p:cxnSp>
        <p:nvCxnSpPr>
          <p:cNvPr id="69" name="Straight Arrow Connector 68">
            <a:extLst>
              <a:ext uri="{FF2B5EF4-FFF2-40B4-BE49-F238E27FC236}">
                <a16:creationId xmlns:a16="http://schemas.microsoft.com/office/drawing/2014/main" id="{7387AE5E-AFF7-2D4A-BA27-18CD6C84AB34}"/>
              </a:ext>
            </a:extLst>
          </p:cNvPr>
          <p:cNvCxnSpPr>
            <a:stCxn id="38" idx="2"/>
            <a:endCxn id="32" idx="0"/>
          </p:cNvCxnSpPr>
          <p:nvPr/>
        </p:nvCxnSpPr>
        <p:spPr>
          <a:xfrm flipH="1">
            <a:off x="2892046" y="3811504"/>
            <a:ext cx="2148166" cy="692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8F1B0A6-86A8-EC43-A454-131AE5F84E25}"/>
              </a:ext>
            </a:extLst>
          </p:cNvPr>
          <p:cNvCxnSpPr>
            <a:stCxn id="38" idx="2"/>
            <a:endCxn id="30" idx="0"/>
          </p:cNvCxnSpPr>
          <p:nvPr/>
        </p:nvCxnSpPr>
        <p:spPr>
          <a:xfrm>
            <a:off x="5040212" y="3811504"/>
            <a:ext cx="2161861" cy="695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B8CE070-22CC-0947-9AA5-2A131FED64CC}"/>
              </a:ext>
            </a:extLst>
          </p:cNvPr>
          <p:cNvSpPr txBox="1"/>
          <p:nvPr/>
        </p:nvSpPr>
        <p:spPr>
          <a:xfrm rot="20509404">
            <a:off x="3228598" y="3911417"/>
            <a:ext cx="950901" cy="369332"/>
          </a:xfrm>
          <a:prstGeom prst="rect">
            <a:avLst/>
          </a:prstGeom>
          <a:noFill/>
        </p:spPr>
        <p:txBody>
          <a:bodyPr wrap="none" rtlCol="0">
            <a:spAutoFit/>
          </a:bodyPr>
          <a:lstStyle/>
          <a:p>
            <a:r>
              <a:rPr lang="en-US" dirty="0"/>
              <a:t>Athlete</a:t>
            </a:r>
          </a:p>
        </p:txBody>
      </p:sp>
      <p:sp>
        <p:nvSpPr>
          <p:cNvPr id="73" name="TextBox 72">
            <a:extLst>
              <a:ext uri="{FF2B5EF4-FFF2-40B4-BE49-F238E27FC236}">
                <a16:creationId xmlns:a16="http://schemas.microsoft.com/office/drawing/2014/main" id="{49048B75-EEDB-CD49-ACBC-722A88E5F844}"/>
              </a:ext>
            </a:extLst>
          </p:cNvPr>
          <p:cNvSpPr txBox="1"/>
          <p:nvPr/>
        </p:nvSpPr>
        <p:spPr>
          <a:xfrm rot="1014804">
            <a:off x="5793209" y="3931011"/>
            <a:ext cx="1418978" cy="369332"/>
          </a:xfrm>
          <a:prstGeom prst="rect">
            <a:avLst/>
          </a:prstGeom>
          <a:noFill/>
        </p:spPr>
        <p:txBody>
          <a:bodyPr wrap="none" rtlCol="0">
            <a:spAutoFit/>
          </a:bodyPr>
          <a:lstStyle/>
          <a:p>
            <a:r>
              <a:rPr lang="en-US" dirty="0"/>
              <a:t>Non-athlete</a:t>
            </a:r>
          </a:p>
        </p:txBody>
      </p:sp>
      <p:sp>
        <p:nvSpPr>
          <p:cNvPr id="74" name="TextBox 73">
            <a:extLst>
              <a:ext uri="{FF2B5EF4-FFF2-40B4-BE49-F238E27FC236}">
                <a16:creationId xmlns:a16="http://schemas.microsoft.com/office/drawing/2014/main" id="{C223A4B0-CF30-6646-9F26-872F6B5A6BB0}"/>
              </a:ext>
            </a:extLst>
          </p:cNvPr>
          <p:cNvSpPr txBox="1"/>
          <p:nvPr/>
        </p:nvSpPr>
        <p:spPr>
          <a:xfrm>
            <a:off x="1658136" y="4507433"/>
            <a:ext cx="261922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WPS (M or F)</a:t>
            </a:r>
          </a:p>
          <a:p>
            <a:pPr marL="285750" indent="-285750">
              <a:buFont typeface="Arial" panose="020B0604020202020204" pitchFamily="34" charset="0"/>
              <a:buChar char="•"/>
            </a:pPr>
            <a:r>
              <a:rPr lang="en-US" sz="2800" dirty="0"/>
              <a:t>GAD-7</a:t>
            </a:r>
          </a:p>
          <a:p>
            <a:pPr marL="285750" indent="-285750">
              <a:buFont typeface="Arial" panose="020B0604020202020204" pitchFamily="34" charset="0"/>
              <a:buChar char="•"/>
            </a:pPr>
            <a:r>
              <a:rPr lang="en-US" sz="2800" dirty="0"/>
              <a:t>SPAS</a:t>
            </a:r>
          </a:p>
          <a:p>
            <a:pPr marL="285750" indent="-285750">
              <a:buFont typeface="Arial" panose="020B0604020202020204" pitchFamily="34" charset="0"/>
              <a:buChar char="•"/>
            </a:pPr>
            <a:r>
              <a:rPr lang="en-US" sz="2800" dirty="0"/>
              <a:t>MBSRQ-AE</a:t>
            </a:r>
          </a:p>
        </p:txBody>
      </p:sp>
      <p:sp>
        <p:nvSpPr>
          <p:cNvPr id="75" name="TextBox 74">
            <a:extLst>
              <a:ext uri="{FF2B5EF4-FFF2-40B4-BE49-F238E27FC236}">
                <a16:creationId xmlns:a16="http://schemas.microsoft.com/office/drawing/2014/main" id="{5FF8406D-97D8-B44F-9625-2273C3E9D7C7}"/>
              </a:ext>
            </a:extLst>
          </p:cNvPr>
          <p:cNvSpPr txBox="1"/>
          <p:nvPr/>
        </p:nvSpPr>
        <p:spPr>
          <a:xfrm>
            <a:off x="5996473" y="4548012"/>
            <a:ext cx="2381235"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GAD-7</a:t>
            </a:r>
          </a:p>
          <a:p>
            <a:pPr marL="285750" indent="-285750">
              <a:buFont typeface="Arial" panose="020B0604020202020204" pitchFamily="34" charset="0"/>
              <a:buChar char="•"/>
            </a:pPr>
            <a:r>
              <a:rPr lang="en-US" sz="2800" dirty="0"/>
              <a:t>SPAS</a:t>
            </a:r>
          </a:p>
          <a:p>
            <a:pPr marL="285750" indent="-285750">
              <a:buFont typeface="Arial" panose="020B0604020202020204" pitchFamily="34" charset="0"/>
              <a:buChar char="•"/>
            </a:pPr>
            <a:r>
              <a:rPr lang="en-US" sz="2800" dirty="0"/>
              <a:t>MBSRQ-AE</a:t>
            </a:r>
          </a:p>
        </p:txBody>
      </p:sp>
    </p:spTree>
    <p:extLst>
      <p:ext uri="{BB962C8B-B14F-4D97-AF65-F5344CB8AC3E}">
        <p14:creationId xmlns:p14="http://schemas.microsoft.com/office/powerpoint/2010/main" val="221726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160F0-5A2E-D64D-BABB-BE71FFEDD78F}"/>
              </a:ext>
            </a:extLst>
          </p:cNvPr>
          <p:cNvSpPr>
            <a:spLocks noGrp="1"/>
          </p:cNvSpPr>
          <p:nvPr>
            <p:ph type="title"/>
          </p:nvPr>
        </p:nvSpPr>
        <p:spPr>
          <a:xfrm>
            <a:off x="1141413" y="618518"/>
            <a:ext cx="9905998" cy="1478570"/>
          </a:xfrm>
        </p:spPr>
        <p:txBody>
          <a:bodyPr>
            <a:normAutofit/>
          </a:bodyPr>
          <a:lstStyle/>
          <a:p>
            <a:r>
              <a:rPr lang="en-US"/>
              <a:t>Data Analysis </a:t>
            </a:r>
          </a:p>
        </p:txBody>
      </p:sp>
      <p:graphicFrame>
        <p:nvGraphicFramePr>
          <p:cNvPr id="5" name="Content Placeholder 2">
            <a:extLst>
              <a:ext uri="{FF2B5EF4-FFF2-40B4-BE49-F238E27FC236}">
                <a16:creationId xmlns:a16="http://schemas.microsoft.com/office/drawing/2014/main" id="{7B304F11-9F69-4B87-95E5-8297CC7ABACA}"/>
              </a:ext>
            </a:extLst>
          </p:cNvPr>
          <p:cNvGraphicFramePr>
            <a:graphicFrameLocks noGrp="1"/>
          </p:cNvGraphicFramePr>
          <p:nvPr>
            <p:ph idx="1"/>
            <p:extLst>
              <p:ext uri="{D42A27DB-BD31-4B8C-83A1-F6EECF244321}">
                <p14:modId xmlns:p14="http://schemas.microsoft.com/office/powerpoint/2010/main" val="41265152"/>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065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697F791-5FFA-4164-899F-EB52EA72B0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0" name="Rectangle 49">
            <a:extLst>
              <a:ext uri="{FF2B5EF4-FFF2-40B4-BE49-F238E27FC236}">
                <a16:creationId xmlns:a16="http://schemas.microsoft.com/office/drawing/2014/main" id="{B773AB25-A422-41AA-9737-5E04C1966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2"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B15A880-7849-1F4A-98ED-D345FF94B692}"/>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Results </a:t>
            </a:r>
          </a:p>
        </p:txBody>
      </p:sp>
      <p:sp>
        <p:nvSpPr>
          <p:cNvPr id="3" name="Content Placeholder 2">
            <a:extLst>
              <a:ext uri="{FF2B5EF4-FFF2-40B4-BE49-F238E27FC236}">
                <a16:creationId xmlns:a16="http://schemas.microsoft.com/office/drawing/2014/main" id="{951A4904-7A82-0C4D-A55D-0D33DB2D4119}"/>
              </a:ext>
            </a:extLst>
          </p:cNvPr>
          <p:cNvSpPr>
            <a:spLocks noGrp="1"/>
          </p:cNvSpPr>
          <p:nvPr>
            <p:ph idx="1"/>
          </p:nvPr>
        </p:nvSpPr>
        <p:spPr>
          <a:xfrm>
            <a:off x="844620" y="2249487"/>
            <a:ext cx="2862444" cy="3957302"/>
          </a:xfrm>
        </p:spPr>
        <p:txBody>
          <a:bodyPr>
            <a:normAutofit/>
          </a:bodyPr>
          <a:lstStyle/>
          <a:p>
            <a:r>
              <a:rPr lang="en-US" sz="1400">
                <a:solidFill>
                  <a:srgbClr val="FFFFFF"/>
                </a:solidFill>
              </a:rPr>
              <a:t>A negative, significant relationship was found between social physique anxiety and body image satisfaction.</a:t>
            </a:r>
          </a:p>
          <a:p>
            <a:r>
              <a:rPr lang="en-US" sz="1400">
                <a:solidFill>
                  <a:srgbClr val="FFFFFF"/>
                </a:solidFill>
              </a:rPr>
              <a:t>As body image satisfaction increased, social physique anxiety decreased. </a:t>
            </a:r>
          </a:p>
        </p:txBody>
      </p:sp>
      <p:grpSp>
        <p:nvGrpSpPr>
          <p:cNvPr id="54" name="Group 53">
            <a:extLst>
              <a:ext uri="{FF2B5EF4-FFF2-40B4-BE49-F238E27FC236}">
                <a16:creationId xmlns:a16="http://schemas.microsoft.com/office/drawing/2014/main" id="{6AD0D387-1584-4477-B5F8-52B50D4F220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5"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6"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7"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2"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Picture 4" descr="A screenshot of text&#10;&#10;Description automatically generated">
            <a:extLst>
              <a:ext uri="{FF2B5EF4-FFF2-40B4-BE49-F238E27FC236}">
                <a16:creationId xmlns:a16="http://schemas.microsoft.com/office/drawing/2014/main" id="{341CBA36-BFB5-F240-A1BC-DF863B23417C}"/>
              </a:ext>
            </a:extLst>
          </p:cNvPr>
          <p:cNvPicPr>
            <a:picLocks noChangeAspect="1"/>
          </p:cNvPicPr>
          <p:nvPr/>
        </p:nvPicPr>
        <p:blipFill>
          <a:blip r:embed="rId4"/>
          <a:stretch>
            <a:fillRect/>
          </a:stretch>
        </p:blipFill>
        <p:spPr>
          <a:xfrm>
            <a:off x="5017310" y="643467"/>
            <a:ext cx="6232981" cy="5566562"/>
          </a:xfrm>
          <a:prstGeom prst="rect">
            <a:avLst/>
          </a:prstGeom>
        </p:spPr>
      </p:pic>
    </p:spTree>
    <p:extLst>
      <p:ext uri="{BB962C8B-B14F-4D97-AF65-F5344CB8AC3E}">
        <p14:creationId xmlns:p14="http://schemas.microsoft.com/office/powerpoint/2010/main" val="38692784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4086-EFD3-CA42-93EC-65F4C2E126D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D9ECDFE-475F-8E40-B508-90A4DA9F3B89}"/>
              </a:ext>
            </a:extLst>
          </p:cNvPr>
          <p:cNvSpPr>
            <a:spLocks noGrp="1"/>
          </p:cNvSpPr>
          <p:nvPr>
            <p:ph idx="1"/>
          </p:nvPr>
        </p:nvSpPr>
        <p:spPr/>
        <p:txBody>
          <a:bodyPr/>
          <a:lstStyle/>
          <a:p>
            <a:r>
              <a:rPr lang="en-US" dirty="0"/>
              <a:t>The findings in this study align with the hypotheses made by the researchers.</a:t>
            </a:r>
          </a:p>
          <a:p>
            <a:r>
              <a:rPr lang="en-US" dirty="0"/>
              <a:t>The findings in this study may also give medical professionals in the fields of sports medicine and sport psychology a better understanding of the relationship between these constructs. </a:t>
            </a:r>
          </a:p>
        </p:txBody>
      </p:sp>
    </p:spTree>
    <p:extLst>
      <p:ext uri="{BB962C8B-B14F-4D97-AF65-F5344CB8AC3E}">
        <p14:creationId xmlns:p14="http://schemas.microsoft.com/office/powerpoint/2010/main" val="115214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E978A47D-4F17-40FE-AB70-7AF78A957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82">
            <a:extLst>
              <a:ext uri="{FF2B5EF4-FFF2-40B4-BE49-F238E27FC236}">
                <a16:creationId xmlns:a16="http://schemas.microsoft.com/office/drawing/2014/main" id="{85BE3A7E-6A3F-401E-A025-BBB8FDB8DD3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84"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0"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FFEBA5C4-C425-0F48-80F6-11210BA9915A}"/>
              </a:ext>
            </a:extLst>
          </p:cNvPr>
          <p:cNvSpPr>
            <a:spLocks noGrp="1"/>
          </p:cNvSpPr>
          <p:nvPr>
            <p:ph type="title"/>
          </p:nvPr>
        </p:nvSpPr>
        <p:spPr>
          <a:xfrm>
            <a:off x="1141413" y="1082673"/>
            <a:ext cx="2869416" cy="4708528"/>
          </a:xfrm>
        </p:spPr>
        <p:txBody>
          <a:bodyPr>
            <a:normAutofit/>
          </a:bodyPr>
          <a:lstStyle/>
          <a:p>
            <a:pPr algn="r"/>
            <a:r>
              <a:rPr lang="en-US" sz="4000"/>
              <a:t>References </a:t>
            </a:r>
          </a:p>
        </p:txBody>
      </p:sp>
      <p:cxnSp>
        <p:nvCxnSpPr>
          <p:cNvPr id="112" name="Straight Connector 111">
            <a:extLst>
              <a:ext uri="{FF2B5EF4-FFF2-40B4-BE49-F238E27FC236}">
                <a16:creationId xmlns:a16="http://schemas.microsoft.com/office/drawing/2014/main" id="{085ECEC0-FF5D-4348-92C7-1EA7C61E77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51" name="Content Placeholder 3">
            <a:extLst>
              <a:ext uri="{FF2B5EF4-FFF2-40B4-BE49-F238E27FC236}">
                <a16:creationId xmlns:a16="http://schemas.microsoft.com/office/drawing/2014/main" id="{136E98DC-963C-8540-A1F8-90B7B419B51F}"/>
              </a:ext>
            </a:extLst>
          </p:cNvPr>
          <p:cNvSpPr>
            <a:spLocks noGrp="1"/>
          </p:cNvSpPr>
          <p:nvPr>
            <p:ph idx="1"/>
          </p:nvPr>
        </p:nvSpPr>
        <p:spPr>
          <a:xfrm>
            <a:off x="5297763" y="1082673"/>
            <a:ext cx="5751237" cy="4708528"/>
          </a:xfrm>
        </p:spPr>
        <p:txBody>
          <a:bodyPr anchor="ctr">
            <a:normAutofit/>
          </a:bodyPr>
          <a:lstStyle/>
          <a:p>
            <a:pPr>
              <a:lnSpc>
                <a:spcPct val="110000"/>
              </a:lnSpc>
            </a:pPr>
            <a:r>
              <a:rPr lang="en-US" sz="1100"/>
              <a:t>Greenleaf, C. (2004). Weight Pressures and Social Physique Anxiety Among Collegiate Synchronized Skaters. </a:t>
            </a:r>
            <a:r>
              <a:rPr lang="en-US" sz="1100" i="1"/>
              <a:t>Journal of Sport Behavior</a:t>
            </a:r>
            <a:r>
              <a:rPr lang="en-US" sz="1100"/>
              <a:t>, </a:t>
            </a:r>
            <a:r>
              <a:rPr lang="en-US" sz="1100" i="1"/>
              <a:t>27</a:t>
            </a:r>
            <a:r>
              <a:rPr lang="en-US" sz="1100"/>
              <a:t>(3), 260–276.</a:t>
            </a:r>
          </a:p>
          <a:p>
            <a:pPr>
              <a:lnSpc>
                <a:spcPct val="110000"/>
              </a:lnSpc>
            </a:pPr>
            <a:r>
              <a:rPr lang="en-US" sz="1100"/>
              <a:t>Hart, E. A., Leary, M. R., &amp; Rejeski, W. J. (1989). THE MEASUREMENT OF SOCIAL PHYSIQUE ANXIETY. Journal of Sport &amp; Exercise Psychology, 11(1), 94-104.</a:t>
            </a:r>
          </a:p>
          <a:p>
            <a:pPr>
              <a:lnSpc>
                <a:spcPct val="110000"/>
              </a:lnSpc>
            </a:pPr>
            <a:r>
              <a:rPr lang="en-US" sz="1100"/>
              <a:t>Krane, V., Waldron, J., Michalenok, J., &amp; Stiles-Shipley, J. (2001). Body image concerns in female exercisers and athletes: A feminist cultural studies perspective. Women in Sport and Physical Activity Journal, 10, 17-54.</a:t>
            </a:r>
          </a:p>
          <a:p>
            <a:pPr>
              <a:lnSpc>
                <a:spcPct val="110000"/>
              </a:lnSpc>
            </a:pPr>
            <a:r>
              <a:rPr lang="en-US" sz="1100"/>
              <a:t>McManus, S., Meltzer, H., Brugha, T.S., Bebbington, P.E., &amp; Jenkins, R. (2009). Adult psychiatric morbidity in England, 2007: Results of a household survey. The NHS Information Centre for health and social care. Retrieved from https://digital.nhs.uk/ data-and-information/publications/statistical/adult-psychiatric-morbidity-survey/adultpsychiatric-morbidity-in-england-2007-results-of-a-household-survey </a:t>
            </a:r>
          </a:p>
          <a:p>
            <a:pPr>
              <a:lnSpc>
                <a:spcPct val="110000"/>
              </a:lnSpc>
            </a:pPr>
            <a:r>
              <a:rPr lang="en-US" sz="1100"/>
              <a:t>Schilder, P. (1935). </a:t>
            </a:r>
            <a:r>
              <a:rPr lang="en-US" sz="1100" i="1"/>
              <a:t>The image and appearance of the human body</a:t>
            </a:r>
            <a:r>
              <a:rPr lang="en-US" sz="1100"/>
              <a:t>. New York: International Universities Press.</a:t>
            </a:r>
          </a:p>
          <a:p>
            <a:pPr>
              <a:lnSpc>
                <a:spcPct val="110000"/>
              </a:lnSpc>
            </a:pPr>
            <a:r>
              <a:rPr lang="en-US" sz="1100"/>
              <a:t>World Health Organization. (2017). Depression and other common mental disorders: Global health estimates. Retrieved from http://apps.who.int/iris/bitstream/10665/ 254610/1/WHO-MSD-MER-2017.2-eng.pdf</a:t>
            </a:r>
          </a:p>
          <a:p>
            <a:pPr>
              <a:lnSpc>
                <a:spcPct val="110000"/>
              </a:lnSpc>
            </a:pPr>
            <a:endParaRPr lang="en-US" sz="1100"/>
          </a:p>
        </p:txBody>
      </p:sp>
      <p:grpSp>
        <p:nvGrpSpPr>
          <p:cNvPr id="152" name="Group 113">
            <a:extLst>
              <a:ext uri="{FF2B5EF4-FFF2-40B4-BE49-F238E27FC236}">
                <a16:creationId xmlns:a16="http://schemas.microsoft.com/office/drawing/2014/main" id="{F4E035BE-9FF4-43D3-BC25-CF582D7FF8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115"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5789408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FB76E74-8E12-E94B-9D39-116B090F759E}"/>
              </a:ext>
            </a:extLst>
          </p:cNvPr>
          <p:cNvSpPr>
            <a:spLocks noGrp="1"/>
          </p:cNvSpPr>
          <p:nvPr>
            <p:ph type="title"/>
          </p:nvPr>
        </p:nvSpPr>
        <p:spPr>
          <a:xfrm>
            <a:off x="853330" y="1134681"/>
            <a:ext cx="2743310" cy="4255025"/>
          </a:xfrm>
        </p:spPr>
        <p:txBody>
          <a:bodyPr>
            <a:normAutofit/>
          </a:bodyPr>
          <a:lstStyle/>
          <a:p>
            <a:r>
              <a:rPr lang="en-US">
                <a:solidFill>
                  <a:srgbClr val="FFFFFF"/>
                </a:solidFill>
              </a:rPr>
              <a:t>Mental Health</a:t>
            </a:r>
          </a:p>
        </p:txBody>
      </p:sp>
      <p:graphicFrame>
        <p:nvGraphicFramePr>
          <p:cNvPr id="83" name="Content Placeholder 2">
            <a:extLst>
              <a:ext uri="{FF2B5EF4-FFF2-40B4-BE49-F238E27FC236}">
                <a16:creationId xmlns:a16="http://schemas.microsoft.com/office/drawing/2014/main" id="{246E277D-F332-43DD-8529-5A4B66117741}"/>
              </a:ext>
            </a:extLst>
          </p:cNvPr>
          <p:cNvGraphicFramePr>
            <a:graphicFrameLocks noGrp="1"/>
          </p:cNvGraphicFramePr>
          <p:nvPr>
            <p:ph idx="1"/>
            <p:extLst>
              <p:ext uri="{D42A27DB-BD31-4B8C-83A1-F6EECF244321}">
                <p14:modId xmlns:p14="http://schemas.microsoft.com/office/powerpoint/2010/main" val="677113200"/>
              </p:ext>
            </p:extLst>
          </p:nvPr>
        </p:nvGraphicFramePr>
        <p:xfrm>
          <a:off x="4662189" y="1134682"/>
          <a:ext cx="7316836"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66337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3" name="Rectangle 20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214" name="Group 21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2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172F5359-FDF9-7841-868E-40449DCD3439}"/>
              </a:ext>
            </a:extLst>
          </p:cNvPr>
          <p:cNvSpPr>
            <a:spLocks noGrp="1"/>
          </p:cNvSpPr>
          <p:nvPr>
            <p:ph type="title"/>
          </p:nvPr>
        </p:nvSpPr>
        <p:spPr>
          <a:xfrm>
            <a:off x="853330" y="1254035"/>
            <a:ext cx="2926190" cy="4002222"/>
          </a:xfrm>
        </p:spPr>
        <p:txBody>
          <a:bodyPr>
            <a:normAutofit/>
          </a:bodyPr>
          <a:lstStyle/>
          <a:p>
            <a:r>
              <a:rPr lang="en-US" dirty="0">
                <a:solidFill>
                  <a:srgbClr val="FFFFFF"/>
                </a:solidFill>
              </a:rPr>
              <a:t>Social physique anxiety (SPA)</a:t>
            </a:r>
          </a:p>
        </p:txBody>
      </p:sp>
      <p:sp useBgFill="1">
        <p:nvSpPr>
          <p:cNvPr id="2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2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42" name="Content Placeholder 2">
            <a:extLst>
              <a:ext uri="{FF2B5EF4-FFF2-40B4-BE49-F238E27FC236}">
                <a16:creationId xmlns:a16="http://schemas.microsoft.com/office/drawing/2014/main" id="{AB600D4A-9A74-415A-A923-EBC4FB831168}"/>
              </a:ext>
            </a:extLst>
          </p:cNvPr>
          <p:cNvGraphicFramePr>
            <a:graphicFrameLocks noGrp="1"/>
          </p:cNvGraphicFramePr>
          <p:nvPr>
            <p:ph idx="1"/>
            <p:extLst>
              <p:ext uri="{D42A27DB-BD31-4B8C-83A1-F6EECF244321}">
                <p14:modId xmlns:p14="http://schemas.microsoft.com/office/powerpoint/2010/main" val="3505887799"/>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23675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64" name="Group 6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6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8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80A5A11-74B1-B441-8FBA-0A0E3B0C1834}"/>
              </a:ext>
            </a:extLst>
          </p:cNvPr>
          <p:cNvSpPr>
            <a:spLocks noGrp="1"/>
          </p:cNvSpPr>
          <p:nvPr>
            <p:ph type="title"/>
          </p:nvPr>
        </p:nvSpPr>
        <p:spPr>
          <a:xfrm>
            <a:off x="247650" y="1254035"/>
            <a:ext cx="3531870" cy="4002222"/>
          </a:xfrm>
        </p:spPr>
        <p:txBody>
          <a:bodyPr>
            <a:normAutofit/>
          </a:bodyPr>
          <a:lstStyle/>
          <a:p>
            <a:r>
              <a:rPr lang="en-US" dirty="0">
                <a:solidFill>
                  <a:srgbClr val="FFFFFF"/>
                </a:solidFill>
              </a:rPr>
              <a:t>Body Image (BI)</a:t>
            </a:r>
          </a:p>
        </p:txBody>
      </p:sp>
      <p:sp useBgFill="1">
        <p:nvSpPr>
          <p:cNvPr id="9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9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BBF13BDB-2BDE-4F0D-BAE3-46E66FFB5245}"/>
              </a:ext>
            </a:extLst>
          </p:cNvPr>
          <p:cNvGraphicFramePr>
            <a:graphicFrameLocks noGrp="1"/>
          </p:cNvGraphicFramePr>
          <p:nvPr>
            <p:ph idx="1"/>
            <p:extLst>
              <p:ext uri="{D42A27DB-BD31-4B8C-83A1-F6EECF244321}">
                <p14:modId xmlns:p14="http://schemas.microsoft.com/office/powerpoint/2010/main" val="233347633"/>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45783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ADA21CC-0C91-2F42-94FA-FBEBEBFDDC89}"/>
              </a:ext>
            </a:extLst>
          </p:cNvPr>
          <p:cNvSpPr>
            <a:spLocks noGrp="1"/>
          </p:cNvSpPr>
          <p:nvPr>
            <p:ph type="title"/>
          </p:nvPr>
        </p:nvSpPr>
        <p:spPr>
          <a:xfrm>
            <a:off x="853330" y="1134681"/>
            <a:ext cx="2743310" cy="4255025"/>
          </a:xfrm>
        </p:spPr>
        <p:txBody>
          <a:bodyPr>
            <a:normAutofit/>
          </a:bodyPr>
          <a:lstStyle/>
          <a:p>
            <a:r>
              <a:rPr lang="en-US" sz="3300">
                <a:solidFill>
                  <a:srgbClr val="FFFFFF"/>
                </a:solidFill>
              </a:rPr>
              <a:t>Significance of the Study</a:t>
            </a:r>
          </a:p>
        </p:txBody>
      </p:sp>
      <p:graphicFrame>
        <p:nvGraphicFramePr>
          <p:cNvPr id="4" name="Content Placeholder 3">
            <a:extLst>
              <a:ext uri="{FF2B5EF4-FFF2-40B4-BE49-F238E27FC236}">
                <a16:creationId xmlns:a16="http://schemas.microsoft.com/office/drawing/2014/main" id="{94F5C3DB-81F1-8448-B278-64AA4F858C8B}"/>
              </a:ext>
            </a:extLst>
          </p:cNvPr>
          <p:cNvGraphicFramePr>
            <a:graphicFrameLocks noGrp="1"/>
          </p:cNvGraphicFramePr>
          <p:nvPr>
            <p:ph idx="1"/>
            <p:extLst>
              <p:ext uri="{D42A27DB-BD31-4B8C-83A1-F6EECF244321}">
                <p14:modId xmlns:p14="http://schemas.microsoft.com/office/powerpoint/2010/main" val="843749427"/>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85997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F054A125-EAFF-CD42-B0F6-9F52533D08A1}"/>
              </a:ext>
            </a:extLst>
          </p:cNvPr>
          <p:cNvSpPr>
            <a:spLocks noGrp="1"/>
          </p:cNvSpPr>
          <p:nvPr>
            <p:ph type="title"/>
          </p:nvPr>
        </p:nvSpPr>
        <p:spPr>
          <a:xfrm>
            <a:off x="853330" y="1254035"/>
            <a:ext cx="2926190" cy="4002222"/>
          </a:xfrm>
        </p:spPr>
        <p:txBody>
          <a:bodyPr>
            <a:normAutofit/>
          </a:bodyPr>
          <a:lstStyle/>
          <a:p>
            <a:r>
              <a:rPr lang="en-US">
                <a:solidFill>
                  <a:srgbClr val="FFFFFF"/>
                </a:solidFill>
              </a:rPr>
              <a:t>Research questions </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A54703A0-B386-4E4A-8B1C-7407B3D99108}"/>
              </a:ext>
            </a:extLst>
          </p:cNvPr>
          <p:cNvGraphicFramePr>
            <a:graphicFrameLocks noGrp="1"/>
          </p:cNvGraphicFramePr>
          <p:nvPr>
            <p:ph idx="1"/>
            <p:extLst>
              <p:ext uri="{D42A27DB-BD31-4B8C-83A1-F6EECF244321}">
                <p14:modId xmlns:p14="http://schemas.microsoft.com/office/powerpoint/2010/main" val="2784984177"/>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70316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2CD1C3D-6CD7-3B4F-9DDE-CC97706AB261}"/>
              </a:ext>
            </a:extLst>
          </p:cNvPr>
          <p:cNvSpPr>
            <a:spLocks noGrp="1"/>
          </p:cNvSpPr>
          <p:nvPr>
            <p:ph type="title"/>
          </p:nvPr>
        </p:nvSpPr>
        <p:spPr>
          <a:xfrm>
            <a:off x="853330" y="1254035"/>
            <a:ext cx="2926190" cy="4002222"/>
          </a:xfrm>
        </p:spPr>
        <p:txBody>
          <a:bodyPr>
            <a:normAutofit/>
          </a:bodyPr>
          <a:lstStyle/>
          <a:p>
            <a:r>
              <a:rPr lang="en-US">
                <a:solidFill>
                  <a:srgbClr val="FFFFFF"/>
                </a:solidFill>
              </a:rPr>
              <a:t>Research questions</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82DB4524-D8F4-416A-9E8E-6DA88CA2DC37}"/>
              </a:ext>
            </a:extLst>
          </p:cNvPr>
          <p:cNvGraphicFramePr>
            <a:graphicFrameLocks noGrp="1"/>
          </p:cNvGraphicFramePr>
          <p:nvPr>
            <p:ph idx="1"/>
            <p:extLst>
              <p:ext uri="{D42A27DB-BD31-4B8C-83A1-F6EECF244321}">
                <p14:modId xmlns:p14="http://schemas.microsoft.com/office/powerpoint/2010/main" val="2785930603"/>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9390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7D8BEA80-0862-EA4C-A29F-A5A30B73F58F}"/>
              </a:ext>
            </a:extLst>
          </p:cNvPr>
          <p:cNvSpPr>
            <a:spLocks noGrp="1"/>
          </p:cNvSpPr>
          <p:nvPr>
            <p:ph type="title"/>
          </p:nvPr>
        </p:nvSpPr>
        <p:spPr>
          <a:xfrm>
            <a:off x="853330" y="1254035"/>
            <a:ext cx="2926190" cy="4002222"/>
          </a:xfrm>
        </p:spPr>
        <p:txBody>
          <a:bodyPr>
            <a:normAutofit/>
          </a:bodyPr>
          <a:lstStyle/>
          <a:p>
            <a:r>
              <a:rPr lang="en-US">
                <a:solidFill>
                  <a:srgbClr val="FFFFFF"/>
                </a:solidFill>
              </a:rPr>
              <a:t>Hypotheses </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04ACFC68-404A-4A0B-9D92-58942DABCC1F}"/>
              </a:ext>
            </a:extLst>
          </p:cNvPr>
          <p:cNvGraphicFramePr>
            <a:graphicFrameLocks noGrp="1"/>
          </p:cNvGraphicFramePr>
          <p:nvPr>
            <p:ph idx="1"/>
            <p:extLst>
              <p:ext uri="{D42A27DB-BD31-4B8C-83A1-F6EECF244321}">
                <p14:modId xmlns:p14="http://schemas.microsoft.com/office/powerpoint/2010/main" val="2950380637"/>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776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9DFFD75-CF19-D24C-B4E0-AE75F01E4976}"/>
              </a:ext>
            </a:extLst>
          </p:cNvPr>
          <p:cNvSpPr>
            <a:spLocks noGrp="1"/>
          </p:cNvSpPr>
          <p:nvPr>
            <p:ph type="title"/>
          </p:nvPr>
        </p:nvSpPr>
        <p:spPr>
          <a:xfrm>
            <a:off x="853330" y="1254035"/>
            <a:ext cx="2926190" cy="4002222"/>
          </a:xfrm>
        </p:spPr>
        <p:txBody>
          <a:bodyPr>
            <a:normAutofit/>
          </a:bodyPr>
          <a:lstStyle/>
          <a:p>
            <a:r>
              <a:rPr lang="en-US">
                <a:solidFill>
                  <a:srgbClr val="FFFFFF"/>
                </a:solidFill>
              </a:rPr>
              <a:t>hypotheses</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4A862E52-E60F-40F3-8C5F-FF7A099071F0}"/>
              </a:ext>
            </a:extLst>
          </p:cNvPr>
          <p:cNvGraphicFramePr>
            <a:graphicFrameLocks noGrp="1"/>
          </p:cNvGraphicFramePr>
          <p:nvPr>
            <p:ph idx="1"/>
            <p:extLst>
              <p:ext uri="{D42A27DB-BD31-4B8C-83A1-F6EECF244321}">
                <p14:modId xmlns:p14="http://schemas.microsoft.com/office/powerpoint/2010/main" val="582782114"/>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60075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88C936-0803-4D3C-ABF5-F4099F75E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F937C0-B80B-4FC1-A00E-C100324D437B}">
  <ds:schemaRefs>
    <ds:schemaRef ds:uri="http://schemas.microsoft.com/sharepoint/v3/contenttype/forms"/>
  </ds:schemaRefs>
</ds:datastoreItem>
</file>

<file path=customXml/itemProps3.xml><?xml version="1.0" encoding="utf-8"?>
<ds:datastoreItem xmlns:ds="http://schemas.openxmlformats.org/officeDocument/2006/customXml" ds:itemID="{964FFF3B-C02D-42E5-8024-27D8C1C15EE4}">
  <ds:schemaRefs>
    <ds:schemaRef ds:uri="http://schemas.microsoft.com/office/2006/metadata/properties"/>
    <ds:schemaRef ds:uri="8ba01db9-89e8-4dbd-b09b-f1bb22782f3e"/>
    <ds:schemaRef ds:uri="http://www.w3.org/XML/1998/namespace"/>
    <ds:schemaRef ds:uri="http://schemas.microsoft.com/office/2006/documentManagement/types"/>
    <ds:schemaRef ds:uri="http://purl.org/dc/terms/"/>
    <ds:schemaRef ds:uri="cd8c369e-ddd6-4fee-8136-828943a0a193"/>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Widescreen</PresentationFormat>
  <Paragraphs>122</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Tw Cen MT</vt:lpstr>
      <vt:lpstr>Wingdings</vt:lpstr>
      <vt:lpstr>Circuit</vt:lpstr>
      <vt:lpstr>THE RELATIONSHIP BETWEEN GENERAL ANXIETY, SOCIAL PHYSIQUE ANXIETY, AND BODY IMAGE IN COLLEGIATE ATHLETES AND NON-ATHLETES</vt:lpstr>
      <vt:lpstr>Mental Health</vt:lpstr>
      <vt:lpstr>Social physique anxiety (SPA)</vt:lpstr>
      <vt:lpstr>Body Image (BI)</vt:lpstr>
      <vt:lpstr>Significance of the Study</vt:lpstr>
      <vt:lpstr>Research questions </vt:lpstr>
      <vt:lpstr>Research questions</vt:lpstr>
      <vt:lpstr>Hypotheses </vt:lpstr>
      <vt:lpstr>hypotheses</vt:lpstr>
      <vt:lpstr>participants</vt:lpstr>
      <vt:lpstr>Procedures </vt:lpstr>
      <vt:lpstr>Data Analysis </vt:lpstr>
      <vt:lpstr>Results </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GENERAL ANXIETY, SOCIAL PHYSIQUE ANXIETY, AND BODY IMAGE IN COLLEGIATE ATHLETES AND NON-ATHLETES</dc:title>
  <dc:creator>Nugent, Jessica K.</dc:creator>
  <cp:lastModifiedBy>Smith, Andrea J</cp:lastModifiedBy>
  <cp:revision>2</cp:revision>
  <dcterms:created xsi:type="dcterms:W3CDTF">2020-04-20T20:58:44Z</dcterms:created>
  <dcterms:modified xsi:type="dcterms:W3CDTF">2020-04-21T12:54:29Z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