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handoutMasterIdLst>
    <p:handoutMasterId r:id="rId7"/>
  </p:handoutMasterIdLst>
  <p:sldIdLst>
    <p:sldId id="256" r:id="rId2"/>
    <p:sldId id="265" r:id="rId3"/>
    <p:sldId id="258" r:id="rId4"/>
    <p:sldId id="266" r:id="rId5"/>
    <p:sldId id="268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92A078"/>
    <a:srgbClr val="EFEBBD"/>
    <a:srgbClr val="A2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F4A22B4A-D3A3-453B-B26A-6FBEB1C0C94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71B51235-8E25-4E84-A3EC-A44002019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6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E742-8845-418B-B62E-D8DBE6FFE2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DAD3-0893-409F-A4AE-D4BF1BFB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souders@wcupa.edu" TargetMode="External"/><Relationship Id="rId2" Type="http://schemas.openxmlformats.org/officeDocument/2006/relationships/hyperlink" Target="mailto:keith.r.Karbel.civ@mail.m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wcupa.edu/universityCollege/rot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855" y="0"/>
            <a:ext cx="12459918" cy="687443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044995" y="1743740"/>
            <a:ext cx="8013405" cy="1828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2296633" cy="27219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6139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Army ROTC</a:t>
            </a:r>
            <a:endParaRPr lang="en-US" sz="9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0116" y="241324"/>
            <a:ext cx="1676399" cy="2208714"/>
            <a:chOff x="310116" y="241324"/>
            <a:chExt cx="1676399" cy="2208714"/>
          </a:xfrm>
        </p:grpSpPr>
        <p:sp>
          <p:nvSpPr>
            <p:cNvPr id="15" name="Rounded Rectangle 14"/>
            <p:cNvSpPr/>
            <p:nvPr/>
          </p:nvSpPr>
          <p:spPr>
            <a:xfrm>
              <a:off x="655672" y="473811"/>
              <a:ext cx="962246" cy="1121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3278" y="1893553"/>
              <a:ext cx="1518684" cy="4890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6" y="241324"/>
              <a:ext cx="1676399" cy="220871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40" y="4429919"/>
            <a:ext cx="1820069" cy="2184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78" y="4924278"/>
            <a:ext cx="64924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Dauntless Battalion</a:t>
            </a:r>
          </a:p>
          <a:p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Chester University (C Company)</a:t>
            </a:r>
          </a:p>
        </p:txBody>
      </p:sp>
    </p:spTree>
    <p:extLst>
      <p:ext uri="{BB962C8B-B14F-4D97-AF65-F5344CB8AC3E}">
        <p14:creationId xmlns:p14="http://schemas.microsoft.com/office/powerpoint/2010/main" val="41963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431800"/>
            <a:ext cx="104267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Army Reserve Officers’ Training Corps (ROTC)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694" y="1803401"/>
            <a:ext cx="9541164" cy="43895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Campus Leader Development Program</a:t>
            </a:r>
          </a:p>
          <a:p>
            <a:r>
              <a:rPr lang="en-US" sz="3600" dirty="0" smtClean="0"/>
              <a:t>First 2 years open without military obligation</a:t>
            </a:r>
          </a:p>
          <a:p>
            <a:r>
              <a:rPr lang="en-US" sz="3600" dirty="0" smtClean="0"/>
              <a:t>Potential to earn a full tuition scholarship</a:t>
            </a:r>
          </a:p>
          <a:p>
            <a:r>
              <a:rPr lang="en-US" sz="3600" dirty="0" smtClean="0"/>
              <a:t>Graduates commission as Army Officers in the Active or Reserve component</a:t>
            </a:r>
          </a:p>
          <a:p>
            <a:r>
              <a:rPr lang="en-US" sz="3600" dirty="0" smtClean="0"/>
              <a:t>Military Science training right here on campus at West Chester University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9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Army ROTC – U.S. Army Cadet Command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514" y="1681163"/>
            <a:ext cx="5157787" cy="823912"/>
          </a:xfrm>
        </p:spPr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514" y="2505075"/>
            <a:ext cx="5332412" cy="3684588"/>
          </a:xfrm>
        </p:spPr>
        <p:txBody>
          <a:bodyPr/>
          <a:lstStyle/>
          <a:p>
            <a:r>
              <a:rPr lang="en-US" dirty="0" smtClean="0"/>
              <a:t>USACC </a:t>
            </a:r>
            <a:r>
              <a:rPr lang="en-US" b="1" dirty="0" smtClean="0"/>
              <a:t>partners with universities </a:t>
            </a:r>
            <a:r>
              <a:rPr lang="en-US" dirty="0" smtClean="0"/>
              <a:t>to recruit, educate, develop, and inspire Senior ROTC Cadets in order to </a:t>
            </a:r>
            <a:r>
              <a:rPr lang="en-US" b="1" dirty="0" smtClean="0"/>
              <a:t>commission officers of character for the Total Army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748" y="1681163"/>
            <a:ext cx="5183188" cy="823912"/>
          </a:xfrm>
        </p:spPr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3869" y="2505075"/>
            <a:ext cx="5289996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6,000 new officers per year</a:t>
            </a:r>
          </a:p>
          <a:p>
            <a:r>
              <a:rPr lang="en-US" dirty="0" smtClean="0"/>
              <a:t>Active and Reserve Components</a:t>
            </a:r>
          </a:p>
          <a:p>
            <a:r>
              <a:rPr lang="en-US" dirty="0" smtClean="0"/>
              <a:t>Army Nurse Corps via ROTC</a:t>
            </a:r>
          </a:p>
          <a:p>
            <a:r>
              <a:rPr lang="en-US" dirty="0" smtClean="0"/>
              <a:t>Educational Delay for Medical School, Law School, Seminary</a:t>
            </a:r>
          </a:p>
          <a:p>
            <a:r>
              <a:rPr lang="en-US" dirty="0" smtClean="0"/>
              <a:t>Largest source of Scholarships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514" y="5963031"/>
            <a:ext cx="376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goarmy.com/</a:t>
            </a:r>
            <a:r>
              <a:rPr lang="en-US" sz="4000" dirty="0" err="1">
                <a:solidFill>
                  <a:srgbClr val="0070C0"/>
                </a:solidFill>
              </a:rPr>
              <a:t>rotc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580772" cy="1143000"/>
          </a:xfrm>
        </p:spPr>
        <p:txBody>
          <a:bodyPr/>
          <a:lstStyle/>
          <a:p>
            <a:r>
              <a:rPr lang="en-US" dirty="0" smtClean="0"/>
              <a:t>Military Science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40"/>
            <a:ext cx="4816699" cy="26681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Classroom</a:t>
            </a:r>
          </a:p>
          <a:p>
            <a:pPr lvl="1"/>
            <a:r>
              <a:rPr lang="en-US" dirty="0" smtClean="0"/>
              <a:t>Values &amp; Ethics Track</a:t>
            </a:r>
          </a:p>
          <a:p>
            <a:pPr lvl="1"/>
            <a:r>
              <a:rPr lang="en-US" dirty="0" smtClean="0"/>
              <a:t>Tactics &amp; Techniques Track</a:t>
            </a:r>
          </a:p>
          <a:p>
            <a:pPr lvl="1"/>
            <a:r>
              <a:rPr lang="en-US" dirty="0" smtClean="0"/>
              <a:t>Officership Track</a:t>
            </a:r>
          </a:p>
          <a:p>
            <a:pPr lvl="1"/>
            <a:r>
              <a:rPr lang="en-US" dirty="0" smtClean="0"/>
              <a:t>Personal Development Track</a:t>
            </a:r>
          </a:p>
          <a:p>
            <a:pPr lvl="1"/>
            <a:r>
              <a:rPr lang="en-US" dirty="0" smtClean="0"/>
              <a:t>Leadership Track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r="11693"/>
          <a:stretch/>
        </p:blipFill>
        <p:spPr>
          <a:xfrm>
            <a:off x="6204786" y="1646240"/>
            <a:ext cx="5653825" cy="25355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6452315" y="4314423"/>
            <a:ext cx="54854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Physical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Leadership Labs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Field Training Exercises (FTX)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Cadet Summer Training (CST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99" t="244" b="15770"/>
          <a:stretch/>
        </p:blipFill>
        <p:spPr>
          <a:xfrm>
            <a:off x="551598" y="4181768"/>
            <a:ext cx="5663874" cy="25393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264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8031"/>
          </a:xfrm>
        </p:spPr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b="1" dirty="0" smtClean="0"/>
              <a:t>Military Science Instruction 101 </a:t>
            </a:r>
            <a:r>
              <a:rPr lang="en-US" dirty="0" smtClean="0"/>
              <a:t>to fall semester course schedule</a:t>
            </a:r>
          </a:p>
          <a:p>
            <a:r>
              <a:rPr lang="en-US" dirty="0" smtClean="0"/>
              <a:t>Complete a few non-binding enrollment forms with the ROTC office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6052" y="3170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to Contact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052" y="4463646"/>
            <a:ext cx="10515600" cy="2200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Mr. Keith Karbel, Recruiting Operations Officer, </a:t>
            </a:r>
            <a:r>
              <a:rPr lang="en-US" dirty="0"/>
              <a:t>(610) </a:t>
            </a:r>
            <a:r>
              <a:rPr lang="en-US" dirty="0" smtClean="0"/>
              <a:t>490-7035, </a:t>
            </a:r>
            <a:r>
              <a:rPr lang="en-US" dirty="0" smtClean="0">
                <a:hlinkClick r:id="rId2"/>
              </a:rPr>
              <a:t>keith.r.Karbel.civ@mail.mil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Sergeant First Class Brian </a:t>
            </a:r>
            <a:r>
              <a:rPr lang="en-US" dirty="0" err="1" smtClean="0"/>
              <a:t>Souders</a:t>
            </a:r>
            <a:r>
              <a:rPr lang="en-US" dirty="0" smtClean="0"/>
              <a:t>, Instructor, (610) 430-4403, </a:t>
            </a:r>
            <a:r>
              <a:rPr lang="en-US" dirty="0" smtClean="0">
                <a:hlinkClick r:id="rId3"/>
              </a:rPr>
              <a:t>bsouders@wcupa.edu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https://www.wcupa.edu/universityCollege/rotc/</a:t>
            </a:r>
            <a:endParaRPr lang="en-US" dirty="0" smtClean="0"/>
          </a:p>
        </p:txBody>
      </p:sp>
      <p:pic>
        <p:nvPicPr>
          <p:cNvPr id="1026" name="Picture 2" descr="camera, mobile, photography, smartphone, usability, us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27" y="3249030"/>
            <a:ext cx="1214617" cy="12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220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Army ROTC</vt:lpstr>
      <vt:lpstr>Army Reserve Officers’ Training Corps (ROTC)</vt:lpstr>
      <vt:lpstr>Army ROTC – U.S. Army Cadet Command</vt:lpstr>
      <vt:lpstr>Military Science Instruction</vt:lpstr>
      <vt:lpstr>How to Enroll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OFFICERSHIP</dc:title>
  <dc:creator>CCADMIN</dc:creator>
  <cp:lastModifiedBy>Walsh, Megan A</cp:lastModifiedBy>
  <cp:revision>60</cp:revision>
  <cp:lastPrinted>2020-02-20T20:00:14Z</cp:lastPrinted>
  <dcterms:created xsi:type="dcterms:W3CDTF">2019-03-13T15:23:11Z</dcterms:created>
  <dcterms:modified xsi:type="dcterms:W3CDTF">2020-04-27T15:25:26Z</dcterms:modified>
</cp:coreProperties>
</file>