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</p:sldMasterIdLst>
  <p:sldIdLst>
    <p:sldId id="267" r:id="rId5"/>
    <p:sldId id="266" r:id="rId6"/>
    <p:sldId id="257" r:id="rId7"/>
    <p:sldId id="274" r:id="rId8"/>
    <p:sldId id="269" r:id="rId9"/>
    <p:sldId id="262" r:id="rId10"/>
    <p:sldId id="26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Cartwright" initials="SC" lastIdx="12" clrIdx="0">
    <p:extLst>
      <p:ext uri="{19B8F6BF-5375-455C-9EA6-DF929625EA0E}">
        <p15:presenceInfo xmlns:p15="http://schemas.microsoft.com/office/powerpoint/2012/main" userId="S::scartwright@ushcommunities.org::386cd0cf-92c6-41c9-a225-b8dd9aecd9d3" providerId="AD"/>
      </p:ext>
    </p:extLst>
  </p:cmAuthor>
  <p:cmAuthor id="2" name="Keisha Marryshow" initials="KM" lastIdx="5" clrIdx="1">
    <p:extLst>
      <p:ext uri="{19B8F6BF-5375-455C-9EA6-DF929625EA0E}">
        <p15:presenceInfo xmlns:p15="http://schemas.microsoft.com/office/powerpoint/2012/main" userId="S::kmarryshow@ushcommunities.org::67b3baa0-021f-411f-9754-bc64c6c8b38c" providerId="AD"/>
      </p:ext>
    </p:extLst>
  </p:cmAuthor>
  <p:cmAuthor id="3" name="Marni Honigman" initials="MH" lastIdx="2" clrIdx="2">
    <p:extLst>
      <p:ext uri="{19B8F6BF-5375-455C-9EA6-DF929625EA0E}">
        <p15:presenceInfo xmlns:p15="http://schemas.microsoft.com/office/powerpoint/2012/main" userId="S::mhonigman@ushcommunities.org::aadc3dc4-5eea-4832-ad8a-f3cd452319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E6176-FCEF-431F-93C5-61A69C19BAF1}" v="7" dt="2020-10-06T15:19:04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artwright" userId="fc7e8a8ea73dfaec" providerId="LiveId" clId="{883E6176-FCEF-431F-93C5-61A69C19BAF1}"/>
    <pc:docChg chg="custSel modSld">
      <pc:chgData name="Stephanie Cartwright" userId="fc7e8a8ea73dfaec" providerId="LiveId" clId="{883E6176-FCEF-431F-93C5-61A69C19BAF1}" dt="2020-10-06T15:19:26.427" v="97" actId="27636"/>
      <pc:docMkLst>
        <pc:docMk/>
      </pc:docMkLst>
      <pc:sldChg chg="modSp mod delCm">
        <pc:chgData name="Stephanie Cartwright" userId="fc7e8a8ea73dfaec" providerId="LiveId" clId="{883E6176-FCEF-431F-93C5-61A69C19BAF1}" dt="2020-10-06T15:19:16.432" v="92" actId="27636"/>
        <pc:sldMkLst>
          <pc:docMk/>
          <pc:sldMk cId="2432759918" sldId="257"/>
        </pc:sldMkLst>
        <pc:spChg chg="mod">
          <ac:chgData name="Stephanie Cartwright" userId="fc7e8a8ea73dfaec" providerId="LiveId" clId="{883E6176-FCEF-431F-93C5-61A69C19BAF1}" dt="2020-10-06T15:19:16.432" v="92" actId="27636"/>
          <ac:spMkLst>
            <pc:docMk/>
            <pc:sldMk cId="2432759918" sldId="257"/>
            <ac:spMk id="3" creationId="{79955562-6EC6-4F27-B2C4-9A915BD3F309}"/>
          </ac:spMkLst>
        </pc:spChg>
      </pc:sldChg>
      <pc:sldChg chg="delCm">
        <pc:chgData name="Stephanie Cartwright" userId="fc7e8a8ea73dfaec" providerId="LiveId" clId="{883E6176-FCEF-431F-93C5-61A69C19BAF1}" dt="2020-10-06T15:15:02.970" v="14" actId="1592"/>
        <pc:sldMkLst>
          <pc:docMk/>
          <pc:sldMk cId="3582057558" sldId="258"/>
        </pc:sldMkLst>
      </pc:sldChg>
      <pc:sldChg chg="delCm">
        <pc:chgData name="Stephanie Cartwright" userId="fc7e8a8ea73dfaec" providerId="LiveId" clId="{883E6176-FCEF-431F-93C5-61A69C19BAF1}" dt="2020-10-06T15:14:24.050" v="8" actId="1592"/>
        <pc:sldMkLst>
          <pc:docMk/>
          <pc:sldMk cId="1907962614" sldId="259"/>
        </pc:sldMkLst>
      </pc:sldChg>
      <pc:sldChg chg="delCm">
        <pc:chgData name="Stephanie Cartwright" userId="fc7e8a8ea73dfaec" providerId="LiveId" clId="{883E6176-FCEF-431F-93C5-61A69C19BAF1}" dt="2020-10-06T15:14:41.936" v="12" actId="1592"/>
        <pc:sldMkLst>
          <pc:docMk/>
          <pc:sldMk cId="2266570192" sldId="262"/>
        </pc:sldMkLst>
      </pc:sldChg>
      <pc:sldChg chg="delCm">
        <pc:chgData name="Stephanie Cartwright" userId="fc7e8a8ea73dfaec" providerId="LiveId" clId="{883E6176-FCEF-431F-93C5-61A69C19BAF1}" dt="2020-10-06T15:14:59.341" v="13" actId="1592"/>
        <pc:sldMkLst>
          <pc:docMk/>
          <pc:sldMk cId="3614085773" sldId="263"/>
        </pc:sldMkLst>
      </pc:sldChg>
      <pc:sldChg chg="modSp mod delCm modCm">
        <pc:chgData name="Stephanie Cartwright" userId="fc7e8a8ea73dfaec" providerId="LiveId" clId="{883E6176-FCEF-431F-93C5-61A69C19BAF1}" dt="2020-10-06T15:19:22.280" v="93" actId="21"/>
        <pc:sldMkLst>
          <pc:docMk/>
          <pc:sldMk cId="4128846220" sldId="266"/>
        </pc:sldMkLst>
        <pc:spChg chg="mod">
          <ac:chgData name="Stephanie Cartwright" userId="fc7e8a8ea73dfaec" providerId="LiveId" clId="{883E6176-FCEF-431F-93C5-61A69C19BAF1}" dt="2020-10-06T15:19:22.280" v="93" actId="21"/>
          <ac:spMkLst>
            <pc:docMk/>
            <pc:sldMk cId="4128846220" sldId="266"/>
            <ac:spMk id="4" creationId="{08A22FF0-07DC-47AE-999D-72589D797A46}"/>
          </ac:spMkLst>
        </pc:spChg>
      </pc:sldChg>
      <pc:sldChg chg="delCm">
        <pc:chgData name="Stephanie Cartwright" userId="fc7e8a8ea73dfaec" providerId="LiveId" clId="{883E6176-FCEF-431F-93C5-61A69C19BAF1}" dt="2020-10-06T15:14:31.545" v="9" actId="1592"/>
        <pc:sldMkLst>
          <pc:docMk/>
          <pc:sldMk cId="617353518" sldId="268"/>
        </pc:sldMkLst>
      </pc:sldChg>
      <pc:sldChg chg="delCm">
        <pc:chgData name="Stephanie Cartwright" userId="fc7e8a8ea73dfaec" providerId="LiveId" clId="{883E6176-FCEF-431F-93C5-61A69C19BAF1}" dt="2020-10-06T15:14:39.104" v="11" actId="1592"/>
        <pc:sldMkLst>
          <pc:docMk/>
          <pc:sldMk cId="1174825638" sldId="269"/>
        </pc:sldMkLst>
      </pc:sldChg>
      <pc:sldChg chg="delCm modCm">
        <pc:chgData name="Stephanie Cartwright" userId="fc7e8a8ea73dfaec" providerId="LiveId" clId="{883E6176-FCEF-431F-93C5-61A69C19BAF1}" dt="2020-10-06T15:14:35.409" v="10" actId="1592"/>
        <pc:sldMkLst>
          <pc:docMk/>
          <pc:sldMk cId="3591812939" sldId="270"/>
        </pc:sldMkLst>
      </pc:sldChg>
      <pc:sldChg chg="modSp mod">
        <pc:chgData name="Stephanie Cartwright" userId="fc7e8a8ea73dfaec" providerId="LiveId" clId="{883E6176-FCEF-431F-93C5-61A69C19BAF1}" dt="2020-10-06T15:19:26.427" v="97" actId="27636"/>
        <pc:sldMkLst>
          <pc:docMk/>
          <pc:sldMk cId="2957252124" sldId="273"/>
        </pc:sldMkLst>
        <pc:spChg chg="mod">
          <ac:chgData name="Stephanie Cartwright" userId="fc7e8a8ea73dfaec" providerId="LiveId" clId="{883E6176-FCEF-431F-93C5-61A69C19BAF1}" dt="2020-10-06T15:19:26.427" v="97" actId="27636"/>
          <ac:spMkLst>
            <pc:docMk/>
            <pc:sldMk cId="2957252124" sldId="273"/>
            <ac:spMk id="4" creationId="{08A22FF0-07DC-47AE-999D-72589D797A46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hyperlink" Target="mailto:leasing@ushcommunities.org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5.sv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svg"/><Relationship Id="rId1" Type="http://schemas.openxmlformats.org/officeDocument/2006/relationships/image" Target="../media/image16.png"/><Relationship Id="rId6" Type="http://schemas.openxmlformats.org/officeDocument/2006/relationships/image" Target="../media/image25.svg"/><Relationship Id="rId5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140F9-B8AB-4A04-AD70-9E846F39013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C2C5ED-B120-4BCC-8A17-506A3E412FDD}">
      <dgm:prSet/>
      <dgm:spPr/>
      <dgm:t>
        <a:bodyPr/>
        <a:lstStyle/>
        <a:p>
          <a:r>
            <a:rPr lang="en-US" dirty="0"/>
            <a:t>Pay the $200 non-refundable application fee and complete all documents. </a:t>
          </a:r>
        </a:p>
      </dgm:t>
    </dgm:pt>
    <dgm:pt modelId="{43AF67FC-9A90-4D88-8801-3AEA96FCE041}" type="parTrans" cxnId="{8D77B4C1-77F5-47B5-8E46-E09998000AB7}">
      <dgm:prSet/>
      <dgm:spPr/>
      <dgm:t>
        <a:bodyPr/>
        <a:lstStyle/>
        <a:p>
          <a:endParaRPr lang="en-US"/>
        </a:p>
      </dgm:t>
    </dgm:pt>
    <dgm:pt modelId="{A1FDB8BC-E75A-45F3-8F63-BD104FE123C5}" type="sibTrans" cxnId="{8D77B4C1-77F5-47B5-8E46-E09998000AB7}">
      <dgm:prSet/>
      <dgm:spPr/>
      <dgm:t>
        <a:bodyPr/>
        <a:lstStyle/>
        <a:p>
          <a:endParaRPr lang="en-US"/>
        </a:p>
      </dgm:t>
    </dgm:pt>
    <dgm:pt modelId="{883829F3-1CC9-40BA-A800-8A7748DABC52}">
      <dgm:prSet/>
      <dgm:spPr/>
      <dgm:t>
        <a:bodyPr/>
        <a:lstStyle/>
        <a:p>
          <a:r>
            <a:rPr lang="en-US" dirty="0"/>
            <a:t>Fill out your roommates matching information and search for roommates </a:t>
          </a:r>
        </a:p>
      </dgm:t>
    </dgm:pt>
    <dgm:pt modelId="{818A5A56-CF71-491B-A253-B3E8EA8579F9}" type="parTrans" cxnId="{63AFDDAB-AE71-4A3F-AD54-8C5573FDD9E6}">
      <dgm:prSet/>
      <dgm:spPr/>
      <dgm:t>
        <a:bodyPr/>
        <a:lstStyle/>
        <a:p>
          <a:endParaRPr lang="en-US"/>
        </a:p>
      </dgm:t>
    </dgm:pt>
    <dgm:pt modelId="{4FA5547D-73C4-4505-A539-1C3A4E281EC4}" type="sibTrans" cxnId="{63AFDDAB-AE71-4A3F-AD54-8C5573FDD9E6}">
      <dgm:prSet/>
      <dgm:spPr/>
      <dgm:t>
        <a:bodyPr/>
        <a:lstStyle/>
        <a:p>
          <a:endParaRPr lang="en-US"/>
        </a:p>
      </dgm:t>
    </dgm:pt>
    <dgm:pt modelId="{0105985B-08BD-4175-83DD-7676116DBDE9}">
      <dgm:prSet phldr="0"/>
      <dgm:spPr/>
      <dgm:t>
        <a:bodyPr/>
        <a:lstStyle/>
        <a:p>
          <a:r>
            <a:rPr lang="en-US" dirty="0"/>
            <a:t>You will receive application instructions to your WCU email. Follow these steps to begin your application for your preferred housing. </a:t>
          </a:r>
        </a:p>
      </dgm:t>
    </dgm:pt>
    <dgm:pt modelId="{B106EC35-E6F1-4002-BA99-47D1F98383AA}" type="parTrans" cxnId="{9DC703C5-BEB6-4FEB-985D-420D573D9EC3}">
      <dgm:prSet/>
      <dgm:spPr/>
      <dgm:t>
        <a:bodyPr/>
        <a:lstStyle/>
        <a:p>
          <a:endParaRPr lang="en-US"/>
        </a:p>
      </dgm:t>
    </dgm:pt>
    <dgm:pt modelId="{E719E775-2D9F-487A-87DD-F10DDAB5808E}" type="sibTrans" cxnId="{9DC703C5-BEB6-4FEB-985D-420D573D9EC3}">
      <dgm:prSet/>
      <dgm:spPr/>
      <dgm:t>
        <a:bodyPr/>
        <a:lstStyle/>
        <a:p>
          <a:endParaRPr lang="en-US"/>
        </a:p>
      </dgm:t>
    </dgm:pt>
    <dgm:pt modelId="{06D9B535-3BF6-41E6-A5FC-44D9F82A0257}">
      <dgm:prSet phldr="0"/>
      <dgm:spPr/>
      <dgm:t>
        <a:bodyPr/>
        <a:lstStyle/>
        <a:p>
          <a:r>
            <a:rPr lang="en-US" dirty="0"/>
            <a:t>Room assignments and invoices mailed mid-June.</a:t>
          </a:r>
        </a:p>
      </dgm:t>
    </dgm:pt>
    <dgm:pt modelId="{706102C3-A798-483C-9C81-7449A7E25571}" type="parTrans" cxnId="{A90F50A6-0BCC-4682-85E7-194EC35643A6}">
      <dgm:prSet/>
      <dgm:spPr/>
      <dgm:t>
        <a:bodyPr/>
        <a:lstStyle/>
        <a:p>
          <a:endParaRPr lang="en-US"/>
        </a:p>
      </dgm:t>
    </dgm:pt>
    <dgm:pt modelId="{7B37028B-5545-41CD-929F-2FCA9360934E}" type="sibTrans" cxnId="{A90F50A6-0BCC-4682-85E7-194EC35643A6}">
      <dgm:prSet/>
      <dgm:spPr/>
      <dgm:t>
        <a:bodyPr/>
        <a:lstStyle/>
        <a:p>
          <a:endParaRPr lang="en-US"/>
        </a:p>
      </dgm:t>
    </dgm:pt>
    <dgm:pt modelId="{5372FBF0-5CB8-4D95-A4E0-38667B82FF93}" type="pres">
      <dgm:prSet presAssocID="{F1A140F9-B8AB-4A04-AD70-9E846F3901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C12EA4-0E23-46A8-9ECB-77E73937295D}" type="pres">
      <dgm:prSet presAssocID="{06D9B535-3BF6-41E6-A5FC-44D9F82A0257}" presName="boxAndChildren" presStyleCnt="0"/>
      <dgm:spPr/>
    </dgm:pt>
    <dgm:pt modelId="{5097AB1A-0A0F-4A41-AEEB-F6A37FE9E70E}" type="pres">
      <dgm:prSet presAssocID="{06D9B535-3BF6-41E6-A5FC-44D9F82A0257}" presName="parentTextBox" presStyleLbl="node1" presStyleIdx="0" presStyleCnt="4"/>
      <dgm:spPr/>
      <dgm:t>
        <a:bodyPr/>
        <a:lstStyle/>
        <a:p>
          <a:endParaRPr lang="en-US"/>
        </a:p>
      </dgm:t>
    </dgm:pt>
    <dgm:pt modelId="{722D6E2D-82F9-4276-8600-9C4A4C83C810}" type="pres">
      <dgm:prSet presAssocID="{4FA5547D-73C4-4505-A539-1C3A4E281EC4}" presName="sp" presStyleCnt="0"/>
      <dgm:spPr/>
    </dgm:pt>
    <dgm:pt modelId="{D7317BB0-34ED-4DE6-8F87-71C224C68C0E}" type="pres">
      <dgm:prSet presAssocID="{883829F3-1CC9-40BA-A800-8A7748DABC52}" presName="arrowAndChildren" presStyleCnt="0"/>
      <dgm:spPr/>
    </dgm:pt>
    <dgm:pt modelId="{5F70180C-12B3-499C-B1A9-A24C8F78BE15}" type="pres">
      <dgm:prSet presAssocID="{883829F3-1CC9-40BA-A800-8A7748DABC52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2D4C6C1-EE94-4898-83FE-1AF0FC97E870}" type="pres">
      <dgm:prSet presAssocID="{A1FDB8BC-E75A-45F3-8F63-BD104FE123C5}" presName="sp" presStyleCnt="0"/>
      <dgm:spPr/>
    </dgm:pt>
    <dgm:pt modelId="{D4362379-E4B5-46A0-A249-D6D8E2370FB2}" type="pres">
      <dgm:prSet presAssocID="{F3C2C5ED-B120-4BCC-8A17-506A3E412FDD}" presName="arrowAndChildren" presStyleCnt="0"/>
      <dgm:spPr/>
    </dgm:pt>
    <dgm:pt modelId="{DAD151FA-0101-49F7-83FE-145DCBFE8026}" type="pres">
      <dgm:prSet presAssocID="{F3C2C5ED-B120-4BCC-8A17-506A3E412FDD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698D1D5-1CCF-4810-89ED-86BEF1AAFD0B}" type="pres">
      <dgm:prSet presAssocID="{E719E775-2D9F-487A-87DD-F10DDAB5808E}" presName="sp" presStyleCnt="0"/>
      <dgm:spPr/>
    </dgm:pt>
    <dgm:pt modelId="{50AAE2A4-DED7-4ABD-9855-A6B1B6C2A921}" type="pres">
      <dgm:prSet presAssocID="{0105985B-08BD-4175-83DD-7676116DBDE9}" presName="arrowAndChildren" presStyleCnt="0"/>
      <dgm:spPr/>
    </dgm:pt>
    <dgm:pt modelId="{CB5C9D96-37A7-4B61-B8CC-EC1D7897AB6F}" type="pres">
      <dgm:prSet presAssocID="{0105985B-08BD-4175-83DD-7676116DBDE9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A90F50A6-0BCC-4682-85E7-194EC35643A6}" srcId="{F1A140F9-B8AB-4A04-AD70-9E846F390135}" destId="{06D9B535-3BF6-41E6-A5FC-44D9F82A0257}" srcOrd="3" destOrd="0" parTransId="{706102C3-A798-483C-9C81-7449A7E25571}" sibTransId="{7B37028B-5545-41CD-929F-2FCA9360934E}"/>
    <dgm:cxn modelId="{274F063A-C0F9-4200-AD19-682930CB7583}" type="presOf" srcId="{883829F3-1CC9-40BA-A800-8A7748DABC52}" destId="{5F70180C-12B3-499C-B1A9-A24C8F78BE15}" srcOrd="0" destOrd="0" presId="urn:microsoft.com/office/officeart/2005/8/layout/process4"/>
    <dgm:cxn modelId="{35745387-A4EA-4A5C-95EE-E45FB5D1302E}" type="presOf" srcId="{06D9B535-3BF6-41E6-A5FC-44D9F82A0257}" destId="{5097AB1A-0A0F-4A41-AEEB-F6A37FE9E70E}" srcOrd="0" destOrd="0" presId="urn:microsoft.com/office/officeart/2005/8/layout/process4"/>
    <dgm:cxn modelId="{8BE03BB4-3EAE-4780-AC32-48C1DDB984B9}" type="presOf" srcId="{0105985B-08BD-4175-83DD-7676116DBDE9}" destId="{CB5C9D96-37A7-4B61-B8CC-EC1D7897AB6F}" srcOrd="0" destOrd="0" presId="urn:microsoft.com/office/officeart/2005/8/layout/process4"/>
    <dgm:cxn modelId="{63AFDDAB-AE71-4A3F-AD54-8C5573FDD9E6}" srcId="{F1A140F9-B8AB-4A04-AD70-9E846F390135}" destId="{883829F3-1CC9-40BA-A800-8A7748DABC52}" srcOrd="2" destOrd="0" parTransId="{818A5A56-CF71-491B-A253-B3E8EA8579F9}" sibTransId="{4FA5547D-73C4-4505-A539-1C3A4E281EC4}"/>
    <dgm:cxn modelId="{2013C3D1-9250-4970-8A20-0EAC624C0DFB}" type="presOf" srcId="{F3C2C5ED-B120-4BCC-8A17-506A3E412FDD}" destId="{DAD151FA-0101-49F7-83FE-145DCBFE8026}" srcOrd="0" destOrd="0" presId="urn:microsoft.com/office/officeart/2005/8/layout/process4"/>
    <dgm:cxn modelId="{9DC703C5-BEB6-4FEB-985D-420D573D9EC3}" srcId="{F1A140F9-B8AB-4A04-AD70-9E846F390135}" destId="{0105985B-08BD-4175-83DD-7676116DBDE9}" srcOrd="0" destOrd="0" parTransId="{B106EC35-E6F1-4002-BA99-47D1F98383AA}" sibTransId="{E719E775-2D9F-487A-87DD-F10DDAB5808E}"/>
    <dgm:cxn modelId="{63265E2C-FD37-46ED-B234-4FEE3FECA187}" type="presOf" srcId="{F1A140F9-B8AB-4A04-AD70-9E846F390135}" destId="{5372FBF0-5CB8-4D95-A4E0-38667B82FF93}" srcOrd="0" destOrd="0" presId="urn:microsoft.com/office/officeart/2005/8/layout/process4"/>
    <dgm:cxn modelId="{8D77B4C1-77F5-47B5-8E46-E09998000AB7}" srcId="{F1A140F9-B8AB-4A04-AD70-9E846F390135}" destId="{F3C2C5ED-B120-4BCC-8A17-506A3E412FDD}" srcOrd="1" destOrd="0" parTransId="{43AF67FC-9A90-4D88-8801-3AEA96FCE041}" sibTransId="{A1FDB8BC-E75A-45F3-8F63-BD104FE123C5}"/>
    <dgm:cxn modelId="{286EE94C-3D76-411D-B782-A58AD1E08BAE}" type="presParOf" srcId="{5372FBF0-5CB8-4D95-A4E0-38667B82FF93}" destId="{32C12EA4-0E23-46A8-9ECB-77E73937295D}" srcOrd="0" destOrd="0" presId="urn:microsoft.com/office/officeart/2005/8/layout/process4"/>
    <dgm:cxn modelId="{06DA0E70-BEBA-41CE-8944-26B86C6925C6}" type="presParOf" srcId="{32C12EA4-0E23-46A8-9ECB-77E73937295D}" destId="{5097AB1A-0A0F-4A41-AEEB-F6A37FE9E70E}" srcOrd="0" destOrd="0" presId="urn:microsoft.com/office/officeart/2005/8/layout/process4"/>
    <dgm:cxn modelId="{AAFFD180-8C05-484F-A080-C9F8A17156BE}" type="presParOf" srcId="{5372FBF0-5CB8-4D95-A4E0-38667B82FF93}" destId="{722D6E2D-82F9-4276-8600-9C4A4C83C810}" srcOrd="1" destOrd="0" presId="urn:microsoft.com/office/officeart/2005/8/layout/process4"/>
    <dgm:cxn modelId="{4DCC427F-3FFC-49E3-8CFF-E9D63AF17044}" type="presParOf" srcId="{5372FBF0-5CB8-4D95-A4E0-38667B82FF93}" destId="{D7317BB0-34ED-4DE6-8F87-71C224C68C0E}" srcOrd="2" destOrd="0" presId="urn:microsoft.com/office/officeart/2005/8/layout/process4"/>
    <dgm:cxn modelId="{7CD70D97-9BBD-45B5-BDD1-4E5FB1FBE555}" type="presParOf" srcId="{D7317BB0-34ED-4DE6-8F87-71C224C68C0E}" destId="{5F70180C-12B3-499C-B1A9-A24C8F78BE15}" srcOrd="0" destOrd="0" presId="urn:microsoft.com/office/officeart/2005/8/layout/process4"/>
    <dgm:cxn modelId="{CCF9ED5C-2A13-4E10-B36A-A08539129A58}" type="presParOf" srcId="{5372FBF0-5CB8-4D95-A4E0-38667B82FF93}" destId="{C2D4C6C1-EE94-4898-83FE-1AF0FC97E870}" srcOrd="3" destOrd="0" presId="urn:microsoft.com/office/officeart/2005/8/layout/process4"/>
    <dgm:cxn modelId="{F2D01FD8-26CB-463E-B893-EA3FD6FD0363}" type="presParOf" srcId="{5372FBF0-5CB8-4D95-A4E0-38667B82FF93}" destId="{D4362379-E4B5-46A0-A249-D6D8E2370FB2}" srcOrd="4" destOrd="0" presId="urn:microsoft.com/office/officeart/2005/8/layout/process4"/>
    <dgm:cxn modelId="{8C74929E-1FAA-47C6-91C6-BEF5DE6A0F73}" type="presParOf" srcId="{D4362379-E4B5-46A0-A249-D6D8E2370FB2}" destId="{DAD151FA-0101-49F7-83FE-145DCBFE8026}" srcOrd="0" destOrd="0" presId="urn:microsoft.com/office/officeart/2005/8/layout/process4"/>
    <dgm:cxn modelId="{7E3FF50E-098F-483B-8490-FF2341044901}" type="presParOf" srcId="{5372FBF0-5CB8-4D95-A4E0-38667B82FF93}" destId="{6698D1D5-1CCF-4810-89ED-86BEF1AAFD0B}" srcOrd="5" destOrd="0" presId="urn:microsoft.com/office/officeart/2005/8/layout/process4"/>
    <dgm:cxn modelId="{B8AA2157-CB43-46A8-A440-56FF12F866CB}" type="presParOf" srcId="{5372FBF0-5CB8-4D95-A4E0-38667B82FF93}" destId="{50AAE2A4-DED7-4ABD-9855-A6B1B6C2A921}" srcOrd="6" destOrd="0" presId="urn:microsoft.com/office/officeart/2005/8/layout/process4"/>
    <dgm:cxn modelId="{E03F74B4-4C4C-4504-A7C2-8D46CE4E88CF}" type="presParOf" srcId="{50AAE2A4-DED7-4ABD-9855-A6B1B6C2A921}" destId="{CB5C9D96-37A7-4B61-B8CC-EC1D7897AB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CB997-7268-4D71-BE2B-AD2148F5581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4F9EFA-3C3A-481F-A5BE-90423F67DE1A}">
      <dgm:prSet/>
      <dgm:spPr/>
      <dgm:t>
        <a:bodyPr/>
        <a:lstStyle/>
        <a:p>
          <a:r>
            <a:rPr lang="en-US" dirty="0"/>
            <a:t>Fill our your Roommate Matching Profile	</a:t>
          </a:r>
        </a:p>
      </dgm:t>
    </dgm:pt>
    <dgm:pt modelId="{A9D69700-8E2E-43A0-9747-4A1CF02C09BE}" type="parTrans" cxnId="{7F50F26B-86BD-4998-A6AB-3657580A2434}">
      <dgm:prSet/>
      <dgm:spPr/>
      <dgm:t>
        <a:bodyPr/>
        <a:lstStyle/>
        <a:p>
          <a:endParaRPr lang="en-US"/>
        </a:p>
      </dgm:t>
    </dgm:pt>
    <dgm:pt modelId="{D6B134FF-3E7A-4B6B-822B-1603A25C44B5}" type="sibTrans" cxnId="{7F50F26B-86BD-4998-A6AB-3657580A2434}">
      <dgm:prSet/>
      <dgm:spPr/>
      <dgm:t>
        <a:bodyPr/>
        <a:lstStyle/>
        <a:p>
          <a:endParaRPr lang="en-US"/>
        </a:p>
      </dgm:t>
    </dgm:pt>
    <dgm:pt modelId="{8869B311-2AB0-4715-8D0C-33AB6DECB826}">
      <dgm:prSet/>
      <dgm:spPr/>
      <dgm:t>
        <a:bodyPr/>
        <a:lstStyle/>
        <a:p>
          <a:r>
            <a:rPr lang="en-US" dirty="0"/>
            <a:t>Search for Roommates </a:t>
          </a:r>
        </a:p>
      </dgm:t>
    </dgm:pt>
    <dgm:pt modelId="{318F6403-1062-4D0D-85BB-1D2A3F0E45D7}" type="parTrans" cxnId="{9B01C1DC-1127-43C4-9543-EDAB27BB4E2F}">
      <dgm:prSet/>
      <dgm:spPr/>
      <dgm:t>
        <a:bodyPr/>
        <a:lstStyle/>
        <a:p>
          <a:endParaRPr lang="en-US"/>
        </a:p>
      </dgm:t>
    </dgm:pt>
    <dgm:pt modelId="{95D5CBAD-8936-4BA4-A7B3-3AB00F04CC2F}" type="sibTrans" cxnId="{9B01C1DC-1127-43C4-9543-EDAB27BB4E2F}">
      <dgm:prSet/>
      <dgm:spPr/>
      <dgm:t>
        <a:bodyPr/>
        <a:lstStyle/>
        <a:p>
          <a:endParaRPr lang="en-US"/>
        </a:p>
      </dgm:t>
    </dgm:pt>
    <dgm:pt modelId="{87942987-CB08-4256-BEC5-855A0001BE9C}">
      <dgm:prSet/>
      <dgm:spPr/>
      <dgm:t>
        <a:bodyPr/>
        <a:lstStyle/>
        <a:p>
          <a:r>
            <a:rPr lang="en-US" dirty="0"/>
            <a:t>Create a Roommate Group</a:t>
          </a:r>
        </a:p>
      </dgm:t>
    </dgm:pt>
    <dgm:pt modelId="{222C071A-8994-46B7-8169-97CC3D784EFF}" type="parTrans" cxnId="{13DE6012-883A-4D26-B340-E7F2EF935D9A}">
      <dgm:prSet/>
      <dgm:spPr/>
      <dgm:t>
        <a:bodyPr/>
        <a:lstStyle/>
        <a:p>
          <a:endParaRPr lang="en-US"/>
        </a:p>
      </dgm:t>
    </dgm:pt>
    <dgm:pt modelId="{0055575D-B75A-4A70-BB14-5639AEF26314}" type="sibTrans" cxnId="{13DE6012-883A-4D26-B340-E7F2EF935D9A}">
      <dgm:prSet/>
      <dgm:spPr/>
      <dgm:t>
        <a:bodyPr/>
        <a:lstStyle/>
        <a:p>
          <a:endParaRPr lang="en-US"/>
        </a:p>
      </dgm:t>
    </dgm:pt>
    <dgm:pt modelId="{E9717370-7538-460C-A6DE-0CF75837DCF3}">
      <dgm:prSet/>
      <dgm:spPr/>
      <dgm:t>
        <a:bodyPr/>
        <a:lstStyle/>
        <a:p>
          <a:r>
            <a:rPr lang="en-US" dirty="0"/>
            <a:t>USH</a:t>
          </a:r>
          <a:r>
            <a:rPr lang="en-US" baseline="0" dirty="0"/>
            <a:t> will assign you and your roommate(s) to  a room</a:t>
          </a:r>
          <a:endParaRPr lang="en-US" dirty="0"/>
        </a:p>
      </dgm:t>
    </dgm:pt>
    <dgm:pt modelId="{B3957150-F4E8-49AE-8A4E-29CDF5694903}" type="parTrans" cxnId="{E4329F48-DC06-4288-92A7-9282DD9EB14E}">
      <dgm:prSet/>
      <dgm:spPr/>
      <dgm:t>
        <a:bodyPr/>
        <a:lstStyle/>
        <a:p>
          <a:endParaRPr lang="en-US"/>
        </a:p>
      </dgm:t>
    </dgm:pt>
    <dgm:pt modelId="{97832506-D556-47B7-BDD7-5001BB4DE7AE}" type="sibTrans" cxnId="{E4329F48-DC06-4288-92A7-9282DD9EB14E}">
      <dgm:prSet/>
      <dgm:spPr/>
      <dgm:t>
        <a:bodyPr/>
        <a:lstStyle/>
        <a:p>
          <a:endParaRPr lang="en-US"/>
        </a:p>
      </dgm:t>
    </dgm:pt>
    <dgm:pt modelId="{D94A3679-20A6-4967-B1E9-31CC0801190C}" type="pres">
      <dgm:prSet presAssocID="{C3ACB997-7268-4D71-BE2B-AD2148F558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E6C9DB-75AE-486B-AE40-2F367D78F0FD}" type="pres">
      <dgm:prSet presAssocID="{3A4F9EFA-3C3A-481F-A5BE-90423F67DE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7E730-740A-4B1F-9980-A106613544CA}" type="pres">
      <dgm:prSet presAssocID="{D6B134FF-3E7A-4B6B-822B-1603A25C44B5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1D380D4-39CB-4123-8923-4713A5433AD3}" type="pres">
      <dgm:prSet presAssocID="{D6B134FF-3E7A-4B6B-822B-1603A25C44B5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489D3206-3C27-4BA7-8EA3-03ADDD0B86EB}" type="pres">
      <dgm:prSet presAssocID="{8869B311-2AB0-4715-8D0C-33AB6DECB8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6C69F-D990-482F-8F1B-7EEDBD057490}" type="pres">
      <dgm:prSet presAssocID="{95D5CBAD-8936-4BA4-A7B3-3AB00F04CC2F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BE329E7-EB72-4029-B64F-8DB5FABAAEC5}" type="pres">
      <dgm:prSet presAssocID="{95D5CBAD-8936-4BA4-A7B3-3AB00F04CC2F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4B0A995B-9C3C-4D60-A2D9-84F688089A93}" type="pres">
      <dgm:prSet presAssocID="{87942987-CB08-4256-BEC5-855A0001BE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706B3-C97A-49C0-BB3F-95094C9D7CF5}" type="pres">
      <dgm:prSet presAssocID="{0055575D-B75A-4A70-BB14-5639AEF26314}" presName="sibTrans" presStyleLbl="sibTrans1D1" presStyleIdx="2" presStyleCnt="3"/>
      <dgm:spPr/>
      <dgm:t>
        <a:bodyPr/>
        <a:lstStyle/>
        <a:p>
          <a:endParaRPr lang="en-US"/>
        </a:p>
      </dgm:t>
    </dgm:pt>
    <dgm:pt modelId="{C4C9F677-BA23-4D5E-91A0-AAAB0E35771F}" type="pres">
      <dgm:prSet presAssocID="{0055575D-B75A-4A70-BB14-5639AEF26314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8A8307ED-D26E-40A0-AB07-88349427C7F6}" type="pres">
      <dgm:prSet presAssocID="{E9717370-7538-460C-A6DE-0CF75837DC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CF64B-3132-43A2-A998-4E31990E323C}" type="presOf" srcId="{D6B134FF-3E7A-4B6B-822B-1603A25C44B5}" destId="{91D380D4-39CB-4123-8923-4713A5433AD3}" srcOrd="1" destOrd="0" presId="urn:microsoft.com/office/officeart/2016/7/layout/RepeatingBendingProcessNew"/>
    <dgm:cxn modelId="{7F50F26B-86BD-4998-A6AB-3657580A2434}" srcId="{C3ACB997-7268-4D71-BE2B-AD2148F55818}" destId="{3A4F9EFA-3C3A-481F-A5BE-90423F67DE1A}" srcOrd="0" destOrd="0" parTransId="{A9D69700-8E2E-43A0-9747-4A1CF02C09BE}" sibTransId="{D6B134FF-3E7A-4B6B-822B-1603A25C44B5}"/>
    <dgm:cxn modelId="{E163E593-9315-4657-A6C6-C2D32C1D4E85}" type="presOf" srcId="{95D5CBAD-8936-4BA4-A7B3-3AB00F04CC2F}" destId="{8E06C69F-D990-482F-8F1B-7EEDBD057490}" srcOrd="0" destOrd="0" presId="urn:microsoft.com/office/officeart/2016/7/layout/RepeatingBendingProcessNew"/>
    <dgm:cxn modelId="{EFD52D30-12AC-4B74-A5D2-9FFD7E5D22B1}" type="presOf" srcId="{E9717370-7538-460C-A6DE-0CF75837DCF3}" destId="{8A8307ED-D26E-40A0-AB07-88349427C7F6}" srcOrd="0" destOrd="0" presId="urn:microsoft.com/office/officeart/2016/7/layout/RepeatingBendingProcessNew"/>
    <dgm:cxn modelId="{0D02E74A-980D-4E25-AAE6-D39573B21288}" type="presOf" srcId="{87942987-CB08-4256-BEC5-855A0001BE9C}" destId="{4B0A995B-9C3C-4D60-A2D9-84F688089A93}" srcOrd="0" destOrd="0" presId="urn:microsoft.com/office/officeart/2016/7/layout/RepeatingBendingProcessNew"/>
    <dgm:cxn modelId="{52D9454C-87F6-45EC-9549-977E7E44E835}" type="presOf" srcId="{0055575D-B75A-4A70-BB14-5639AEF26314}" destId="{2E9706B3-C97A-49C0-BB3F-95094C9D7CF5}" srcOrd="0" destOrd="0" presId="urn:microsoft.com/office/officeart/2016/7/layout/RepeatingBendingProcessNew"/>
    <dgm:cxn modelId="{30E5C7F2-F3FB-48A9-A474-E98199860BC2}" type="presOf" srcId="{3A4F9EFA-3C3A-481F-A5BE-90423F67DE1A}" destId="{12E6C9DB-75AE-486B-AE40-2F367D78F0FD}" srcOrd="0" destOrd="0" presId="urn:microsoft.com/office/officeart/2016/7/layout/RepeatingBendingProcessNew"/>
    <dgm:cxn modelId="{40FFC2D7-DDAD-4E09-A235-3657E9E6F8D0}" type="presOf" srcId="{95D5CBAD-8936-4BA4-A7B3-3AB00F04CC2F}" destId="{8BE329E7-EB72-4029-B64F-8DB5FABAAEC5}" srcOrd="1" destOrd="0" presId="urn:microsoft.com/office/officeart/2016/7/layout/RepeatingBendingProcessNew"/>
    <dgm:cxn modelId="{3B845F86-5D10-443A-9AB1-549A2113CA79}" type="presOf" srcId="{0055575D-B75A-4A70-BB14-5639AEF26314}" destId="{C4C9F677-BA23-4D5E-91A0-AAAB0E35771F}" srcOrd="1" destOrd="0" presId="urn:microsoft.com/office/officeart/2016/7/layout/RepeatingBendingProcessNew"/>
    <dgm:cxn modelId="{DD9CFB8B-FE8D-433F-BDB7-C852A45F96EB}" type="presOf" srcId="{D6B134FF-3E7A-4B6B-822B-1603A25C44B5}" destId="{9087E730-740A-4B1F-9980-A106613544CA}" srcOrd="0" destOrd="0" presId="urn:microsoft.com/office/officeart/2016/7/layout/RepeatingBendingProcessNew"/>
    <dgm:cxn modelId="{940061CB-803B-4434-9D60-79466D9C1C5E}" type="presOf" srcId="{C3ACB997-7268-4D71-BE2B-AD2148F55818}" destId="{D94A3679-20A6-4967-B1E9-31CC0801190C}" srcOrd="0" destOrd="0" presId="urn:microsoft.com/office/officeart/2016/7/layout/RepeatingBendingProcessNew"/>
    <dgm:cxn modelId="{E36DE018-7F8D-4328-AA35-E2E9264C001A}" type="presOf" srcId="{8869B311-2AB0-4715-8D0C-33AB6DECB826}" destId="{489D3206-3C27-4BA7-8EA3-03ADDD0B86EB}" srcOrd="0" destOrd="0" presId="urn:microsoft.com/office/officeart/2016/7/layout/RepeatingBendingProcessNew"/>
    <dgm:cxn modelId="{E4329F48-DC06-4288-92A7-9282DD9EB14E}" srcId="{C3ACB997-7268-4D71-BE2B-AD2148F55818}" destId="{E9717370-7538-460C-A6DE-0CF75837DCF3}" srcOrd="3" destOrd="0" parTransId="{B3957150-F4E8-49AE-8A4E-29CDF5694903}" sibTransId="{97832506-D556-47B7-BDD7-5001BB4DE7AE}"/>
    <dgm:cxn modelId="{9B01C1DC-1127-43C4-9543-EDAB27BB4E2F}" srcId="{C3ACB997-7268-4D71-BE2B-AD2148F55818}" destId="{8869B311-2AB0-4715-8D0C-33AB6DECB826}" srcOrd="1" destOrd="0" parTransId="{318F6403-1062-4D0D-85BB-1D2A3F0E45D7}" sibTransId="{95D5CBAD-8936-4BA4-A7B3-3AB00F04CC2F}"/>
    <dgm:cxn modelId="{13DE6012-883A-4D26-B340-E7F2EF935D9A}" srcId="{C3ACB997-7268-4D71-BE2B-AD2148F55818}" destId="{87942987-CB08-4256-BEC5-855A0001BE9C}" srcOrd="2" destOrd="0" parTransId="{222C071A-8994-46B7-8169-97CC3D784EFF}" sibTransId="{0055575D-B75A-4A70-BB14-5639AEF26314}"/>
    <dgm:cxn modelId="{7EF99DB5-392E-438A-B172-90AFF8969CE9}" type="presParOf" srcId="{D94A3679-20A6-4967-B1E9-31CC0801190C}" destId="{12E6C9DB-75AE-486B-AE40-2F367D78F0FD}" srcOrd="0" destOrd="0" presId="urn:microsoft.com/office/officeart/2016/7/layout/RepeatingBendingProcessNew"/>
    <dgm:cxn modelId="{CC943C0C-5D88-4D01-9DF4-FA9571B0C925}" type="presParOf" srcId="{D94A3679-20A6-4967-B1E9-31CC0801190C}" destId="{9087E730-740A-4B1F-9980-A106613544CA}" srcOrd="1" destOrd="0" presId="urn:microsoft.com/office/officeart/2016/7/layout/RepeatingBendingProcessNew"/>
    <dgm:cxn modelId="{8F974C91-2B78-4903-A231-923C80AC33EE}" type="presParOf" srcId="{9087E730-740A-4B1F-9980-A106613544CA}" destId="{91D380D4-39CB-4123-8923-4713A5433AD3}" srcOrd="0" destOrd="0" presId="urn:microsoft.com/office/officeart/2016/7/layout/RepeatingBendingProcessNew"/>
    <dgm:cxn modelId="{A2191370-48FA-4EB1-81C7-010666BE272E}" type="presParOf" srcId="{D94A3679-20A6-4967-B1E9-31CC0801190C}" destId="{489D3206-3C27-4BA7-8EA3-03ADDD0B86EB}" srcOrd="2" destOrd="0" presId="urn:microsoft.com/office/officeart/2016/7/layout/RepeatingBendingProcessNew"/>
    <dgm:cxn modelId="{5B856628-139A-4633-B1DC-688BA7B322E4}" type="presParOf" srcId="{D94A3679-20A6-4967-B1E9-31CC0801190C}" destId="{8E06C69F-D990-482F-8F1B-7EEDBD057490}" srcOrd="3" destOrd="0" presId="urn:microsoft.com/office/officeart/2016/7/layout/RepeatingBendingProcessNew"/>
    <dgm:cxn modelId="{6AE74938-57AD-4927-9BD2-89280802B062}" type="presParOf" srcId="{8E06C69F-D990-482F-8F1B-7EEDBD057490}" destId="{8BE329E7-EB72-4029-B64F-8DB5FABAAEC5}" srcOrd="0" destOrd="0" presId="urn:microsoft.com/office/officeart/2016/7/layout/RepeatingBendingProcessNew"/>
    <dgm:cxn modelId="{3EC0154C-C566-4ACE-959D-C3B600B07EFB}" type="presParOf" srcId="{D94A3679-20A6-4967-B1E9-31CC0801190C}" destId="{4B0A995B-9C3C-4D60-A2D9-84F688089A93}" srcOrd="4" destOrd="0" presId="urn:microsoft.com/office/officeart/2016/7/layout/RepeatingBendingProcessNew"/>
    <dgm:cxn modelId="{954FF769-86D8-41FA-9550-D40ABCE7A7A4}" type="presParOf" srcId="{D94A3679-20A6-4967-B1E9-31CC0801190C}" destId="{2E9706B3-C97A-49C0-BB3F-95094C9D7CF5}" srcOrd="5" destOrd="0" presId="urn:microsoft.com/office/officeart/2016/7/layout/RepeatingBendingProcessNew"/>
    <dgm:cxn modelId="{B1018920-F445-4556-8819-8C469877020A}" type="presParOf" srcId="{2E9706B3-C97A-49C0-BB3F-95094C9D7CF5}" destId="{C4C9F677-BA23-4D5E-91A0-AAAB0E35771F}" srcOrd="0" destOrd="0" presId="urn:microsoft.com/office/officeart/2016/7/layout/RepeatingBendingProcessNew"/>
    <dgm:cxn modelId="{A748ACEA-91EB-4DF4-828C-4D317EC83E0F}" type="presParOf" srcId="{D94A3679-20A6-4967-B1E9-31CC0801190C}" destId="{8A8307ED-D26E-40A0-AB07-88349427C7F6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F20EE-5A0B-4CCA-ACEC-926E06E0EE4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F106865-21E8-4B7F-983D-A5ABD042BDCF}">
      <dgm:prSet/>
      <dgm:spPr/>
      <dgm:t>
        <a:bodyPr/>
        <a:lstStyle/>
        <a:p>
          <a:r>
            <a:rPr lang="en-US"/>
            <a:t>A student can identify gender as neutral in the Affiliated Housing Application. </a:t>
          </a:r>
        </a:p>
      </dgm:t>
    </dgm:pt>
    <dgm:pt modelId="{C5F4DE0F-F098-45B7-9FA1-5981FD166D43}" type="parTrans" cxnId="{FCF2485E-4793-4BD7-A8E7-2249F6CDD1A4}">
      <dgm:prSet/>
      <dgm:spPr/>
      <dgm:t>
        <a:bodyPr/>
        <a:lstStyle/>
        <a:p>
          <a:endParaRPr lang="en-US"/>
        </a:p>
      </dgm:t>
    </dgm:pt>
    <dgm:pt modelId="{5282BFBD-EAE0-48C8-8AB6-F26591F638F2}" type="sibTrans" cxnId="{FCF2485E-4793-4BD7-A8E7-2249F6CDD1A4}">
      <dgm:prSet/>
      <dgm:spPr/>
      <dgm:t>
        <a:bodyPr/>
        <a:lstStyle/>
        <a:p>
          <a:endParaRPr lang="en-US"/>
        </a:p>
      </dgm:t>
    </dgm:pt>
    <dgm:pt modelId="{15EF1813-1CA4-4DB4-A68F-22BF8BF45395}">
      <dgm:prSet/>
      <dgm:spPr/>
      <dgm:t>
        <a:bodyPr/>
        <a:lstStyle/>
        <a:p>
          <a:r>
            <a:rPr lang="en-US"/>
            <a:t>By selecting neutral, you will be shown other students who have selected neutral as well when utilizing the roommate matching functions of the resident portal. </a:t>
          </a:r>
        </a:p>
      </dgm:t>
    </dgm:pt>
    <dgm:pt modelId="{900C748D-1B0C-4AE8-8BA5-D14800E4360F}" type="parTrans" cxnId="{7C69D58E-E126-4E5B-A8A0-5D4CB10B8B4F}">
      <dgm:prSet/>
      <dgm:spPr/>
      <dgm:t>
        <a:bodyPr/>
        <a:lstStyle/>
        <a:p>
          <a:endParaRPr lang="en-US"/>
        </a:p>
      </dgm:t>
    </dgm:pt>
    <dgm:pt modelId="{660E7275-CCA6-4F04-81FE-E7BA992E3B4E}" type="sibTrans" cxnId="{7C69D58E-E126-4E5B-A8A0-5D4CB10B8B4F}">
      <dgm:prSet/>
      <dgm:spPr/>
      <dgm:t>
        <a:bodyPr/>
        <a:lstStyle/>
        <a:p>
          <a:endParaRPr lang="en-US"/>
        </a:p>
      </dgm:t>
    </dgm:pt>
    <dgm:pt modelId="{7CCCD215-EE86-4210-8F8C-91F7C7278F72}">
      <dgm:prSet/>
      <dgm:spPr/>
      <dgm:t>
        <a:bodyPr/>
        <a:lstStyle/>
        <a:p>
          <a:r>
            <a:rPr lang="en-US"/>
            <a:t>You can search and connect directly with another student who has selected neutral, or USH will work to assign you to a room with another gender-neutral student.</a:t>
          </a:r>
        </a:p>
      </dgm:t>
    </dgm:pt>
    <dgm:pt modelId="{2F14DB2F-8336-4899-B40B-EF04F06866FC}" type="parTrans" cxnId="{63EB14EA-E155-4A2F-98F2-10751546E295}">
      <dgm:prSet/>
      <dgm:spPr/>
      <dgm:t>
        <a:bodyPr/>
        <a:lstStyle/>
        <a:p>
          <a:endParaRPr lang="en-US"/>
        </a:p>
      </dgm:t>
    </dgm:pt>
    <dgm:pt modelId="{B717AFB0-CC93-4BFD-B7A2-AB2B1F064868}" type="sibTrans" cxnId="{63EB14EA-E155-4A2F-98F2-10751546E295}">
      <dgm:prSet/>
      <dgm:spPr/>
      <dgm:t>
        <a:bodyPr/>
        <a:lstStyle/>
        <a:p>
          <a:endParaRPr lang="en-US"/>
        </a:p>
      </dgm:t>
    </dgm:pt>
    <dgm:pt modelId="{91EFCDCF-2006-4130-AA7F-116B3F4C8617}">
      <dgm:prSet/>
      <dgm:spPr/>
      <dgm:t>
        <a:bodyPr/>
        <a:lstStyle/>
        <a:p>
          <a:r>
            <a:rPr lang="en-US"/>
            <a:t>If you would like to change your selection from gender-neutral to a different option, please contact the USH Leasing Team at (610)430-4988 or </a:t>
          </a:r>
          <a:r>
            <a:rPr lang="en-US" u="sng">
              <a:hlinkClick xmlns:r="http://schemas.openxmlformats.org/officeDocument/2006/relationships" r:id="rId1"/>
            </a:rPr>
            <a:t>leasing@ushcommunities.org</a:t>
          </a:r>
          <a:r>
            <a:rPr lang="en-US"/>
            <a:t>.</a:t>
          </a:r>
        </a:p>
      </dgm:t>
    </dgm:pt>
    <dgm:pt modelId="{D6BF97E0-C39F-4D4B-B11B-FE652E5DED5E}" type="parTrans" cxnId="{1BDDF8C8-F0B3-4181-95B7-88346EAD42E8}">
      <dgm:prSet/>
      <dgm:spPr/>
      <dgm:t>
        <a:bodyPr/>
        <a:lstStyle/>
        <a:p>
          <a:endParaRPr lang="en-US"/>
        </a:p>
      </dgm:t>
    </dgm:pt>
    <dgm:pt modelId="{0C8B8B46-3600-4C1C-A7C2-FB92EC10528D}" type="sibTrans" cxnId="{1BDDF8C8-F0B3-4181-95B7-88346EAD42E8}">
      <dgm:prSet/>
      <dgm:spPr/>
      <dgm:t>
        <a:bodyPr/>
        <a:lstStyle/>
        <a:p>
          <a:endParaRPr lang="en-US"/>
        </a:p>
      </dgm:t>
    </dgm:pt>
    <dgm:pt modelId="{D1A31452-9E07-4B17-8C1B-C24913F8B6B5}" type="pres">
      <dgm:prSet presAssocID="{22AF20EE-5A0B-4CCA-ACEC-926E06E0EE4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FE61C-E0D0-4EBC-80BC-CC938B80E6FC}" type="pres">
      <dgm:prSet presAssocID="{22AF20EE-5A0B-4CCA-ACEC-926E06E0EE41}" presName="container" presStyleCnt="0">
        <dgm:presLayoutVars>
          <dgm:dir/>
          <dgm:resizeHandles val="exact"/>
        </dgm:presLayoutVars>
      </dgm:prSet>
      <dgm:spPr/>
    </dgm:pt>
    <dgm:pt modelId="{1A2C358E-54A8-472A-BF93-4B61AF70B9E1}" type="pres">
      <dgm:prSet presAssocID="{8F106865-21E8-4B7F-983D-A5ABD042BDCF}" presName="compNode" presStyleCnt="0"/>
      <dgm:spPr/>
    </dgm:pt>
    <dgm:pt modelId="{0825100A-0CE7-44B7-BD21-AB84C789D4A1}" type="pres">
      <dgm:prSet presAssocID="{8F106865-21E8-4B7F-983D-A5ABD042BDCF}" presName="iconBgRect" presStyleLbl="bgShp" presStyleIdx="0" presStyleCnt="4"/>
      <dgm:spPr/>
    </dgm:pt>
    <dgm:pt modelId="{F7D596AF-4FE9-4F15-B2F2-01D4CDB808CD}" type="pres">
      <dgm:prSet presAssocID="{8F106865-21E8-4B7F-983D-A5ABD042BDCF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4751A68C-4079-4DC5-89BC-AA7B3C004458}" type="pres">
      <dgm:prSet presAssocID="{8F106865-21E8-4B7F-983D-A5ABD042BDCF}" presName="spaceRect" presStyleCnt="0"/>
      <dgm:spPr/>
    </dgm:pt>
    <dgm:pt modelId="{D55893A7-E197-4FE4-90F3-2459AD34F9A5}" type="pres">
      <dgm:prSet presAssocID="{8F106865-21E8-4B7F-983D-A5ABD042BDCF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E58D4F6-D66A-4830-82CA-A52BA27676EC}" type="pres">
      <dgm:prSet presAssocID="{5282BFBD-EAE0-48C8-8AB6-F26591F638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02B587-881B-4F96-A8E0-6168194E0D16}" type="pres">
      <dgm:prSet presAssocID="{15EF1813-1CA4-4DB4-A68F-22BF8BF45395}" presName="compNode" presStyleCnt="0"/>
      <dgm:spPr/>
    </dgm:pt>
    <dgm:pt modelId="{369ADE92-5878-4810-93FF-8333703F545B}" type="pres">
      <dgm:prSet presAssocID="{15EF1813-1CA4-4DB4-A68F-22BF8BF45395}" presName="iconBgRect" presStyleLbl="bgShp" presStyleIdx="1" presStyleCnt="4"/>
      <dgm:spPr/>
    </dgm:pt>
    <dgm:pt modelId="{AFC2C734-8856-4B8F-9C66-285CB4FE7673}" type="pres">
      <dgm:prSet presAssocID="{15EF1813-1CA4-4DB4-A68F-22BF8BF45395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31ABFB7-45C4-4C1C-BBA0-7A1559594F48}" type="pres">
      <dgm:prSet presAssocID="{15EF1813-1CA4-4DB4-A68F-22BF8BF45395}" presName="spaceRect" presStyleCnt="0"/>
      <dgm:spPr/>
    </dgm:pt>
    <dgm:pt modelId="{30C7C680-1991-44EC-9561-A229D22CE5C4}" type="pres">
      <dgm:prSet presAssocID="{15EF1813-1CA4-4DB4-A68F-22BF8BF4539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38888B0-7ED9-4A84-9B97-5419E9E54C37}" type="pres">
      <dgm:prSet presAssocID="{660E7275-CCA6-4F04-81FE-E7BA992E3B4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F87D26-0837-489D-9AA3-DAB4F8641F52}" type="pres">
      <dgm:prSet presAssocID="{7CCCD215-EE86-4210-8F8C-91F7C7278F72}" presName="compNode" presStyleCnt="0"/>
      <dgm:spPr/>
    </dgm:pt>
    <dgm:pt modelId="{790B1021-BEE2-4BFD-86AD-6ECDFCC9BE84}" type="pres">
      <dgm:prSet presAssocID="{7CCCD215-EE86-4210-8F8C-91F7C7278F72}" presName="iconBgRect" presStyleLbl="bgShp" presStyleIdx="2" presStyleCnt="4"/>
      <dgm:spPr/>
    </dgm:pt>
    <dgm:pt modelId="{D3A2A176-F2D1-4442-BF32-FD7B1933DBC4}" type="pres">
      <dgm:prSet presAssocID="{7CCCD215-EE86-4210-8F8C-91F7C7278F72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A80041D-DC56-4598-969D-A790D96E4AAC}" type="pres">
      <dgm:prSet presAssocID="{7CCCD215-EE86-4210-8F8C-91F7C7278F72}" presName="spaceRect" presStyleCnt="0"/>
      <dgm:spPr/>
    </dgm:pt>
    <dgm:pt modelId="{62DAA3CD-4AA4-471D-B0FF-FB3D2006499A}" type="pres">
      <dgm:prSet presAssocID="{7CCCD215-EE86-4210-8F8C-91F7C7278F72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23C7762-5BC0-4B81-8D37-8C6D4C507A61}" type="pres">
      <dgm:prSet presAssocID="{B717AFB0-CC93-4BFD-B7A2-AB2B1F0648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6948FE2-F6DE-451B-9B7B-6601F41A851C}" type="pres">
      <dgm:prSet presAssocID="{91EFCDCF-2006-4130-AA7F-116B3F4C8617}" presName="compNode" presStyleCnt="0"/>
      <dgm:spPr/>
    </dgm:pt>
    <dgm:pt modelId="{E72B20FF-B065-4E51-8EA5-E658C0D59D9B}" type="pres">
      <dgm:prSet presAssocID="{91EFCDCF-2006-4130-AA7F-116B3F4C8617}" presName="iconBgRect" presStyleLbl="bgShp" presStyleIdx="3" presStyleCnt="4"/>
      <dgm:spPr/>
    </dgm:pt>
    <dgm:pt modelId="{C474FDEF-A032-4CCE-A396-3C2BD7FD8F3A}" type="pres">
      <dgm:prSet presAssocID="{91EFCDCF-2006-4130-AA7F-116B3F4C8617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119F8718-F309-48BB-808B-C55D80657A51}" type="pres">
      <dgm:prSet presAssocID="{91EFCDCF-2006-4130-AA7F-116B3F4C8617}" presName="spaceRect" presStyleCnt="0"/>
      <dgm:spPr/>
    </dgm:pt>
    <dgm:pt modelId="{3030574E-F32C-4CC7-9F16-D4A932615CD5}" type="pres">
      <dgm:prSet presAssocID="{91EFCDCF-2006-4130-AA7F-116B3F4C861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9D58E-E126-4E5B-A8A0-5D4CB10B8B4F}" srcId="{22AF20EE-5A0B-4CCA-ACEC-926E06E0EE41}" destId="{15EF1813-1CA4-4DB4-A68F-22BF8BF45395}" srcOrd="1" destOrd="0" parTransId="{900C748D-1B0C-4AE8-8BA5-D14800E4360F}" sibTransId="{660E7275-CCA6-4F04-81FE-E7BA992E3B4E}"/>
    <dgm:cxn modelId="{FBF40361-C89C-41E4-89E0-D44F5974CA4B}" type="presOf" srcId="{7CCCD215-EE86-4210-8F8C-91F7C7278F72}" destId="{62DAA3CD-4AA4-471D-B0FF-FB3D2006499A}" srcOrd="0" destOrd="0" presId="urn:microsoft.com/office/officeart/2018/2/layout/IconCircleList"/>
    <dgm:cxn modelId="{3BCB8514-65F8-4D0C-8F66-0A38493678C8}" type="presOf" srcId="{22AF20EE-5A0B-4CCA-ACEC-926E06E0EE41}" destId="{D1A31452-9E07-4B17-8C1B-C24913F8B6B5}" srcOrd="0" destOrd="0" presId="urn:microsoft.com/office/officeart/2018/2/layout/IconCircleList"/>
    <dgm:cxn modelId="{8283FEB4-694B-4768-AD0B-E680C302262E}" type="presOf" srcId="{91EFCDCF-2006-4130-AA7F-116B3F4C8617}" destId="{3030574E-F32C-4CC7-9F16-D4A932615CD5}" srcOrd="0" destOrd="0" presId="urn:microsoft.com/office/officeart/2018/2/layout/IconCircleList"/>
    <dgm:cxn modelId="{FCF2485E-4793-4BD7-A8E7-2249F6CDD1A4}" srcId="{22AF20EE-5A0B-4CCA-ACEC-926E06E0EE41}" destId="{8F106865-21E8-4B7F-983D-A5ABD042BDCF}" srcOrd="0" destOrd="0" parTransId="{C5F4DE0F-F098-45B7-9FA1-5981FD166D43}" sibTransId="{5282BFBD-EAE0-48C8-8AB6-F26591F638F2}"/>
    <dgm:cxn modelId="{078FBFE9-68CA-40C6-B0A5-C16CE3B2C847}" type="presOf" srcId="{15EF1813-1CA4-4DB4-A68F-22BF8BF45395}" destId="{30C7C680-1991-44EC-9561-A229D22CE5C4}" srcOrd="0" destOrd="0" presId="urn:microsoft.com/office/officeart/2018/2/layout/IconCircleList"/>
    <dgm:cxn modelId="{9D7630AF-65F6-4BF4-BA47-C866B3886377}" type="presOf" srcId="{8F106865-21E8-4B7F-983D-A5ABD042BDCF}" destId="{D55893A7-E197-4FE4-90F3-2459AD34F9A5}" srcOrd="0" destOrd="0" presId="urn:microsoft.com/office/officeart/2018/2/layout/IconCircleList"/>
    <dgm:cxn modelId="{1BDDF8C8-F0B3-4181-95B7-88346EAD42E8}" srcId="{22AF20EE-5A0B-4CCA-ACEC-926E06E0EE41}" destId="{91EFCDCF-2006-4130-AA7F-116B3F4C8617}" srcOrd="3" destOrd="0" parTransId="{D6BF97E0-C39F-4D4B-B11B-FE652E5DED5E}" sibTransId="{0C8B8B46-3600-4C1C-A7C2-FB92EC10528D}"/>
    <dgm:cxn modelId="{F518CECC-61C3-4538-817C-0413D1952F11}" type="presOf" srcId="{5282BFBD-EAE0-48C8-8AB6-F26591F638F2}" destId="{0E58D4F6-D66A-4830-82CA-A52BA27676EC}" srcOrd="0" destOrd="0" presId="urn:microsoft.com/office/officeart/2018/2/layout/IconCircleList"/>
    <dgm:cxn modelId="{8FD611E5-5860-45D5-A53A-ABBD0F9FB7F4}" type="presOf" srcId="{660E7275-CCA6-4F04-81FE-E7BA992E3B4E}" destId="{038888B0-7ED9-4A84-9B97-5419E9E54C37}" srcOrd="0" destOrd="0" presId="urn:microsoft.com/office/officeart/2018/2/layout/IconCircleList"/>
    <dgm:cxn modelId="{334B925F-1345-4309-9F55-A99C4FEDCF66}" type="presOf" srcId="{B717AFB0-CC93-4BFD-B7A2-AB2B1F064868}" destId="{223C7762-5BC0-4B81-8D37-8C6D4C507A61}" srcOrd="0" destOrd="0" presId="urn:microsoft.com/office/officeart/2018/2/layout/IconCircleList"/>
    <dgm:cxn modelId="{63EB14EA-E155-4A2F-98F2-10751546E295}" srcId="{22AF20EE-5A0B-4CCA-ACEC-926E06E0EE41}" destId="{7CCCD215-EE86-4210-8F8C-91F7C7278F72}" srcOrd="2" destOrd="0" parTransId="{2F14DB2F-8336-4899-B40B-EF04F06866FC}" sibTransId="{B717AFB0-CC93-4BFD-B7A2-AB2B1F064868}"/>
    <dgm:cxn modelId="{BF62EAD0-B7DE-4B5C-A7A5-6DA1A7B8542F}" type="presParOf" srcId="{D1A31452-9E07-4B17-8C1B-C24913F8B6B5}" destId="{5DAFE61C-E0D0-4EBC-80BC-CC938B80E6FC}" srcOrd="0" destOrd="0" presId="urn:microsoft.com/office/officeart/2018/2/layout/IconCircleList"/>
    <dgm:cxn modelId="{BBBCEB9C-8ABA-4671-AB4F-81288284EAD7}" type="presParOf" srcId="{5DAFE61C-E0D0-4EBC-80BC-CC938B80E6FC}" destId="{1A2C358E-54A8-472A-BF93-4B61AF70B9E1}" srcOrd="0" destOrd="0" presId="urn:microsoft.com/office/officeart/2018/2/layout/IconCircleList"/>
    <dgm:cxn modelId="{CF955166-19AA-425C-B55B-5A8EC75BBA7F}" type="presParOf" srcId="{1A2C358E-54A8-472A-BF93-4B61AF70B9E1}" destId="{0825100A-0CE7-44B7-BD21-AB84C789D4A1}" srcOrd="0" destOrd="0" presId="urn:microsoft.com/office/officeart/2018/2/layout/IconCircleList"/>
    <dgm:cxn modelId="{7EF470E0-5C21-4568-AE0E-5E7C01F8FA31}" type="presParOf" srcId="{1A2C358E-54A8-472A-BF93-4B61AF70B9E1}" destId="{F7D596AF-4FE9-4F15-B2F2-01D4CDB808CD}" srcOrd="1" destOrd="0" presId="urn:microsoft.com/office/officeart/2018/2/layout/IconCircleList"/>
    <dgm:cxn modelId="{EEBF48B0-4900-41AD-881B-9F355967AFF7}" type="presParOf" srcId="{1A2C358E-54A8-472A-BF93-4B61AF70B9E1}" destId="{4751A68C-4079-4DC5-89BC-AA7B3C004458}" srcOrd="2" destOrd="0" presId="urn:microsoft.com/office/officeart/2018/2/layout/IconCircleList"/>
    <dgm:cxn modelId="{4D92C667-AD66-4022-A1EE-37E0B7A2503B}" type="presParOf" srcId="{1A2C358E-54A8-472A-BF93-4B61AF70B9E1}" destId="{D55893A7-E197-4FE4-90F3-2459AD34F9A5}" srcOrd="3" destOrd="0" presId="urn:microsoft.com/office/officeart/2018/2/layout/IconCircleList"/>
    <dgm:cxn modelId="{2F445CE1-83BD-4BD2-8310-B24731724B04}" type="presParOf" srcId="{5DAFE61C-E0D0-4EBC-80BC-CC938B80E6FC}" destId="{0E58D4F6-D66A-4830-82CA-A52BA27676EC}" srcOrd="1" destOrd="0" presId="urn:microsoft.com/office/officeart/2018/2/layout/IconCircleList"/>
    <dgm:cxn modelId="{0A541438-6743-4A04-8E24-F1926E8467C1}" type="presParOf" srcId="{5DAFE61C-E0D0-4EBC-80BC-CC938B80E6FC}" destId="{A702B587-881B-4F96-A8E0-6168194E0D16}" srcOrd="2" destOrd="0" presId="urn:microsoft.com/office/officeart/2018/2/layout/IconCircleList"/>
    <dgm:cxn modelId="{6ECE0C34-AF26-4FF5-9FFF-9BAF2C77E4D2}" type="presParOf" srcId="{A702B587-881B-4F96-A8E0-6168194E0D16}" destId="{369ADE92-5878-4810-93FF-8333703F545B}" srcOrd="0" destOrd="0" presId="urn:microsoft.com/office/officeart/2018/2/layout/IconCircleList"/>
    <dgm:cxn modelId="{75AB75D8-3E00-4D5C-B791-2685694AEE8E}" type="presParOf" srcId="{A702B587-881B-4F96-A8E0-6168194E0D16}" destId="{AFC2C734-8856-4B8F-9C66-285CB4FE7673}" srcOrd="1" destOrd="0" presId="urn:microsoft.com/office/officeart/2018/2/layout/IconCircleList"/>
    <dgm:cxn modelId="{A9243014-CDFC-4224-8CE3-D14DB58A9A0A}" type="presParOf" srcId="{A702B587-881B-4F96-A8E0-6168194E0D16}" destId="{F31ABFB7-45C4-4C1C-BBA0-7A1559594F48}" srcOrd="2" destOrd="0" presId="urn:microsoft.com/office/officeart/2018/2/layout/IconCircleList"/>
    <dgm:cxn modelId="{E4D19DC4-1E31-4A7F-A006-CD9EB3E8AB32}" type="presParOf" srcId="{A702B587-881B-4F96-A8E0-6168194E0D16}" destId="{30C7C680-1991-44EC-9561-A229D22CE5C4}" srcOrd="3" destOrd="0" presId="urn:microsoft.com/office/officeart/2018/2/layout/IconCircleList"/>
    <dgm:cxn modelId="{1C6F307E-D077-41E0-A89E-7896FDAD29A7}" type="presParOf" srcId="{5DAFE61C-E0D0-4EBC-80BC-CC938B80E6FC}" destId="{038888B0-7ED9-4A84-9B97-5419E9E54C37}" srcOrd="3" destOrd="0" presId="urn:microsoft.com/office/officeart/2018/2/layout/IconCircleList"/>
    <dgm:cxn modelId="{D16C0B5D-EB17-4CAE-AC4D-1B547F9B5880}" type="presParOf" srcId="{5DAFE61C-E0D0-4EBC-80BC-CC938B80E6FC}" destId="{C0F87D26-0837-489D-9AA3-DAB4F8641F52}" srcOrd="4" destOrd="0" presId="urn:microsoft.com/office/officeart/2018/2/layout/IconCircleList"/>
    <dgm:cxn modelId="{E5CD0872-CF97-45A7-871A-3D7B12F16052}" type="presParOf" srcId="{C0F87D26-0837-489D-9AA3-DAB4F8641F52}" destId="{790B1021-BEE2-4BFD-86AD-6ECDFCC9BE84}" srcOrd="0" destOrd="0" presId="urn:microsoft.com/office/officeart/2018/2/layout/IconCircleList"/>
    <dgm:cxn modelId="{EF0E4803-3CEA-497F-BE8B-8C9EF33D9AB1}" type="presParOf" srcId="{C0F87D26-0837-489D-9AA3-DAB4F8641F52}" destId="{D3A2A176-F2D1-4442-BF32-FD7B1933DBC4}" srcOrd="1" destOrd="0" presId="urn:microsoft.com/office/officeart/2018/2/layout/IconCircleList"/>
    <dgm:cxn modelId="{0B7DA54B-B1D2-4FD0-87C8-69A2BE089FF6}" type="presParOf" srcId="{C0F87D26-0837-489D-9AA3-DAB4F8641F52}" destId="{3A80041D-DC56-4598-969D-A790D96E4AAC}" srcOrd="2" destOrd="0" presId="urn:microsoft.com/office/officeart/2018/2/layout/IconCircleList"/>
    <dgm:cxn modelId="{30621897-41F5-4024-AD9B-584BEBD9D8F6}" type="presParOf" srcId="{C0F87D26-0837-489D-9AA3-DAB4F8641F52}" destId="{62DAA3CD-4AA4-471D-B0FF-FB3D2006499A}" srcOrd="3" destOrd="0" presId="urn:microsoft.com/office/officeart/2018/2/layout/IconCircleList"/>
    <dgm:cxn modelId="{4B7734C5-2A18-4AE1-8803-7B9866C61FE3}" type="presParOf" srcId="{5DAFE61C-E0D0-4EBC-80BC-CC938B80E6FC}" destId="{223C7762-5BC0-4B81-8D37-8C6D4C507A61}" srcOrd="5" destOrd="0" presId="urn:microsoft.com/office/officeart/2018/2/layout/IconCircleList"/>
    <dgm:cxn modelId="{DDE9F555-46BB-447A-93A7-7229E717DBA9}" type="presParOf" srcId="{5DAFE61C-E0D0-4EBC-80BC-CC938B80E6FC}" destId="{E6948FE2-F6DE-451B-9B7B-6601F41A851C}" srcOrd="6" destOrd="0" presId="urn:microsoft.com/office/officeart/2018/2/layout/IconCircleList"/>
    <dgm:cxn modelId="{A50313E7-CE54-4B23-90F2-380DB7461F0C}" type="presParOf" srcId="{E6948FE2-F6DE-451B-9B7B-6601F41A851C}" destId="{E72B20FF-B065-4E51-8EA5-E658C0D59D9B}" srcOrd="0" destOrd="0" presId="urn:microsoft.com/office/officeart/2018/2/layout/IconCircleList"/>
    <dgm:cxn modelId="{CE62233B-2B57-4A91-B6CD-B679EA7D9241}" type="presParOf" srcId="{E6948FE2-F6DE-451B-9B7B-6601F41A851C}" destId="{C474FDEF-A032-4CCE-A396-3C2BD7FD8F3A}" srcOrd="1" destOrd="0" presId="urn:microsoft.com/office/officeart/2018/2/layout/IconCircleList"/>
    <dgm:cxn modelId="{05B9228E-0DF7-449A-A99B-A51F2AFC8845}" type="presParOf" srcId="{E6948FE2-F6DE-451B-9B7B-6601F41A851C}" destId="{119F8718-F309-48BB-808B-C55D80657A51}" srcOrd="2" destOrd="0" presId="urn:microsoft.com/office/officeart/2018/2/layout/IconCircleList"/>
    <dgm:cxn modelId="{56D9D0AE-1063-467C-B931-A8F2AFF7AD2C}" type="presParOf" srcId="{E6948FE2-F6DE-451B-9B7B-6601F41A851C}" destId="{3030574E-F32C-4CC7-9F16-D4A932615CD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F5402-B8F8-4B39-AD2F-14FF10DEB1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0C20B5-AAF7-4E3B-A032-6C2D6EF06C29}">
      <dgm:prSet/>
      <dgm:spPr/>
      <dgm:t>
        <a:bodyPr/>
        <a:lstStyle/>
        <a:p>
          <a:r>
            <a:rPr lang="en-US"/>
            <a:t>Please contact the USH Leasing Center</a:t>
          </a:r>
          <a:r>
            <a:rPr lang="en-US" b="0" i="0" u="none" strike="noStrike" cap="none" baseline="0" noProof="0">
              <a:solidFill>
                <a:srgbClr val="010000"/>
              </a:solidFill>
              <a:latin typeface="Calibri Light"/>
              <a:cs typeface="Calibri Light"/>
            </a:rPr>
            <a:t>.</a:t>
          </a:r>
          <a:endParaRPr lang="en-US"/>
        </a:p>
      </dgm:t>
    </dgm:pt>
    <dgm:pt modelId="{A805B82E-8CB0-4BF8-8E29-F01C575E4E1B}" type="parTrans" cxnId="{30F6A230-2FC9-41E7-AF74-35459A43F5B8}">
      <dgm:prSet/>
      <dgm:spPr/>
      <dgm:t>
        <a:bodyPr/>
        <a:lstStyle/>
        <a:p>
          <a:endParaRPr lang="en-US"/>
        </a:p>
      </dgm:t>
    </dgm:pt>
    <dgm:pt modelId="{42238820-D99C-40DD-BBEE-3C8C5EFE3884}" type="sibTrans" cxnId="{30F6A230-2FC9-41E7-AF74-35459A43F5B8}">
      <dgm:prSet/>
      <dgm:spPr/>
      <dgm:t>
        <a:bodyPr/>
        <a:lstStyle/>
        <a:p>
          <a:endParaRPr lang="en-US"/>
        </a:p>
      </dgm:t>
    </dgm:pt>
    <dgm:pt modelId="{0AD7BAAB-0E7C-4D82-9F3C-8C409A895C81}">
      <dgm:prSet/>
      <dgm:spPr/>
      <dgm:t>
        <a:bodyPr/>
        <a:lstStyle/>
        <a:p>
          <a:r>
            <a:rPr lang="en-US"/>
            <a:t>Phone     (610) 430-4988</a:t>
          </a:r>
        </a:p>
      </dgm:t>
    </dgm:pt>
    <dgm:pt modelId="{B3047DB7-9E89-4E37-982D-1B161CD0563D}" type="parTrans" cxnId="{9F6F9088-799F-445D-BBC7-D804142593F9}">
      <dgm:prSet/>
      <dgm:spPr/>
      <dgm:t>
        <a:bodyPr/>
        <a:lstStyle/>
        <a:p>
          <a:endParaRPr lang="en-US"/>
        </a:p>
      </dgm:t>
    </dgm:pt>
    <dgm:pt modelId="{9D89257E-B6BC-4E6F-84FF-62F28E63CA9D}" type="sibTrans" cxnId="{9F6F9088-799F-445D-BBC7-D804142593F9}">
      <dgm:prSet/>
      <dgm:spPr/>
      <dgm:t>
        <a:bodyPr/>
        <a:lstStyle/>
        <a:p>
          <a:endParaRPr lang="en-US"/>
        </a:p>
      </dgm:t>
    </dgm:pt>
    <dgm:pt modelId="{EAECAD77-94F2-47C3-AA73-A8CA59003B99}">
      <dgm:prSet/>
      <dgm:spPr/>
      <dgm:t>
        <a:bodyPr/>
        <a:lstStyle/>
        <a:p>
          <a:r>
            <a:rPr lang="en-US"/>
            <a:t>Email      leasing@ushcommunities.org</a:t>
          </a:r>
        </a:p>
      </dgm:t>
    </dgm:pt>
    <dgm:pt modelId="{04C0C576-FB1E-4488-B36B-A356330FC8D7}" type="parTrans" cxnId="{778B1110-9AF4-4D4F-B18A-64AE4C1BB6DB}">
      <dgm:prSet/>
      <dgm:spPr/>
      <dgm:t>
        <a:bodyPr/>
        <a:lstStyle/>
        <a:p>
          <a:endParaRPr lang="en-US"/>
        </a:p>
      </dgm:t>
    </dgm:pt>
    <dgm:pt modelId="{6D510864-BFCB-4D0A-9666-752292991F61}" type="sibTrans" cxnId="{778B1110-9AF4-4D4F-B18A-64AE4C1BB6DB}">
      <dgm:prSet/>
      <dgm:spPr/>
      <dgm:t>
        <a:bodyPr/>
        <a:lstStyle/>
        <a:p>
          <a:endParaRPr lang="en-US"/>
        </a:p>
      </dgm:t>
    </dgm:pt>
    <dgm:pt modelId="{E57D4EB0-CB71-476B-9A42-73C6D9D033D8}" type="pres">
      <dgm:prSet presAssocID="{14DF5402-B8F8-4B39-AD2F-14FF10DEB17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42F6CC-33BA-4012-B514-D0D130124F36}" type="pres">
      <dgm:prSet presAssocID="{730C20B5-AAF7-4E3B-A032-6C2D6EF06C29}" presName="compNode" presStyleCnt="0"/>
      <dgm:spPr/>
    </dgm:pt>
    <dgm:pt modelId="{6B248D0B-FE58-4845-B241-63592563BB67}" type="pres">
      <dgm:prSet presAssocID="{730C20B5-AAF7-4E3B-A032-6C2D6EF06C29}" presName="bgRect" presStyleLbl="bgShp" presStyleIdx="0" presStyleCnt="3"/>
      <dgm:spPr/>
    </dgm:pt>
    <dgm:pt modelId="{0800A845-B921-4835-A254-530692FCB858}" type="pres">
      <dgm:prSet presAssocID="{730C20B5-AAF7-4E3B-A032-6C2D6EF06C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8495F97B-4571-4563-BD82-9C21B844C60F}" type="pres">
      <dgm:prSet presAssocID="{730C20B5-AAF7-4E3B-A032-6C2D6EF06C29}" presName="spaceRect" presStyleCnt="0"/>
      <dgm:spPr/>
    </dgm:pt>
    <dgm:pt modelId="{91223B73-344E-4822-A479-6F9D5E9D4A3C}" type="pres">
      <dgm:prSet presAssocID="{730C20B5-AAF7-4E3B-A032-6C2D6EF06C2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1881CE0-078B-41BE-A352-79020E4B7F3A}" type="pres">
      <dgm:prSet presAssocID="{42238820-D99C-40DD-BBEE-3C8C5EFE3884}" presName="sibTrans" presStyleCnt="0"/>
      <dgm:spPr/>
    </dgm:pt>
    <dgm:pt modelId="{146A7FE4-2486-4310-AC0F-B962821B1E88}" type="pres">
      <dgm:prSet presAssocID="{0AD7BAAB-0E7C-4D82-9F3C-8C409A895C81}" presName="compNode" presStyleCnt="0"/>
      <dgm:spPr/>
    </dgm:pt>
    <dgm:pt modelId="{9D2F7E3F-829A-43DA-B9CA-B976EF5D3F63}" type="pres">
      <dgm:prSet presAssocID="{0AD7BAAB-0E7C-4D82-9F3C-8C409A895C81}" presName="bgRect" presStyleLbl="bgShp" presStyleIdx="1" presStyleCnt="3"/>
      <dgm:spPr/>
    </dgm:pt>
    <dgm:pt modelId="{D5D73F5B-51B2-4C3E-BB53-822B5DC29C1F}" type="pres">
      <dgm:prSet presAssocID="{0AD7BAAB-0E7C-4D82-9F3C-8C409A895C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D21AACCA-8E77-4E2B-8FE6-106176A8CE3F}" type="pres">
      <dgm:prSet presAssocID="{0AD7BAAB-0E7C-4D82-9F3C-8C409A895C81}" presName="spaceRect" presStyleCnt="0"/>
      <dgm:spPr/>
    </dgm:pt>
    <dgm:pt modelId="{F5D71D02-B8B7-4C58-B6FD-F6D4B27864BF}" type="pres">
      <dgm:prSet presAssocID="{0AD7BAAB-0E7C-4D82-9F3C-8C409A895C81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91E2C2E-1907-49DE-B466-F02E5F5F3DFD}" type="pres">
      <dgm:prSet presAssocID="{9D89257E-B6BC-4E6F-84FF-62F28E63CA9D}" presName="sibTrans" presStyleCnt="0"/>
      <dgm:spPr/>
    </dgm:pt>
    <dgm:pt modelId="{64A767B2-C055-4F62-8C7C-2CA421E29E0B}" type="pres">
      <dgm:prSet presAssocID="{EAECAD77-94F2-47C3-AA73-A8CA59003B99}" presName="compNode" presStyleCnt="0"/>
      <dgm:spPr/>
    </dgm:pt>
    <dgm:pt modelId="{5FEC2FC2-D63B-4402-B1C7-93DE046A0DE9}" type="pres">
      <dgm:prSet presAssocID="{EAECAD77-94F2-47C3-AA73-A8CA59003B99}" presName="bgRect" presStyleLbl="bgShp" presStyleIdx="2" presStyleCnt="3"/>
      <dgm:spPr/>
    </dgm:pt>
    <dgm:pt modelId="{000E109C-BC0B-4BBA-950E-00C1FC66CB43}" type="pres">
      <dgm:prSet presAssocID="{EAECAD77-94F2-47C3-AA73-A8CA59003B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05EE485-C189-4C57-B9E3-8749AAB1DD85}" type="pres">
      <dgm:prSet presAssocID="{EAECAD77-94F2-47C3-AA73-A8CA59003B99}" presName="spaceRect" presStyleCnt="0"/>
      <dgm:spPr/>
    </dgm:pt>
    <dgm:pt modelId="{A2A2219E-EE54-4594-879B-9142157BFEE1}" type="pres">
      <dgm:prSet presAssocID="{EAECAD77-94F2-47C3-AA73-A8CA59003B99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B1110-9AF4-4D4F-B18A-64AE4C1BB6DB}" srcId="{14DF5402-B8F8-4B39-AD2F-14FF10DEB17F}" destId="{EAECAD77-94F2-47C3-AA73-A8CA59003B99}" srcOrd="2" destOrd="0" parTransId="{04C0C576-FB1E-4488-B36B-A356330FC8D7}" sibTransId="{6D510864-BFCB-4D0A-9666-752292991F61}"/>
    <dgm:cxn modelId="{30F6A230-2FC9-41E7-AF74-35459A43F5B8}" srcId="{14DF5402-B8F8-4B39-AD2F-14FF10DEB17F}" destId="{730C20B5-AAF7-4E3B-A032-6C2D6EF06C29}" srcOrd="0" destOrd="0" parTransId="{A805B82E-8CB0-4BF8-8E29-F01C575E4E1B}" sibTransId="{42238820-D99C-40DD-BBEE-3C8C5EFE3884}"/>
    <dgm:cxn modelId="{B88CE1F9-0565-4159-921E-CD1C234CCB25}" type="presOf" srcId="{0AD7BAAB-0E7C-4D82-9F3C-8C409A895C81}" destId="{F5D71D02-B8B7-4C58-B6FD-F6D4B27864BF}" srcOrd="0" destOrd="0" presId="urn:microsoft.com/office/officeart/2018/2/layout/IconVerticalSolidList"/>
    <dgm:cxn modelId="{9F6F9088-799F-445D-BBC7-D804142593F9}" srcId="{14DF5402-B8F8-4B39-AD2F-14FF10DEB17F}" destId="{0AD7BAAB-0E7C-4D82-9F3C-8C409A895C81}" srcOrd="1" destOrd="0" parTransId="{B3047DB7-9E89-4E37-982D-1B161CD0563D}" sibTransId="{9D89257E-B6BC-4E6F-84FF-62F28E63CA9D}"/>
    <dgm:cxn modelId="{BBDDA540-2884-4B74-B2AD-D205256DE2AE}" type="presOf" srcId="{EAECAD77-94F2-47C3-AA73-A8CA59003B99}" destId="{A2A2219E-EE54-4594-879B-9142157BFEE1}" srcOrd="0" destOrd="0" presId="urn:microsoft.com/office/officeart/2018/2/layout/IconVerticalSolidList"/>
    <dgm:cxn modelId="{60819AB3-31DC-432A-9F99-626965766956}" type="presOf" srcId="{14DF5402-B8F8-4B39-AD2F-14FF10DEB17F}" destId="{E57D4EB0-CB71-476B-9A42-73C6D9D033D8}" srcOrd="0" destOrd="0" presId="urn:microsoft.com/office/officeart/2018/2/layout/IconVerticalSolidList"/>
    <dgm:cxn modelId="{F738F01B-FADF-49E1-9E28-6DEE524C583B}" type="presOf" srcId="{730C20B5-AAF7-4E3B-A032-6C2D6EF06C29}" destId="{91223B73-344E-4822-A479-6F9D5E9D4A3C}" srcOrd="0" destOrd="0" presId="urn:microsoft.com/office/officeart/2018/2/layout/IconVerticalSolidList"/>
    <dgm:cxn modelId="{0C541421-58EE-4131-9242-65E4FBCB77ED}" type="presParOf" srcId="{E57D4EB0-CB71-476B-9A42-73C6D9D033D8}" destId="{1942F6CC-33BA-4012-B514-D0D130124F36}" srcOrd="0" destOrd="0" presId="urn:microsoft.com/office/officeart/2018/2/layout/IconVerticalSolidList"/>
    <dgm:cxn modelId="{FD057A0C-0709-42EE-ABA2-A50D3B88197C}" type="presParOf" srcId="{1942F6CC-33BA-4012-B514-D0D130124F36}" destId="{6B248D0B-FE58-4845-B241-63592563BB67}" srcOrd="0" destOrd="0" presId="urn:microsoft.com/office/officeart/2018/2/layout/IconVerticalSolidList"/>
    <dgm:cxn modelId="{32A94596-0D86-4BB9-9EF7-7326FDD62FCE}" type="presParOf" srcId="{1942F6CC-33BA-4012-B514-D0D130124F36}" destId="{0800A845-B921-4835-A254-530692FCB858}" srcOrd="1" destOrd="0" presId="urn:microsoft.com/office/officeart/2018/2/layout/IconVerticalSolidList"/>
    <dgm:cxn modelId="{D91F235E-6814-49E6-87BE-F2A0277CF3FD}" type="presParOf" srcId="{1942F6CC-33BA-4012-B514-D0D130124F36}" destId="{8495F97B-4571-4563-BD82-9C21B844C60F}" srcOrd="2" destOrd="0" presId="urn:microsoft.com/office/officeart/2018/2/layout/IconVerticalSolidList"/>
    <dgm:cxn modelId="{BB2BDEFA-E9DC-4A73-9B21-6865C080D297}" type="presParOf" srcId="{1942F6CC-33BA-4012-B514-D0D130124F36}" destId="{91223B73-344E-4822-A479-6F9D5E9D4A3C}" srcOrd="3" destOrd="0" presId="urn:microsoft.com/office/officeart/2018/2/layout/IconVerticalSolidList"/>
    <dgm:cxn modelId="{020AC958-B5D6-4A6F-AE94-CCF05C0AF70E}" type="presParOf" srcId="{E57D4EB0-CB71-476B-9A42-73C6D9D033D8}" destId="{A1881CE0-078B-41BE-A352-79020E4B7F3A}" srcOrd="1" destOrd="0" presId="urn:microsoft.com/office/officeart/2018/2/layout/IconVerticalSolidList"/>
    <dgm:cxn modelId="{F3A345C4-ECAA-49E8-9FAF-02B35DCA971B}" type="presParOf" srcId="{E57D4EB0-CB71-476B-9A42-73C6D9D033D8}" destId="{146A7FE4-2486-4310-AC0F-B962821B1E88}" srcOrd="2" destOrd="0" presId="urn:microsoft.com/office/officeart/2018/2/layout/IconVerticalSolidList"/>
    <dgm:cxn modelId="{CF52EFC0-B176-497F-9584-9AD153604084}" type="presParOf" srcId="{146A7FE4-2486-4310-AC0F-B962821B1E88}" destId="{9D2F7E3F-829A-43DA-B9CA-B976EF5D3F63}" srcOrd="0" destOrd="0" presId="urn:microsoft.com/office/officeart/2018/2/layout/IconVerticalSolidList"/>
    <dgm:cxn modelId="{5B36C8B4-6968-4501-907A-0B5FE0356BC1}" type="presParOf" srcId="{146A7FE4-2486-4310-AC0F-B962821B1E88}" destId="{D5D73F5B-51B2-4C3E-BB53-822B5DC29C1F}" srcOrd="1" destOrd="0" presId="urn:microsoft.com/office/officeart/2018/2/layout/IconVerticalSolidList"/>
    <dgm:cxn modelId="{CFF0EC0E-5362-418C-8C93-8D01F3A04455}" type="presParOf" srcId="{146A7FE4-2486-4310-AC0F-B962821B1E88}" destId="{D21AACCA-8E77-4E2B-8FE6-106176A8CE3F}" srcOrd="2" destOrd="0" presId="urn:microsoft.com/office/officeart/2018/2/layout/IconVerticalSolidList"/>
    <dgm:cxn modelId="{24F3D352-4D7B-410B-8988-B646F92DD59C}" type="presParOf" srcId="{146A7FE4-2486-4310-AC0F-B962821B1E88}" destId="{F5D71D02-B8B7-4C58-B6FD-F6D4B27864BF}" srcOrd="3" destOrd="0" presId="urn:microsoft.com/office/officeart/2018/2/layout/IconVerticalSolidList"/>
    <dgm:cxn modelId="{91E29D70-4466-4174-B5AB-267C024F9D77}" type="presParOf" srcId="{E57D4EB0-CB71-476B-9A42-73C6D9D033D8}" destId="{B91E2C2E-1907-49DE-B466-F02E5F5F3DFD}" srcOrd="3" destOrd="0" presId="urn:microsoft.com/office/officeart/2018/2/layout/IconVerticalSolidList"/>
    <dgm:cxn modelId="{972D12D8-413B-4D1A-BC07-0DD60AA3894C}" type="presParOf" srcId="{E57D4EB0-CB71-476B-9A42-73C6D9D033D8}" destId="{64A767B2-C055-4F62-8C7C-2CA421E29E0B}" srcOrd="4" destOrd="0" presId="urn:microsoft.com/office/officeart/2018/2/layout/IconVerticalSolidList"/>
    <dgm:cxn modelId="{0E60305B-FF2F-4080-A9FE-D9E752BD3541}" type="presParOf" srcId="{64A767B2-C055-4F62-8C7C-2CA421E29E0B}" destId="{5FEC2FC2-D63B-4402-B1C7-93DE046A0DE9}" srcOrd="0" destOrd="0" presId="urn:microsoft.com/office/officeart/2018/2/layout/IconVerticalSolidList"/>
    <dgm:cxn modelId="{7C6C36D3-825A-404A-8C02-EF21C5CEBB2B}" type="presParOf" srcId="{64A767B2-C055-4F62-8C7C-2CA421E29E0B}" destId="{000E109C-BC0B-4BBA-950E-00C1FC66CB43}" srcOrd="1" destOrd="0" presId="urn:microsoft.com/office/officeart/2018/2/layout/IconVerticalSolidList"/>
    <dgm:cxn modelId="{5913F42F-7C76-4006-92D1-0B6612E48C85}" type="presParOf" srcId="{64A767B2-C055-4F62-8C7C-2CA421E29E0B}" destId="{005EE485-C189-4C57-B9E3-8749AAB1DD85}" srcOrd="2" destOrd="0" presId="urn:microsoft.com/office/officeart/2018/2/layout/IconVerticalSolidList"/>
    <dgm:cxn modelId="{219E2984-0809-4166-8605-C53B6D1775FC}" type="presParOf" srcId="{64A767B2-C055-4F62-8C7C-2CA421E29E0B}" destId="{A2A2219E-EE54-4594-879B-9142157BFE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44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2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8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612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1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6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6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0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5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shcommunities.org/" TargetMode="External"/><Relationship Id="rId5" Type="http://schemas.openxmlformats.org/officeDocument/2006/relationships/hyperlink" Target="https://www.youtube.com/user/USHCommunities/playlists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hcommunities.org/" TargetMode="External"/><Relationship Id="rId4" Type="http://schemas.openxmlformats.org/officeDocument/2006/relationships/hyperlink" Target="https://www.youtube.com/user/USHCommunities/playlist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esidentaccounts@ushcommunities.org" TargetMode="External"/><Relationship Id="rId2" Type="http://schemas.openxmlformats.org/officeDocument/2006/relationships/hyperlink" Target="mailto:Finaid@wcupa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cupa.edu/financialAid/" TargetMode="External"/><Relationship Id="rId4" Type="http://schemas.openxmlformats.org/officeDocument/2006/relationships/hyperlink" Target="http://www.ushcommunitie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grass, building, bench&#10;&#10;Description generated with very high confidence">
            <a:extLst>
              <a:ext uri="{FF2B5EF4-FFF2-40B4-BE49-F238E27FC236}">
                <a16:creationId xmlns:a16="http://schemas.microsoft.com/office/drawing/2014/main" xmlns="" id="{A6375CC2-9082-4F01-87D0-AD343E270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32497-C14E-4749-9A18-AB9E5376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 dirty="0">
                <a:latin typeface="Arial Nova Cond Light"/>
                <a:ea typeface="MS PMincho"/>
                <a:cs typeface="Arabic Typesetting"/>
              </a:rPr>
              <a:t>University student housing (USH)</a:t>
            </a:r>
            <a:br>
              <a:rPr lang="en-US" sz="3600" b="0" cap="all" spc="-100" dirty="0">
                <a:latin typeface="Arial Nova Cond Light"/>
                <a:ea typeface="MS PMincho"/>
                <a:cs typeface="Arabic Typesetting"/>
              </a:rPr>
            </a:br>
            <a:r>
              <a:rPr lang="en-US" sz="3600" b="0" cap="all" spc="-100" dirty="0">
                <a:latin typeface="Arial Nova Cond Light"/>
                <a:ea typeface="MS PMincho"/>
                <a:cs typeface="Arabic Typesetting"/>
              </a:rPr>
              <a:t>also known as ush affiliated housing</a:t>
            </a:r>
            <a:r>
              <a:rPr lang="en-US" sz="4000" b="0" cap="all" spc="-100" dirty="0">
                <a:latin typeface="Arial Nova Cond Light"/>
              </a:rPr>
              <a:t/>
            </a:r>
            <a:br>
              <a:rPr lang="en-US" sz="4000" b="0" cap="all" spc="-100" dirty="0">
                <a:latin typeface="Arial Nova Cond Light"/>
              </a:rPr>
            </a:br>
            <a:endParaRPr lang="en-US" sz="4000" b="0" cap="all" spc="-100" dirty="0">
              <a:latin typeface="Arial Nova Cond Light"/>
              <a:ea typeface="MS PMincho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76003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5EE89-2A39-45E3-A71D-A9CD6139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30" y="377371"/>
            <a:ext cx="10131425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latin typeface="Calibri Light"/>
                <a:cs typeface="Calibri Light"/>
              </a:rPr>
              <a:t>On Campus Housing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latin typeface="Calibri Light"/>
                <a:cs typeface="Calibri Light"/>
              </a:rPr>
              <a:t>First Year Students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latin typeface="Calibri Light"/>
                <a:ea typeface="+mj-lt"/>
                <a:cs typeface="+mj-lt"/>
              </a:rPr>
              <a:t>(North Campus)</a:t>
            </a:r>
            <a:endParaRPr lang="en-US" sz="3600" dirty="0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B7532D-3DC0-4594-9B3B-BCBA3679D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22" y="1833638"/>
            <a:ext cx="3504790" cy="40083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400" dirty="0">
              <a:latin typeface="Calibri Light"/>
              <a:ea typeface="+mn-lt"/>
              <a:cs typeface="+mn-lt"/>
            </a:endParaRPr>
          </a:p>
          <a:p>
            <a:r>
              <a:rPr lang="en-US" sz="1400" dirty="0">
                <a:latin typeface="Calibri Light"/>
                <a:ea typeface="+mn-lt"/>
                <a:cs typeface="+mn-lt"/>
              </a:rPr>
              <a:t>1X1 (One Bedroom Double) Brandywine Hall, Commonwealth Hall, Allegheny Hall</a:t>
            </a: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5" descr="A room with white walls&#10;&#10;Description generated with high confidence">
            <a:extLst>
              <a:ext uri="{FF2B5EF4-FFF2-40B4-BE49-F238E27FC236}">
                <a16:creationId xmlns:a16="http://schemas.microsoft.com/office/drawing/2014/main" xmlns="" id="{3F92DE80-9FDF-444D-8465-F8448C76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36" y="2711716"/>
            <a:ext cx="2568260" cy="2868434"/>
          </a:xfrm>
          <a:prstGeom prst="rect">
            <a:avLst/>
          </a:prstGeom>
        </p:spPr>
      </p:pic>
      <p:pic>
        <p:nvPicPr>
          <p:cNvPr id="7" name="Picture 7" descr="A view of a room&#10;&#10;Description generated with very high confidence">
            <a:extLst>
              <a:ext uri="{FF2B5EF4-FFF2-40B4-BE49-F238E27FC236}">
                <a16:creationId xmlns:a16="http://schemas.microsoft.com/office/drawing/2014/main" xmlns="" id="{B9CF1EDF-86F9-49CC-B116-8448756C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66" y="2705127"/>
            <a:ext cx="2600046" cy="2856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B5D71F-1F9F-4266-B39A-99CD91E6D292}"/>
              </a:ext>
            </a:extLst>
          </p:cNvPr>
          <p:cNvSpPr txBox="1"/>
          <p:nvPr/>
        </p:nvSpPr>
        <p:spPr>
          <a:xfrm>
            <a:off x="3790154" y="2122003"/>
            <a:ext cx="3436111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 Light"/>
                <a:cs typeface="Calibri Light"/>
              </a:rPr>
              <a:t>3X2 (Three Bedroom Double) Brandywine Hall, Commonwealth Hall, Allegheny Hall</a:t>
            </a:r>
            <a:endParaRPr lang="en-US" sz="1400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11" name="Picture 7" descr="A room filled with lots of furniture&#10;&#10;Description generated with high confidence">
            <a:extLst>
              <a:ext uri="{FF2B5EF4-FFF2-40B4-BE49-F238E27FC236}">
                <a16:creationId xmlns:a16="http://schemas.microsoft.com/office/drawing/2014/main" xmlns="" id="{C698EE09-9047-4C8A-BAF1-1A45A4A01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781" y="2711716"/>
            <a:ext cx="2872786" cy="28715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DED146-440B-4855-A6CF-9E48096A6204}"/>
              </a:ext>
            </a:extLst>
          </p:cNvPr>
          <p:cNvSpPr txBox="1"/>
          <p:nvPr/>
        </p:nvSpPr>
        <p:spPr>
          <a:xfrm>
            <a:off x="8090299" y="2122002"/>
            <a:ext cx="3436111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 Light"/>
                <a:cs typeface="Calibri Light"/>
              </a:rPr>
              <a:t>4x1 (Two Bedroom Double with Shared Bath) Commonwealth Hall</a:t>
            </a:r>
            <a:endParaRPr lang="en-US" sz="1400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14" name="Rectangle: Rounded Corners 13">
            <a:hlinkClick r:id="rId5"/>
            <a:extLst>
              <a:ext uri="{FF2B5EF4-FFF2-40B4-BE49-F238E27FC236}">
                <a16:creationId xmlns:a16="http://schemas.microsoft.com/office/drawing/2014/main" xmlns="" id="{7366B5B9-263D-4B4A-B8B6-5A98A2C2E662}"/>
              </a:ext>
            </a:extLst>
          </p:cNvPr>
          <p:cNvSpPr/>
          <p:nvPr/>
        </p:nvSpPr>
        <p:spPr>
          <a:xfrm>
            <a:off x="2492830" y="5836909"/>
            <a:ext cx="1964186" cy="555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Virtual Tours </a:t>
            </a:r>
          </a:p>
        </p:txBody>
      </p:sp>
      <p:sp>
        <p:nvSpPr>
          <p:cNvPr id="16" name="Rectangle: Rounded Corners 15">
            <a:hlinkClick r:id="rId6"/>
            <a:extLst>
              <a:ext uri="{FF2B5EF4-FFF2-40B4-BE49-F238E27FC236}">
                <a16:creationId xmlns:a16="http://schemas.microsoft.com/office/drawing/2014/main" xmlns="" id="{64DC29C3-3F5D-45D7-9F11-5C3982118D7F}"/>
              </a:ext>
            </a:extLst>
          </p:cNvPr>
          <p:cNvSpPr/>
          <p:nvPr/>
        </p:nvSpPr>
        <p:spPr>
          <a:xfrm>
            <a:off x="6432582" y="5836909"/>
            <a:ext cx="2065316" cy="555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Visit our Website</a:t>
            </a:r>
          </a:p>
        </p:txBody>
      </p:sp>
    </p:spTree>
    <p:extLst>
      <p:ext uri="{BB962C8B-B14F-4D97-AF65-F5344CB8AC3E}">
        <p14:creationId xmlns:p14="http://schemas.microsoft.com/office/powerpoint/2010/main" val="4128846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DBE1-1441-4991-BDAA-4F2FCF5D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On Campus Housing</a:t>
            </a:r>
            <a:br>
              <a:rPr lang="en-US" sz="2800"/>
            </a:br>
            <a:r>
              <a:rPr lang="en-US" sz="2800"/>
              <a:t>Transfer Students</a:t>
            </a:r>
            <a:br>
              <a:rPr lang="en-US" sz="2800"/>
            </a:br>
            <a:r>
              <a:rPr lang="en-US" sz="2800"/>
              <a:t>(South Campus)</a:t>
            </a:r>
          </a:p>
        </p:txBody>
      </p:sp>
      <p:pic>
        <p:nvPicPr>
          <p:cNvPr id="6" name="Picture 6" descr="A bunch of items that are sitting in a room&#10;&#10;Description generated with very high confidence">
            <a:extLst>
              <a:ext uri="{FF2B5EF4-FFF2-40B4-BE49-F238E27FC236}">
                <a16:creationId xmlns:a16="http://schemas.microsoft.com/office/drawing/2014/main" xmlns="" id="{0C17ED8D-DB43-45D3-A053-4B9361E6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1169844"/>
            <a:ext cx="6897878" cy="404862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55562-6EC6-4F27-B2C4-9A915BD3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139" y="1955254"/>
            <a:ext cx="3706762" cy="40427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i="1" dirty="0">
                <a:ea typeface="+mn-lt"/>
                <a:cs typeface="+mn-lt"/>
              </a:rPr>
              <a:t>Village 4X2</a:t>
            </a:r>
            <a:endParaRPr lang="en-US" i="1" dirty="0"/>
          </a:p>
          <a:p>
            <a:r>
              <a:rPr lang="en-US" dirty="0">
                <a:ea typeface="+mn-lt"/>
                <a:cs typeface="+mn-lt"/>
              </a:rPr>
              <a:t>Included:</a:t>
            </a:r>
          </a:p>
          <a:p>
            <a:r>
              <a:rPr lang="en-US" dirty="0">
                <a:ea typeface="+mn-lt"/>
                <a:cs typeface="+mn-lt"/>
              </a:rPr>
              <a:t>Full Kitchen</a:t>
            </a:r>
          </a:p>
          <a:p>
            <a:r>
              <a:rPr lang="en-US" dirty="0">
                <a:ea typeface="+mn-lt"/>
                <a:cs typeface="+mn-lt"/>
              </a:rPr>
              <a:t>Desk &amp; Desk Chair</a:t>
            </a:r>
          </a:p>
          <a:p>
            <a:r>
              <a:rPr lang="en-US" dirty="0">
                <a:ea typeface="+mn-lt"/>
                <a:cs typeface="+mn-lt"/>
              </a:rPr>
              <a:t>Bed Frame &amp; Mattress </a:t>
            </a:r>
          </a:p>
          <a:p>
            <a:r>
              <a:rPr lang="en-US" dirty="0">
                <a:ea typeface="+mn-lt"/>
                <a:cs typeface="+mn-lt"/>
              </a:rPr>
              <a:t>Living Room Furniture</a:t>
            </a:r>
          </a:p>
          <a:p>
            <a:r>
              <a:rPr lang="en-US" dirty="0">
                <a:ea typeface="+mn-lt"/>
                <a:cs typeface="+mn-lt"/>
              </a:rPr>
              <a:t>Dining Table &amp; Chairs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Washer &amp; Dryer</a:t>
            </a: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xmlns="" id="{1E2849CA-426B-490A-A4D3-6D24DF41252E}"/>
              </a:ext>
            </a:extLst>
          </p:cNvPr>
          <p:cNvSpPr/>
          <p:nvPr/>
        </p:nvSpPr>
        <p:spPr>
          <a:xfrm>
            <a:off x="2492830" y="5836909"/>
            <a:ext cx="1964186" cy="555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Virtual Tours </a:t>
            </a:r>
          </a:p>
        </p:txBody>
      </p:sp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xmlns="" id="{2EBCE77A-3782-47D3-83CB-DA9B66E3B24F}"/>
              </a:ext>
            </a:extLst>
          </p:cNvPr>
          <p:cNvSpPr/>
          <p:nvPr/>
        </p:nvSpPr>
        <p:spPr>
          <a:xfrm>
            <a:off x="6432582" y="5836909"/>
            <a:ext cx="2065316" cy="555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Visit our Website</a:t>
            </a:r>
          </a:p>
        </p:txBody>
      </p:sp>
    </p:spTree>
    <p:extLst>
      <p:ext uri="{BB962C8B-B14F-4D97-AF65-F5344CB8AC3E}">
        <p14:creationId xmlns:p14="http://schemas.microsoft.com/office/powerpoint/2010/main" val="24327599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xmlns="" id="{6A166780-9337-4437-95D3-5EA9D55AAA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B3D0F40-BF1F-4120-945D-90C5AAD6E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5640A69-3748-450C-8DDB-B2051AC0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8BF50-B26F-4325-8E8D-2B012372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Application Process</a:t>
            </a: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66F4F323-644B-4A47-97E9-BFB73840F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8A3059C-F04E-4066-B328-E28641F06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21319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898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3">
            <a:extLst>
              <a:ext uri="{FF2B5EF4-FFF2-40B4-BE49-F238E27FC236}">
                <a16:creationId xmlns:a16="http://schemas.microsoft.com/office/drawing/2014/main" xmlns="" id="{CFF5BED3-4EE4-425F-A016-C272586B88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D856B4CA-4519-432C-ABFD-F2AE5D70E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61D03B64-A2F8-4473-8457-9A6A36B67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1C3CE7E-C09F-4DAB-A9B8-00CB40334B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3175" y="0"/>
            <a:ext cx="12188825" cy="2284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54073-4C6A-48C6-81CD-255F66F5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b="0">
                <a:solidFill>
                  <a:srgbClr val="FFFFFF"/>
                </a:solidFill>
                <a:ea typeface="+mj-lt"/>
                <a:cs typeface="+mj-lt"/>
              </a:rPr>
              <a:t>Tips For Roommate Matching</a:t>
            </a:r>
            <a:endParaRPr lang="en-US" sz="440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xmlns="" id="{6722544A-3FC9-4722-A723-626518B3A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559673"/>
              </p:ext>
            </p:extLst>
          </p:nvPr>
        </p:nvGraphicFramePr>
        <p:xfrm>
          <a:off x="1028700" y="2014965"/>
          <a:ext cx="10131425" cy="267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13836F-07FE-4A4D-B3F8-3B03E930F9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3" y="4340594"/>
            <a:ext cx="3718786" cy="247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EAC294-A048-412A-99F7-B22A8C2A78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6" y="4340594"/>
            <a:ext cx="3718787" cy="2478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ED5137-DECB-4030-9C38-EF99C1F973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90" y="4346954"/>
            <a:ext cx="3718786" cy="24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xmlns="" id="{CFF5BED3-4EE4-425F-A016-C272586B88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D856B4CA-4519-432C-ABFD-F2AE5D70E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61D03B64-A2F8-4473-8457-9A6A36B67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xmlns="" id="{01C3CE7E-C09F-4DAB-A9B8-00CB40334B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3175" y="0"/>
            <a:ext cx="12188825" cy="2284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26BCE-43F9-4F42-8D05-CB7B14D5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Gender Inclusive Housing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xmlns="" id="{16A185BA-F950-44D9-8C99-C56DBBF65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68499"/>
              </p:ext>
            </p:extLst>
          </p:nvPr>
        </p:nvGraphicFramePr>
        <p:xfrm>
          <a:off x="1028700" y="2743200"/>
          <a:ext cx="1013142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6570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3CA8E-37DD-4F8B-8D76-8FEF027F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1356"/>
          </a:xfrm>
        </p:spPr>
        <p:txBody>
          <a:bodyPr/>
          <a:lstStyle/>
          <a:p>
            <a:pPr algn="ctr"/>
            <a:r>
              <a:rPr lang="en-US"/>
              <a:t>Financial Aid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5B5E15-EBAC-4D81-909A-8CA788891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62400"/>
            <a:ext cx="10058400" cy="4590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/>
                <a:ea typeface="+mn-lt"/>
                <a:cs typeface="+mn-lt"/>
              </a:rPr>
              <a:t>Students are able to apply financial aid funds to their USH Affiliated Housing bill. </a:t>
            </a:r>
            <a:endParaRPr lang="en-US" sz="1800" dirty="0">
              <a:latin typeface="Calibri"/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The student is responsible for requesting enough financial aid to cover the cost of housing.</a:t>
            </a:r>
          </a:p>
          <a:p>
            <a:r>
              <a:rPr lang="en-US" dirty="0">
                <a:ea typeface="+mn-lt"/>
                <a:cs typeface="+mn-lt"/>
              </a:rPr>
              <a:t>This process must be completed prior to the start of each semester. Details regarding the process are on the USH website.</a:t>
            </a:r>
          </a:p>
          <a:p>
            <a:r>
              <a:rPr lang="en-US" dirty="0">
                <a:ea typeface="+mn-lt"/>
                <a:cs typeface="+mn-lt"/>
              </a:rPr>
              <a:t>The student is responsible for paying the remaining balance by the due date outlined by USH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For more detailed information on this process, please contact the below offices or visit our website. 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WCU Financial Aid Office                                               USH Resident Accounts Office  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Phone (610) 436-2627                                                    Phone (610) 430-4980 </a:t>
            </a:r>
          </a:p>
          <a:p>
            <a:r>
              <a:rPr lang="en-US" sz="1800" dirty="0">
                <a:ea typeface="+mn-lt"/>
                <a:cs typeface="+mn-lt"/>
              </a:rPr>
              <a:t>Email </a:t>
            </a:r>
            <a:r>
              <a:rPr lang="en-US" sz="1800" u="sng" dirty="0">
                <a:ea typeface="+mn-lt"/>
                <a:cs typeface="+mn-lt"/>
                <a:hlinkClick r:id="rId2"/>
              </a:rPr>
              <a:t>Finaid@wcupa.edu</a:t>
            </a:r>
            <a:r>
              <a:rPr lang="en-US" dirty="0">
                <a:ea typeface="+mn-lt"/>
                <a:cs typeface="+mn-lt"/>
              </a:rPr>
              <a:t>                                               Email </a:t>
            </a:r>
            <a:r>
              <a:rPr lang="en-US" u="sng" dirty="0">
                <a:ea typeface="+mn-lt"/>
                <a:cs typeface="+mn-lt"/>
                <a:hlinkClick r:id="rId3"/>
              </a:rPr>
              <a:t>residentaccounts@ushcommunities.org</a:t>
            </a:r>
            <a:endParaRPr lang="en-US" sz="1800" u="sng" dirty="0">
              <a:ea typeface="+mn-lt"/>
              <a:cs typeface="+mn-lt"/>
              <a:hlinkClick r:id="rId3"/>
            </a:endParaRPr>
          </a:p>
          <a:p>
            <a:endParaRPr lang="en-US" u="sng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5" name="Rectangle: Rounded Corners 4">
            <a:hlinkClick r:id="rId4"/>
            <a:extLst>
              <a:ext uri="{FF2B5EF4-FFF2-40B4-BE49-F238E27FC236}">
                <a16:creationId xmlns:a16="http://schemas.microsoft.com/office/drawing/2014/main" xmlns="" id="{A9AA1E0C-2DAF-4C48-B0D6-A9120F5A5ED2}"/>
              </a:ext>
            </a:extLst>
          </p:cNvPr>
          <p:cNvSpPr/>
          <p:nvPr/>
        </p:nvSpPr>
        <p:spPr>
          <a:xfrm>
            <a:off x="6230069" y="5363658"/>
            <a:ext cx="3598362" cy="555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Visit USH Affiliated Housing Website</a:t>
            </a:r>
          </a:p>
        </p:txBody>
      </p:sp>
      <p:sp>
        <p:nvSpPr>
          <p:cNvPr id="7" name="Rectangle: Rounded Corners 6">
            <a:hlinkClick r:id="rId5"/>
            <a:extLst>
              <a:ext uri="{FF2B5EF4-FFF2-40B4-BE49-F238E27FC236}">
                <a16:creationId xmlns:a16="http://schemas.microsoft.com/office/drawing/2014/main" xmlns="" id="{C5DAC9E6-56F9-4D5D-A3A1-0283CD5FC597}"/>
              </a:ext>
            </a:extLst>
          </p:cNvPr>
          <p:cNvSpPr/>
          <p:nvPr/>
        </p:nvSpPr>
        <p:spPr>
          <a:xfrm>
            <a:off x="1334938" y="5397652"/>
            <a:ext cx="2804501" cy="555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Visit Financial Aid Website</a:t>
            </a:r>
          </a:p>
        </p:txBody>
      </p:sp>
    </p:spTree>
    <p:extLst>
      <p:ext uri="{BB962C8B-B14F-4D97-AF65-F5344CB8AC3E}">
        <p14:creationId xmlns:p14="http://schemas.microsoft.com/office/powerpoint/2010/main" val="36140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17F0C1-BCBB-40C7-99D6-F703E7A4B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A5D8BC-B41A-4E96-91C4-D60F51622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321D5F-FA18-4271-9EAA-0BEA14116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4EBB0-7031-4B45-812A-4A4A2F9D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Questions?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51287385-D3EA-47A8-A127-6061791AD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1B2DD76-DDAD-4F6A-9700-CE37C8CFC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926324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901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33FBC5026E04B8DB6A65080D8F19B" ma:contentTypeVersion="2" ma:contentTypeDescription="Create a new document." ma:contentTypeScope="" ma:versionID="e671941b5ebd7739b63c8ce384be612e">
  <xsd:schema xmlns:xsd="http://www.w3.org/2001/XMLSchema" xmlns:xs="http://www.w3.org/2001/XMLSchema" xmlns:p="http://schemas.microsoft.com/office/2006/metadata/properties" xmlns:ns2="2ae04f39-5fac-4af4-bdd8-cebad1507944" targetNamespace="http://schemas.microsoft.com/office/2006/metadata/properties" ma:root="true" ma:fieldsID="a7ce01cc3a0f86ea3ca9ff7a937dc28c" ns2:_="">
    <xsd:import namespace="2ae04f39-5fac-4af4-bdd8-cebad15079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04f39-5fac-4af4-bdd8-cebad1507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434B1D-C1AE-45CA-AF37-FA3FB5C150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860FB8-5AEE-44E7-9147-EF25D535D402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2ae04f39-5fac-4af4-bdd8-cebad1507944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D4B557-B40A-41FC-B612-252EC3DBB0E7}">
  <ds:schemaRefs>
    <ds:schemaRef ds:uri="2ae04f39-5fac-4af4-bdd8-cebad15079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287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PMincho</vt:lpstr>
      <vt:lpstr>AngsanaUPC</vt:lpstr>
      <vt:lpstr>Arabic Typesetting</vt:lpstr>
      <vt:lpstr>Arial</vt:lpstr>
      <vt:lpstr>Arial Nova Cond Light</vt:lpstr>
      <vt:lpstr>Calibri</vt:lpstr>
      <vt:lpstr>Calibri Light</vt:lpstr>
      <vt:lpstr>Celestial</vt:lpstr>
      <vt:lpstr>University student housing (USH) also known as ush affiliated housing </vt:lpstr>
      <vt:lpstr>On Campus Housing  First Year Students (North Campus)</vt:lpstr>
      <vt:lpstr>On Campus Housing Transfer Students (South Campus)</vt:lpstr>
      <vt:lpstr>Application Process</vt:lpstr>
      <vt:lpstr>Tips For Roommate Matching</vt:lpstr>
      <vt:lpstr>Gender Inclusive Housing</vt:lpstr>
      <vt:lpstr>Financial Aid Process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Cartwright</dc:creator>
  <cp:lastModifiedBy>Walsh, Megan A</cp:lastModifiedBy>
  <cp:revision>85</cp:revision>
  <dcterms:created xsi:type="dcterms:W3CDTF">2020-03-25T14:25:05Z</dcterms:created>
  <dcterms:modified xsi:type="dcterms:W3CDTF">2020-10-08T16:27:53Z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0x010100C0833FBC5026E04B8DB6A65080D8F19B</vt:lpwstr>
  </property>
</Properties>
</file>