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CA9B1A-7404-4239-B4CE-029217F172DD}" v="9" dt="2025-08-20T13:10:11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olf, Samuel" userId="71010e47-8b9f-4a6d-a493-e70dfc078e47" providerId="ADAL" clId="{08CA9B1A-7404-4239-B4CE-029217F172DD}"/>
    <pc:docChg chg="undo custSel modSld">
      <pc:chgData name="Adolf, Samuel" userId="71010e47-8b9f-4a6d-a493-e70dfc078e47" providerId="ADAL" clId="{08CA9B1A-7404-4239-B4CE-029217F172DD}" dt="2025-08-20T13:10:15.776" v="707" actId="1076"/>
      <pc:docMkLst>
        <pc:docMk/>
      </pc:docMkLst>
      <pc:sldChg chg="addSp delSp modSp mod">
        <pc:chgData name="Adolf, Samuel" userId="71010e47-8b9f-4a6d-a493-e70dfc078e47" providerId="ADAL" clId="{08CA9B1A-7404-4239-B4CE-029217F172DD}" dt="2025-08-20T13:10:15.776" v="707" actId="1076"/>
        <pc:sldMkLst>
          <pc:docMk/>
          <pc:sldMk cId="3799392895" sldId="256"/>
        </pc:sldMkLst>
        <pc:spChg chg="add mod">
          <ac:chgData name="Adolf, Samuel" userId="71010e47-8b9f-4a6d-a493-e70dfc078e47" providerId="ADAL" clId="{08CA9B1A-7404-4239-B4CE-029217F172DD}" dt="2025-08-20T13:07:32.870" v="628" actId="113"/>
          <ac:spMkLst>
            <pc:docMk/>
            <pc:sldMk cId="3799392895" sldId="256"/>
            <ac:spMk id="3" creationId="{4ECF393C-C5FC-0A5E-F917-1CE90DAB77D6}"/>
          </ac:spMkLst>
        </pc:spChg>
        <pc:spChg chg="mod">
          <ac:chgData name="Adolf, Samuel" userId="71010e47-8b9f-4a6d-a493-e70dfc078e47" providerId="ADAL" clId="{08CA9B1A-7404-4239-B4CE-029217F172DD}" dt="2025-08-18T18:45:55.773" v="542" actId="113"/>
          <ac:spMkLst>
            <pc:docMk/>
            <pc:sldMk cId="3799392895" sldId="256"/>
            <ac:spMk id="6" creationId="{693BBF25-6663-1631-2F56-1B099A3BA10C}"/>
          </ac:spMkLst>
        </pc:spChg>
        <pc:spChg chg="mod">
          <ac:chgData name="Adolf, Samuel" userId="71010e47-8b9f-4a6d-a493-e70dfc078e47" providerId="ADAL" clId="{08CA9B1A-7404-4239-B4CE-029217F172DD}" dt="2025-08-20T13:05:54.296" v="600" actId="20577"/>
          <ac:spMkLst>
            <pc:docMk/>
            <pc:sldMk cId="3799392895" sldId="256"/>
            <ac:spMk id="7" creationId="{561D0559-A369-0285-2ECC-4A5CC7602271}"/>
          </ac:spMkLst>
        </pc:spChg>
        <pc:spChg chg="add del mod">
          <ac:chgData name="Adolf, Samuel" userId="71010e47-8b9f-4a6d-a493-e70dfc078e47" providerId="ADAL" clId="{08CA9B1A-7404-4239-B4CE-029217F172DD}" dt="2025-08-20T13:09:36.344" v="705" actId="14100"/>
          <ac:spMkLst>
            <pc:docMk/>
            <pc:sldMk cId="3799392895" sldId="256"/>
            <ac:spMk id="8" creationId="{9C13A9A7-0488-6E3E-F046-28BF31E518F0}"/>
          </ac:spMkLst>
        </pc:spChg>
        <pc:spChg chg="mod">
          <ac:chgData name="Adolf, Samuel" userId="71010e47-8b9f-4a6d-a493-e70dfc078e47" providerId="ADAL" clId="{08CA9B1A-7404-4239-B4CE-029217F172DD}" dt="2025-08-20T13:10:15.776" v="707" actId="1076"/>
          <ac:spMkLst>
            <pc:docMk/>
            <pc:sldMk cId="3799392895" sldId="256"/>
            <ac:spMk id="9" creationId="{533C5A8B-B914-360F-131E-8884D34326AB}"/>
          </ac:spMkLst>
        </pc:spChg>
        <pc:picChg chg="add mod">
          <ac:chgData name="Adolf, Samuel" userId="71010e47-8b9f-4a6d-a493-e70dfc078e47" providerId="ADAL" clId="{08CA9B1A-7404-4239-B4CE-029217F172DD}" dt="2025-08-18T18:43:26.814" v="519"/>
          <ac:picMkLst>
            <pc:docMk/>
            <pc:sldMk cId="3799392895" sldId="256"/>
            <ac:picMk id="5" creationId="{F830F3F2-E3FC-CB10-9C16-3AA5FA1DB2D2}"/>
          </ac:picMkLst>
        </pc:picChg>
        <pc:picChg chg="add mod">
          <ac:chgData name="Adolf, Samuel" userId="71010e47-8b9f-4a6d-a493-e70dfc078e47" providerId="ADAL" clId="{08CA9B1A-7404-4239-B4CE-029217F172DD}" dt="2025-08-18T18:45:45.160" v="538" actId="1076"/>
          <ac:picMkLst>
            <pc:docMk/>
            <pc:sldMk cId="3799392895" sldId="256"/>
            <ac:picMk id="11" creationId="{E4FFD218-5D28-8EC4-7D72-CB5F7A006220}"/>
          </ac:picMkLst>
        </pc:picChg>
        <pc:picChg chg="add mod">
          <ac:chgData name="Adolf, Samuel" userId="71010e47-8b9f-4a6d-a493-e70dfc078e47" providerId="ADAL" clId="{08CA9B1A-7404-4239-B4CE-029217F172DD}" dt="2025-08-20T13:09:07.827" v="695" actId="1076"/>
          <ac:picMkLst>
            <pc:docMk/>
            <pc:sldMk cId="3799392895" sldId="256"/>
            <ac:picMk id="13" creationId="{3B844730-7866-5FDD-69D6-9DC41FDA9A2D}"/>
          </ac:picMkLst>
        </pc:picChg>
        <pc:picChg chg="add mod">
          <ac:chgData name="Adolf, Samuel" userId="71010e47-8b9f-4a6d-a493-e70dfc078e47" providerId="ADAL" clId="{08CA9B1A-7404-4239-B4CE-029217F172DD}" dt="2025-08-18T14:23:28.707" v="513" actId="1076"/>
          <ac:picMkLst>
            <pc:docMk/>
            <pc:sldMk cId="3799392895" sldId="256"/>
            <ac:picMk id="17" creationId="{2D5A9BFE-41FC-42EB-8430-1B2649CC97B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E495-E38C-4E3A-891A-C2721007F30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5721-7948-4275-81F8-FDF24CF28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75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E495-E38C-4E3A-891A-C2721007F30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5721-7948-4275-81F8-FDF24CF28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7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E495-E38C-4E3A-891A-C2721007F30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5721-7948-4275-81F8-FDF24CF28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3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E495-E38C-4E3A-891A-C2721007F30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5721-7948-4275-81F8-FDF24CF28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3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E495-E38C-4E3A-891A-C2721007F30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5721-7948-4275-81F8-FDF24CF28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047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E495-E38C-4E3A-891A-C2721007F30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5721-7948-4275-81F8-FDF24CF28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5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E495-E38C-4E3A-891A-C2721007F30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5721-7948-4275-81F8-FDF24CF28A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3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E495-E38C-4E3A-891A-C2721007F30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5721-7948-4275-81F8-FDF24CF28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5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E495-E38C-4E3A-891A-C2721007F30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5721-7948-4275-81F8-FDF24CF28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0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E495-E38C-4E3A-891A-C2721007F30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5721-7948-4275-81F8-FDF24CF28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383E495-E38C-4E3A-891A-C2721007F30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B5721-7948-4275-81F8-FDF24CF28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8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383E495-E38C-4E3A-891A-C2721007F30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28B5721-7948-4275-81F8-FDF24CF28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4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ehs@wcupa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93BBF25-6663-1631-2F56-1B099A3BA10C}"/>
              </a:ext>
            </a:extLst>
          </p:cNvPr>
          <p:cNvSpPr txBox="1"/>
          <p:nvPr/>
        </p:nvSpPr>
        <p:spPr>
          <a:xfrm>
            <a:off x="552259" y="310896"/>
            <a:ext cx="11087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Prepare for Back-to-School Traffic Safety!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1D0559-A369-0285-2ECC-4A5CC7602271}"/>
              </a:ext>
            </a:extLst>
          </p:cNvPr>
          <p:cNvSpPr txBox="1"/>
          <p:nvPr/>
        </p:nvSpPr>
        <p:spPr>
          <a:xfrm>
            <a:off x="1171955" y="1354205"/>
            <a:ext cx="9848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As fall semester begins, traffic gets busy! Follow these tips to stay safe while traveling WCU!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13A9A7-0488-6E3E-F046-28BF31E518F0}"/>
              </a:ext>
            </a:extLst>
          </p:cNvPr>
          <p:cNvSpPr txBox="1"/>
          <p:nvPr/>
        </p:nvSpPr>
        <p:spPr>
          <a:xfrm>
            <a:off x="1594675" y="2212848"/>
            <a:ext cx="395573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Foot Traffic: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Always use </a:t>
            </a:r>
            <a:r>
              <a:rPr lang="en-US" dirty="0">
                <a:solidFill>
                  <a:schemeClr val="bg1"/>
                </a:solidFill>
              </a:rPr>
              <a:t>crosswalks when crossing the street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Only cross </a:t>
            </a:r>
            <a:r>
              <a:rPr lang="en-US" dirty="0">
                <a:solidFill>
                  <a:schemeClr val="bg1"/>
                </a:solidFill>
              </a:rPr>
              <a:t>when traffic signs indicate you’re able to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Never rely </a:t>
            </a:r>
            <a:r>
              <a:rPr lang="en-US" dirty="0">
                <a:solidFill>
                  <a:schemeClr val="bg1"/>
                </a:solidFill>
              </a:rPr>
              <a:t>on cars to stop for you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Don’t let your phone </a:t>
            </a:r>
            <a:r>
              <a:rPr lang="en-US" dirty="0">
                <a:solidFill>
                  <a:schemeClr val="bg1"/>
                </a:solidFill>
              </a:rPr>
              <a:t>distract you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3C5A8B-B914-360F-131E-8884D34326AB}"/>
              </a:ext>
            </a:extLst>
          </p:cNvPr>
          <p:cNvSpPr txBox="1"/>
          <p:nvPr/>
        </p:nvSpPr>
        <p:spPr>
          <a:xfrm>
            <a:off x="7460932" y="2212848"/>
            <a:ext cx="438969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Street Traffic: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Stay alert </a:t>
            </a:r>
            <a:r>
              <a:rPr lang="en-US" dirty="0">
                <a:solidFill>
                  <a:schemeClr val="bg1"/>
                </a:solidFill>
              </a:rPr>
              <a:t>for student traffic while driving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Be cautious </a:t>
            </a:r>
            <a:r>
              <a:rPr lang="en-US" dirty="0">
                <a:solidFill>
                  <a:schemeClr val="bg1"/>
                </a:solidFill>
              </a:rPr>
              <a:t>for wet leaves on the road!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Always yield </a:t>
            </a:r>
            <a:r>
              <a:rPr lang="en-US" dirty="0">
                <a:solidFill>
                  <a:schemeClr val="bg1"/>
                </a:solidFill>
              </a:rPr>
              <a:t>to students crossing the street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Avoid</a:t>
            </a:r>
            <a:r>
              <a:rPr lang="en-US" dirty="0">
                <a:solidFill>
                  <a:schemeClr val="bg1"/>
                </a:solidFill>
              </a:rPr>
              <a:t> using your phone while driving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3" name="Picture 12" descr="A crosswalk sign on a pole&#10;&#10;AI-generated content may be incorrect.">
            <a:extLst>
              <a:ext uri="{FF2B5EF4-FFF2-40B4-BE49-F238E27FC236}">
                <a16:creationId xmlns:a16="http://schemas.microsoft.com/office/drawing/2014/main" id="{3B844730-7866-5FDD-69D6-9DC41FDA9A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162" y="1904933"/>
            <a:ext cx="2108073" cy="14053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Picture 16" descr="A road with leaves on the ground&#10;&#10;AI-generated content may be incorrect.">
            <a:extLst>
              <a:ext uri="{FF2B5EF4-FFF2-40B4-BE49-F238E27FC236}">
                <a16:creationId xmlns:a16="http://schemas.microsoft.com/office/drawing/2014/main" id="{2D5A9BFE-41FC-42EB-8430-1B2649CC97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146683" y="2000536"/>
            <a:ext cx="1414272" cy="21214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CF393C-C5FC-0A5E-F917-1CE90DAB77D6}"/>
              </a:ext>
            </a:extLst>
          </p:cNvPr>
          <p:cNvSpPr txBox="1"/>
          <p:nvPr/>
        </p:nvSpPr>
        <p:spPr>
          <a:xfrm>
            <a:off x="3047998" y="6487811"/>
            <a:ext cx="646176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72 Light" panose="020B0303030000000003" pitchFamily="34" charset="0"/>
                <a:cs typeface="72 Light" panose="020B0303030000000003" pitchFamily="34" charset="0"/>
              </a:rPr>
              <a:t>For more information, contact EHS at </a:t>
            </a:r>
            <a:r>
              <a:rPr lang="en-US" sz="1400" b="1" dirty="0">
                <a:solidFill>
                  <a:schemeClr val="bg1"/>
                </a:solidFill>
                <a:latin typeface="72 Light" panose="020B0303030000000003" pitchFamily="34" charset="0"/>
                <a:cs typeface="72 Light" panose="020B03030300000000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ehs@wcupa.edu</a:t>
            </a:r>
            <a:r>
              <a:rPr lang="en-US" sz="1400" b="1" dirty="0">
                <a:solidFill>
                  <a:schemeClr val="bg1"/>
                </a:solidFill>
                <a:latin typeface="72 Light" panose="020B0303030000000003" pitchFamily="34" charset="0"/>
                <a:cs typeface="72 Light" panose="020B0303030000000003" pitchFamily="34" charset="0"/>
              </a:rPr>
              <a:t>  or scan our QR Code! </a:t>
            </a:r>
          </a:p>
        </p:txBody>
      </p:sp>
      <p:pic>
        <p:nvPicPr>
          <p:cNvPr id="5" name="Picture 4" descr="A qr code with a dinosaur&#10;&#10;Description automatically generated">
            <a:extLst>
              <a:ext uri="{FF2B5EF4-FFF2-40B4-BE49-F238E27FC236}">
                <a16:creationId xmlns:a16="http://schemas.microsoft.com/office/drawing/2014/main" id="{F830F3F2-E3FC-CB10-9C16-3AA5FA1DB2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156" y="5775156"/>
            <a:ext cx="1082843" cy="1082843"/>
          </a:xfrm>
          <a:prstGeom prst="rect">
            <a:avLst/>
          </a:prstGeom>
        </p:spPr>
      </p:pic>
      <p:pic>
        <p:nvPicPr>
          <p:cNvPr id="11" name="Picture 10" descr="A logo on a black background&#10;&#10;AI-generated content may be incorrect.">
            <a:extLst>
              <a:ext uri="{FF2B5EF4-FFF2-40B4-BE49-F238E27FC236}">
                <a16:creationId xmlns:a16="http://schemas.microsoft.com/office/drawing/2014/main" id="{E4FFD218-5D28-8EC4-7D72-CB5F7A0062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68267"/>
            <a:ext cx="2121409" cy="212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39289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70</TotalTime>
  <Words>108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72 Light</vt:lpstr>
      <vt:lpstr>Arial</vt:lpstr>
      <vt:lpstr>Gill Sans MT</vt:lpstr>
      <vt:lpstr>Wingdings</vt:lpstr>
      <vt:lpstr>Parcel</vt:lpstr>
      <vt:lpstr>PowerPoint Presentation</vt:lpstr>
    </vt:vector>
  </TitlesOfParts>
  <Company>West 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Adolf, Samuel</dc:creator>
  <cp:lastModifiedBy>Adolf, Samuel</cp:lastModifiedBy>
  <cp:revision>1</cp:revision>
  <dcterms:created xsi:type="dcterms:W3CDTF">2025-08-18T13:25:29Z</dcterms:created>
  <dcterms:modified xsi:type="dcterms:W3CDTF">2025-08-20T13:10:22Z</dcterms:modified>
</cp:coreProperties>
</file>