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15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63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889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32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372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60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616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5C6B4A9-1611-4792-9094-5F34BCA07E0B}" type="datetimeFigureOut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876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8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7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13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47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10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538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33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31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0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2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rgsync.com/login/west-chester-university-of-pennsylvani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rgsync.com/login/west-chester-university-of-pennsylvani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rgsync.com/login/west-chester-university-of-pennsylvani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rgsync.com/login/west-chester-university-of-pennsylvani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rgsync.com/login/west-chester-university-of-pennsylvani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rgsync.com/login/west-chester-university-of-pennsylvani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7022B7D-3F4E-41EC-A24A-9119DE1FC6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Jennie Yost</a:t>
            </a:r>
          </a:p>
          <a:p>
            <a:r>
              <a:rPr lang="en-US" dirty="0"/>
              <a:t>Assistant Director, Student Leadership &amp; Involvement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783F20B-93D5-48C6-9B2E-1BFB02B44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9920" y="2154264"/>
            <a:ext cx="5021450" cy="191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07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20122-28D7-4F0B-A5BB-E4CDDC054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75D6F-EB52-47DB-8F56-E86798BA3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Update Organization Portal</a:t>
            </a:r>
          </a:p>
          <a:p>
            <a:r>
              <a:rPr lang="en-US" sz="3200" dirty="0"/>
              <a:t>Update Membership Rosters </a:t>
            </a:r>
          </a:p>
          <a:p>
            <a:r>
              <a:rPr lang="en-US" sz="3200" dirty="0"/>
              <a:t>Create Folders and Store Files </a:t>
            </a:r>
          </a:p>
          <a:p>
            <a:r>
              <a:rPr lang="en-US" sz="3200" dirty="0"/>
              <a:t>Create and Utilize Forms </a:t>
            </a:r>
          </a:p>
          <a:p>
            <a:r>
              <a:rPr lang="en-US" sz="3200" dirty="0"/>
              <a:t>Create Organization Events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43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4DB1-9922-49D2-9C6A-20DB45B7B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Organizations Portals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C017D-33C2-4D5B-BD44-80A54D58B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/>
              <a:t>Accurate Information </a:t>
            </a:r>
          </a:p>
          <a:p>
            <a:pPr lvl="1"/>
            <a:r>
              <a:rPr lang="en-US" sz="3500" dirty="0"/>
              <a:t>Update Officer positions</a:t>
            </a:r>
          </a:p>
          <a:p>
            <a:pPr lvl="1"/>
            <a:r>
              <a:rPr lang="en-US" sz="3500" dirty="0"/>
              <a:t>Update Bylaws/Constitution</a:t>
            </a:r>
          </a:p>
          <a:p>
            <a:pPr lvl="1"/>
            <a:r>
              <a:rPr lang="en-US" sz="3500" dirty="0"/>
              <a:t>Add pictures</a:t>
            </a:r>
          </a:p>
          <a:p>
            <a:pPr lvl="1"/>
            <a:r>
              <a:rPr lang="en-US" sz="3500" dirty="0"/>
              <a:t>Update meeting times and locations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r>
              <a:rPr lang="en-US" sz="2600" dirty="0"/>
              <a:t> </a:t>
            </a:r>
          </a:p>
        </p:txBody>
      </p:sp>
      <p:pic>
        <p:nvPicPr>
          <p:cNvPr id="2050" name="Picture 2">
            <a:hlinkClick r:id="rId2"/>
            <a:extLst>
              <a:ext uri="{FF2B5EF4-FFF2-40B4-BE49-F238E27FC236}">
                <a16:creationId xmlns:a16="http://schemas.microsoft.com/office/drawing/2014/main" id="{D177D684-D12E-4076-ABA6-AFB3E3585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9699" y="6158499"/>
            <a:ext cx="686928" cy="27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623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F665A-2A1E-4423-93BF-3F3A05A2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Membership Rosters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D2268-65FE-41E7-BE7C-042AF77AB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2572934"/>
          </a:xfrm>
        </p:spPr>
        <p:txBody>
          <a:bodyPr>
            <a:normAutofit/>
          </a:bodyPr>
          <a:lstStyle/>
          <a:p>
            <a:r>
              <a:rPr lang="en-US" sz="3200" dirty="0"/>
              <a:t>Important for SGA budgeting process </a:t>
            </a:r>
          </a:p>
          <a:p>
            <a:r>
              <a:rPr lang="en-US" sz="3200" dirty="0"/>
              <a:t>Different types of membership status </a:t>
            </a:r>
          </a:p>
          <a:p>
            <a:pPr lvl="1"/>
            <a:r>
              <a:rPr lang="en-US" sz="3200" dirty="0"/>
              <a:t>Officer/Administrator</a:t>
            </a:r>
          </a:p>
          <a:p>
            <a:pPr lvl="1"/>
            <a:r>
              <a:rPr lang="en-US" sz="3200" dirty="0"/>
              <a:t>Member </a:t>
            </a:r>
          </a:p>
        </p:txBody>
      </p:sp>
      <p:pic>
        <p:nvPicPr>
          <p:cNvPr id="4" name="Picture 2">
            <a:hlinkClick r:id="rId2"/>
            <a:extLst>
              <a:ext uri="{FF2B5EF4-FFF2-40B4-BE49-F238E27FC236}">
                <a16:creationId xmlns:a16="http://schemas.microsoft.com/office/drawing/2014/main" id="{47A3D7E7-A54F-4F69-81B0-90FB42560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9699" y="6158499"/>
            <a:ext cx="686928" cy="27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901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C778A-8B6C-4BD2-BB02-713B6E87E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Folders and Storing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8E389-4643-42C8-83A6-89464069D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2867402"/>
          </a:xfrm>
        </p:spPr>
        <p:txBody>
          <a:bodyPr>
            <a:normAutofit/>
          </a:bodyPr>
          <a:lstStyle/>
          <a:p>
            <a:r>
              <a:rPr lang="en-US" sz="2400" dirty="0"/>
              <a:t>Why is this important?</a:t>
            </a:r>
          </a:p>
          <a:p>
            <a:pPr lvl="1"/>
            <a:r>
              <a:rPr lang="en-US" sz="2400" dirty="0"/>
              <a:t>Continuity of organization </a:t>
            </a:r>
          </a:p>
          <a:p>
            <a:pPr lvl="1"/>
            <a:r>
              <a:rPr lang="en-US" sz="2400" dirty="0"/>
              <a:t>Easy access to information</a:t>
            </a:r>
          </a:p>
          <a:p>
            <a:pPr lvl="1"/>
            <a:r>
              <a:rPr lang="en-US" sz="2400" dirty="0"/>
              <a:t>New students and potential members can find your club </a:t>
            </a:r>
          </a:p>
          <a:p>
            <a:r>
              <a:rPr lang="en-US" sz="2400" dirty="0"/>
              <a:t>Private vs. Public Folders</a:t>
            </a:r>
          </a:p>
          <a:p>
            <a:endParaRPr lang="en-US" dirty="0"/>
          </a:p>
        </p:txBody>
      </p:sp>
      <p:pic>
        <p:nvPicPr>
          <p:cNvPr id="4" name="Picture 2">
            <a:hlinkClick r:id="rId2"/>
            <a:extLst>
              <a:ext uri="{FF2B5EF4-FFF2-40B4-BE49-F238E27FC236}">
                <a16:creationId xmlns:a16="http://schemas.microsoft.com/office/drawing/2014/main" id="{220DD308-AED5-4EB8-B889-62B003FBB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9699" y="6158499"/>
            <a:ext cx="686928" cy="27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794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8ECE1-CBBF-4B5F-A437-E4BDEA6AA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and Utilizing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2E012-FE78-432A-B52F-5545CC454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Why is this important?</a:t>
            </a:r>
          </a:p>
          <a:p>
            <a:pPr lvl="1"/>
            <a:r>
              <a:rPr lang="en-US" sz="3200" dirty="0"/>
              <a:t>Useful for collecting information for your organization </a:t>
            </a:r>
          </a:p>
          <a:p>
            <a:pPr lvl="1"/>
            <a:r>
              <a:rPr lang="en-US" sz="3200" dirty="0"/>
              <a:t>Great for event registrations</a:t>
            </a:r>
          </a:p>
          <a:p>
            <a:pPr lvl="1"/>
            <a:r>
              <a:rPr lang="en-US" sz="3200" dirty="0"/>
              <a:t>Stored in one centralized location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2">
            <a:hlinkClick r:id="rId2"/>
            <a:extLst>
              <a:ext uri="{FF2B5EF4-FFF2-40B4-BE49-F238E27FC236}">
                <a16:creationId xmlns:a16="http://schemas.microsoft.com/office/drawing/2014/main" id="{63C85163-AE13-4367-BFDE-BB783A9C9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9699" y="6158499"/>
            <a:ext cx="686928" cy="27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52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F4DD1-9067-4124-A7F5-DBBB1AE5C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Events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02D43-42E4-4C44-8BD3-444391132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Why is this Important?</a:t>
            </a:r>
          </a:p>
          <a:p>
            <a:pPr lvl="1"/>
            <a:r>
              <a:rPr lang="en-US" sz="3200" dirty="0"/>
              <a:t>Advertisement of organization events</a:t>
            </a:r>
          </a:p>
          <a:p>
            <a:pPr lvl="1"/>
            <a:r>
              <a:rPr lang="en-US" sz="3200" dirty="0"/>
              <a:t>Featured on the WCUPA community RamConnect Calendar</a:t>
            </a:r>
          </a:p>
          <a:p>
            <a:pPr lvl="1"/>
            <a:r>
              <a:rPr lang="en-US" sz="3200" dirty="0"/>
              <a:t>Useful tool for gaging event turnout and tracking attendance </a:t>
            </a:r>
          </a:p>
        </p:txBody>
      </p:sp>
      <p:pic>
        <p:nvPicPr>
          <p:cNvPr id="4" name="Picture 2">
            <a:hlinkClick r:id="rId2"/>
            <a:extLst>
              <a:ext uri="{FF2B5EF4-FFF2-40B4-BE49-F238E27FC236}">
                <a16:creationId xmlns:a16="http://schemas.microsoft.com/office/drawing/2014/main" id="{F00DA5EA-1343-4FC3-A919-00BE3CE13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9699" y="6158499"/>
            <a:ext cx="686928" cy="27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161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6947A-C7A9-4E2C-B480-EF30E7043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FAA82-99B2-4818-9A23-307DBE403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For additional assistance, email ramconnect@wcupa.edu</a:t>
            </a:r>
          </a:p>
          <a:p>
            <a:r>
              <a:rPr lang="en-US" sz="2000" dirty="0"/>
              <a:t>Office Hours: Sykes 238 Student Affairs Suite</a:t>
            </a:r>
          </a:p>
          <a:p>
            <a:pPr lvl="1"/>
            <a:r>
              <a:rPr lang="en-US" sz="2000" dirty="0"/>
              <a:t>Monday: 12:00pm – 2:00pm</a:t>
            </a:r>
          </a:p>
          <a:p>
            <a:pPr lvl="1"/>
            <a:r>
              <a:rPr lang="en-US" sz="2000" dirty="0"/>
              <a:t>Tuesday: 12:00pm – 2:00pm</a:t>
            </a:r>
          </a:p>
          <a:p>
            <a:pPr lvl="1"/>
            <a:r>
              <a:rPr lang="en-US" sz="2000" dirty="0"/>
              <a:t>Wednesday: 12:00pm – 2:00pm</a:t>
            </a:r>
          </a:p>
          <a:p>
            <a:pPr lvl="1"/>
            <a:r>
              <a:rPr lang="en-US" sz="2000" dirty="0"/>
              <a:t>Thursday: 12:00pm – 2:00pm</a:t>
            </a:r>
          </a:p>
        </p:txBody>
      </p:sp>
      <p:pic>
        <p:nvPicPr>
          <p:cNvPr id="5" name="Picture 2">
            <a:hlinkClick r:id="rId2"/>
            <a:extLst>
              <a:ext uri="{FF2B5EF4-FFF2-40B4-BE49-F238E27FC236}">
                <a16:creationId xmlns:a16="http://schemas.microsoft.com/office/drawing/2014/main" id="{F00DA5EA-1343-4FC3-A919-00BE3CE13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9699" y="6158499"/>
            <a:ext cx="686928" cy="27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2577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116</TotalTime>
  <Words>182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Ion Boardroom</vt:lpstr>
      <vt:lpstr>PowerPoint Presentation</vt:lpstr>
      <vt:lpstr>Learning Objectives </vt:lpstr>
      <vt:lpstr>Updating Organizations Portals  </vt:lpstr>
      <vt:lpstr>Updating Membership Rosters </vt:lpstr>
      <vt:lpstr>Creating Folders and Storing Files</vt:lpstr>
      <vt:lpstr>Creating and Utilizing Forms</vt:lpstr>
      <vt:lpstr>Creating Events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OrgSync Training</dc:title>
  <dc:creator>WCUPA Account</dc:creator>
  <cp:lastModifiedBy>Jennifer Yost</cp:lastModifiedBy>
  <cp:revision>14</cp:revision>
  <dcterms:created xsi:type="dcterms:W3CDTF">2017-10-29T17:56:14Z</dcterms:created>
  <dcterms:modified xsi:type="dcterms:W3CDTF">2019-08-20T19:31:29Z</dcterms:modified>
</cp:coreProperties>
</file>