
<file path=[Content_Types].xml><?xml version="1.0" encoding="utf-8"?>
<Types xmlns="http://schemas.openxmlformats.org/package/2006/content-types">
  <Default Extension="tmp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5C9B-4CB1-40C4-99DD-BC7DAEB80EC3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5EC-F083-4DD0-B2DD-1F1C39E8E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760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5C9B-4CB1-40C4-99DD-BC7DAEB80EC3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5EC-F083-4DD0-B2DD-1F1C39E8E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6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5C9B-4CB1-40C4-99DD-BC7DAEB80EC3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5EC-F083-4DD0-B2DD-1F1C39E8E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029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5C9B-4CB1-40C4-99DD-BC7DAEB80EC3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5EC-F083-4DD0-B2DD-1F1C39E8E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78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5C9B-4CB1-40C4-99DD-BC7DAEB80EC3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5EC-F083-4DD0-B2DD-1F1C39E8E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477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5C9B-4CB1-40C4-99DD-BC7DAEB80EC3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5EC-F083-4DD0-B2DD-1F1C39E8E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43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5C9B-4CB1-40C4-99DD-BC7DAEB80EC3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5EC-F083-4DD0-B2DD-1F1C39E8E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33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5C9B-4CB1-40C4-99DD-BC7DAEB80EC3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5EC-F083-4DD0-B2DD-1F1C39E8E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49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5C9B-4CB1-40C4-99DD-BC7DAEB80EC3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5EC-F083-4DD0-B2DD-1F1C39E8E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98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5C9B-4CB1-40C4-99DD-BC7DAEB80EC3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5EC-F083-4DD0-B2DD-1F1C39E8E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74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D5C9B-4CB1-40C4-99DD-BC7DAEB80EC3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E5EC-F083-4DD0-B2DD-1F1C39E8E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61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D5C9B-4CB1-40C4-99DD-BC7DAEB80EC3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5E5EC-F083-4DD0-B2DD-1F1C39E8E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66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45" y="0"/>
            <a:ext cx="88761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379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West Chester University of Pennsylvania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</dc:creator>
  <cp:lastModifiedBy>Tech</cp:lastModifiedBy>
  <cp:revision>1</cp:revision>
  <dcterms:created xsi:type="dcterms:W3CDTF">2017-08-28T19:18:05Z</dcterms:created>
  <dcterms:modified xsi:type="dcterms:W3CDTF">2017-08-28T19:18:20Z</dcterms:modified>
</cp:coreProperties>
</file>