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E5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AD1841-5B5F-40E8-BBC4-672930CC9962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7E5E257-B767-40F9-ACA3-4A016206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9AC3DC-CEB9-4916-A5EE-08D56B95FBF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1B77-592F-42C7-B11E-E75F76BAF309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8A55-D415-4876-9E81-B15D583E8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820F-C50B-4D14-A653-089E68036EDF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792B-7BA2-4DEA-A685-08BDF7470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052A-225C-4061-B3B9-A50C10A52174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A85B-E519-4B9E-8896-32A185E3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6120-5242-485B-8D74-534C0ECECA4E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C34C-D570-4D57-AFC2-7DD9CADAD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3745-87DB-43F1-85F0-242FBA8059E3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98D7-4B0E-4359-B025-849419515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7CE7-3DED-4C6B-A609-65FAE4F7F8F6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4152-D4B1-4FF4-BDC1-9CE902B05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26F3-ADE0-430B-81B7-4B475D9613EC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AAAD-78E1-405F-897F-F70E29E2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AEDD-6CCF-40BB-B387-7E65B27B1348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3168-FC18-4B1D-9F9F-FCD8FB504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6A0-B69E-4EA2-A99B-8F9592BE34EC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C26A-04DB-45C6-9CBE-C583F522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D08E-E962-4317-848B-0CD0E34CA222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C0A9-AC8E-4A80-9259-A86CD0939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D6AA-559B-482B-8BE3-5C0AC84E481D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4BF1-6562-454C-A5EE-BA57C0DD9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F25E12-4211-44B9-BBBA-EE831DB25377}" type="datetimeFigureOut">
              <a:rPr lang="en-US"/>
              <a:pPr>
                <a:defRPr/>
              </a:pPr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B226-56B9-4AC9-9D68-AF197B27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Facts on Tap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Suggestions</a:t>
            </a:r>
          </a:p>
          <a:p>
            <a:pPr lvl="1" eaLnBrk="1" hangingPunct="1"/>
            <a:r>
              <a:rPr lang="en-US" smtClean="0"/>
              <a:t>Title: use the title below or come up with a creative title of your own.</a:t>
            </a:r>
          </a:p>
          <a:p>
            <a:pPr lvl="1" eaLnBrk="1" hangingPunct="1"/>
            <a:r>
              <a:rPr lang="en-US" smtClean="0"/>
              <a:t>Be sure to post slides 2, 3, and 4 in succession. The 12oz of beer, 4-5 oz of wine, and 1.5 oz of liquor all equal 1 drink.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5410200"/>
            <a:ext cx="48205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12oz of beer =</a:t>
            </a:r>
          </a:p>
        </p:txBody>
      </p:sp>
      <p:pic>
        <p:nvPicPr>
          <p:cNvPr id="3075" name="Picture 2" descr="beer_bo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6338" y="109270800"/>
            <a:ext cx="3005137" cy="502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6" name="Picture 3" descr="beer_bo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84600" y="107594400"/>
            <a:ext cx="4918075" cy="822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7" name="Picture 4" descr="beer_bo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57200"/>
            <a:ext cx="2779713" cy="4651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486400"/>
            <a:ext cx="51283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4-5oz of wine=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Standard Drink?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2" descr="win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8400" y="109137450"/>
            <a:ext cx="2609850" cy="2609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1" name="Picture 6" descr="wine gl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715000"/>
            <a:ext cx="69557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1.5oz 80 proof liquor</a:t>
            </a:r>
          </a:p>
        </p:txBody>
      </p:sp>
      <p:pic>
        <p:nvPicPr>
          <p:cNvPr id="5123" name="Picture 2" descr="distinction-shot-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274320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477000" y="228600"/>
            <a:ext cx="2590800" cy="61722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“Red Cup” </a:t>
            </a:r>
            <a:r>
              <a:rPr lang="en-US" smtClean="0"/>
              <a:t>Guide to Standard Drinks</a:t>
            </a:r>
            <a:br>
              <a:rPr lang="en-US" smtClean="0"/>
            </a:br>
            <a:r>
              <a:rPr lang="en-US" smtClean="0"/>
              <a:t> </a:t>
            </a:r>
            <a:br>
              <a:rPr lang="en-US" smtClean="0"/>
            </a:br>
            <a:endParaRPr lang="en-US" smtClean="0"/>
          </a:p>
        </p:txBody>
      </p:sp>
      <p:pic>
        <p:nvPicPr>
          <p:cNvPr id="6147" name="Picture 2" descr="standard_drink_sol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5100" cy="5429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58" y="304800"/>
            <a:ext cx="65281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 the Math</a:t>
            </a:r>
          </a:p>
        </p:txBody>
      </p:sp>
      <p:pic>
        <p:nvPicPr>
          <p:cNvPr id="7171" name="Picture 4" descr="red solo c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2438400"/>
            <a:ext cx="479169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red cup = 1.3 Standard Drinks</a:t>
            </a:r>
          </a:p>
        </p:txBody>
      </p:sp>
      <p:pic>
        <p:nvPicPr>
          <p:cNvPr id="7173" name="Picture 6" descr="1253-smirnoff_premium_vod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5105400"/>
            <a:ext cx="529503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Fifth of 80 Proof Liquor = 17 Standard Drinks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 the Math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4" descr="for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347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0" y="2286000"/>
            <a:ext cx="356059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2FE540"/>
                </a:solidFill>
              </a:rPr>
              <a:t>1 forty = </a:t>
            </a:r>
          </a:p>
          <a:p>
            <a:pPr algn="ctr">
              <a:defRPr/>
            </a:pPr>
            <a:r>
              <a:rPr lang="en-US" sz="2800" b="1" dirty="0">
                <a:ln/>
                <a:solidFill>
                  <a:srgbClr val="2FE540"/>
                </a:solidFill>
              </a:rPr>
              <a:t>3.3 Standard Drinks</a:t>
            </a:r>
          </a:p>
        </p:txBody>
      </p:sp>
      <p:pic>
        <p:nvPicPr>
          <p:cNvPr id="8197" name="Picture 7" descr="hand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736975"/>
            <a:ext cx="18288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37156" y="4648200"/>
            <a:ext cx="5105885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2FE540"/>
                </a:solidFill>
              </a:rPr>
              <a:t>1 handle of 80 proof liquor = </a:t>
            </a:r>
          </a:p>
          <a:p>
            <a:pPr algn="ctr">
              <a:defRPr/>
            </a:pPr>
            <a:r>
              <a:rPr lang="en-US" sz="2800" b="1" dirty="0">
                <a:ln/>
                <a:solidFill>
                  <a:srgbClr val="2FE540"/>
                </a:solidFill>
              </a:rPr>
              <a:t>39 Standard Drinks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standard drink contains the same amount of pure alcohol. </a:t>
            </a:r>
          </a:p>
          <a:p>
            <a:pPr eaLnBrk="1" hangingPunct="1"/>
            <a:r>
              <a:rPr lang="en-US" smtClean="0"/>
              <a:t>One standard drink will raise the blood alcohol level of a 150lb male .02. </a:t>
            </a:r>
          </a:p>
          <a:p>
            <a:pPr eaLnBrk="1" hangingPunct="1"/>
            <a:r>
              <a:rPr lang="en-US" smtClean="0"/>
              <a:t>Blood alcohol level is the concentration of alcohol in your blood. The legal limit in PA is .08. 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algn="ctr" eaLnBrk="1" hangingPunct="1">
              <a:buFont typeface="Arial" charset="0"/>
              <a:buNone/>
            </a:pPr>
            <a:r>
              <a:rPr lang="en-US" sz="2000" smtClean="0"/>
              <a:t>Find out more about blood alcohol level at www.bloodalcoholcalculator.org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980" y="304800"/>
            <a:ext cx="825110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 a standard Drink?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7030A0"/>
                </a:solidFill>
              </a:rPr>
              <a:t>95.5% of WCU Students report usually doing or always doing one or more of the behaviors below when drinking alcohol.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 a limit for the number of drinks to have each night.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Alternate alcoholic with non-alcoholic beverages.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Using a designated driving.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678363"/>
          </a:xfrm>
        </p:spPr>
        <p:txBody>
          <a:bodyPr/>
          <a:lstStyle/>
          <a:p>
            <a:pPr eaLnBrk="1" hangingPunct="1"/>
            <a:r>
              <a:rPr lang="en-US" smtClean="0"/>
              <a:t>Eating right before and during drinking.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Pace drinks to 1 or fewer per hour.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Avoiding drinking games.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242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Facts on Tap</vt:lpstr>
      <vt:lpstr>Slide 2</vt:lpstr>
      <vt:lpstr>What is a Standard Drink?</vt:lpstr>
      <vt:lpstr>Slide 4</vt:lpstr>
      <vt:lpstr>The  “Red Cup” Guide to Standard Drinks   </vt:lpstr>
      <vt:lpstr>Slide 6</vt:lpstr>
      <vt:lpstr>Do the Math</vt:lpstr>
      <vt:lpstr>Slide 8</vt:lpstr>
      <vt:lpstr>95.5% of WCU Students report usually doing or always doing one or more of the behaviors below when drinking alcohol.</vt:lpstr>
    </vt:vector>
  </TitlesOfParts>
  <Company>West Chester 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 Chester University</dc:creator>
  <cp:lastModifiedBy>West Chester University</cp:lastModifiedBy>
  <cp:revision>25</cp:revision>
  <dcterms:created xsi:type="dcterms:W3CDTF">2010-06-01T18:07:56Z</dcterms:created>
  <dcterms:modified xsi:type="dcterms:W3CDTF">2010-09-02T18:27:04Z</dcterms:modified>
</cp:coreProperties>
</file>