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</p:sldMasterIdLst>
  <p:notesMasterIdLst>
    <p:notesMasterId r:id="rId10"/>
  </p:notesMasterIdLst>
  <p:sldIdLst>
    <p:sldId id="552" r:id="rId5"/>
    <p:sldId id="553" r:id="rId6"/>
    <p:sldId id="557" r:id="rId7"/>
    <p:sldId id="556" r:id="rId8"/>
    <p:sldId id="5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378F8A-F13B-5F86-B11B-46C570D48059}" name="English, Kristin" initials="EK" userId="S::kenglish@wcupa.edu::f95992c4-7cde-4bf9-828b-aa4dc8e04744" providerId="AD"/>
  <p188:author id="{1D192EF7-A33D-C6A5-253C-803C287E4DF6}" name="Stern, Francis" initials="SF" userId="S::FStern@wcupa.edu::698b2e98-f3b3-42b1-aee0-f284cab0a9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95DDA-77A3-42C5-BA97-98C0C3965CD2}" v="5" dt="2022-08-19T12:03:40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abek, Megan" userId="7afcd458-a9e0-4200-9c99-4d60f7d10673" providerId="ADAL" clId="{FB595DDA-77A3-42C5-BA97-98C0C3965CD2}"/>
    <pc:docChg chg="custSel addSld delSld modSld sldOrd">
      <pc:chgData name="Jerabek, Megan" userId="7afcd458-a9e0-4200-9c99-4d60f7d10673" providerId="ADAL" clId="{FB595DDA-77A3-42C5-BA97-98C0C3965CD2}" dt="2022-08-19T12:03:40.665" v="284" actId="20577"/>
      <pc:docMkLst>
        <pc:docMk/>
      </pc:docMkLst>
      <pc:sldChg chg="modSp">
        <pc:chgData name="Jerabek, Megan" userId="7afcd458-a9e0-4200-9c99-4d60f7d10673" providerId="ADAL" clId="{FB595DDA-77A3-42C5-BA97-98C0C3965CD2}" dt="2022-08-19T11:57:55.489" v="107" actId="20577"/>
        <pc:sldMkLst>
          <pc:docMk/>
          <pc:sldMk cId="1825545652" sldId="553"/>
        </pc:sldMkLst>
        <pc:spChg chg="mod">
          <ac:chgData name="Jerabek, Megan" userId="7afcd458-a9e0-4200-9c99-4d60f7d10673" providerId="ADAL" clId="{FB595DDA-77A3-42C5-BA97-98C0C3965CD2}" dt="2022-08-19T11:57:00.016" v="18" actId="20577"/>
          <ac:spMkLst>
            <pc:docMk/>
            <pc:sldMk cId="1825545652" sldId="553"/>
            <ac:spMk id="21" creationId="{DE232CCF-12B0-B299-1F62-A5C17AF473E0}"/>
          </ac:spMkLst>
        </pc:spChg>
        <pc:spChg chg="mod">
          <ac:chgData name="Jerabek, Megan" userId="7afcd458-a9e0-4200-9c99-4d60f7d10673" providerId="ADAL" clId="{FB595DDA-77A3-42C5-BA97-98C0C3965CD2}" dt="2022-08-19T11:57:55.489" v="107" actId="20577"/>
          <ac:spMkLst>
            <pc:docMk/>
            <pc:sldMk cId="1825545652" sldId="553"/>
            <ac:spMk id="37" creationId="{CC89DD62-8DF0-344F-7442-7663EE1E8C8E}"/>
          </ac:spMkLst>
        </pc:spChg>
      </pc:sldChg>
      <pc:sldChg chg="del">
        <pc:chgData name="Jerabek, Megan" userId="7afcd458-a9e0-4200-9c99-4d60f7d10673" providerId="ADAL" clId="{FB595DDA-77A3-42C5-BA97-98C0C3965CD2}" dt="2022-08-19T11:58:30.315" v="131" actId="2696"/>
        <pc:sldMkLst>
          <pc:docMk/>
          <pc:sldMk cId="2278106305" sldId="555"/>
        </pc:sldMkLst>
      </pc:sldChg>
      <pc:sldChg chg="modSp">
        <pc:chgData name="Jerabek, Megan" userId="7afcd458-a9e0-4200-9c99-4d60f7d10673" providerId="ADAL" clId="{FB595DDA-77A3-42C5-BA97-98C0C3965CD2}" dt="2022-08-19T11:59:05.018" v="214" actId="20577"/>
        <pc:sldMkLst>
          <pc:docMk/>
          <pc:sldMk cId="3637812292" sldId="557"/>
        </pc:sldMkLst>
        <pc:spChg chg="mod">
          <ac:chgData name="Jerabek, Megan" userId="7afcd458-a9e0-4200-9c99-4d60f7d10673" providerId="ADAL" clId="{FB595DDA-77A3-42C5-BA97-98C0C3965CD2}" dt="2022-08-19T11:59:05.018" v="214" actId="20577"/>
          <ac:spMkLst>
            <pc:docMk/>
            <pc:sldMk cId="3637812292" sldId="557"/>
            <ac:spMk id="37" creationId="{CC89DD62-8DF0-344F-7442-7663EE1E8C8E}"/>
          </ac:spMkLst>
        </pc:spChg>
      </pc:sldChg>
      <pc:sldChg chg="del">
        <pc:chgData name="Jerabek, Megan" userId="7afcd458-a9e0-4200-9c99-4d60f7d10673" providerId="ADAL" clId="{FB595DDA-77A3-42C5-BA97-98C0C3965CD2}" dt="2022-08-19T12:01:30.311" v="224" actId="2696"/>
        <pc:sldMkLst>
          <pc:docMk/>
          <pc:sldMk cId="4011361235" sldId="558"/>
        </pc:sldMkLst>
      </pc:sldChg>
      <pc:sldChg chg="addSp delSp modSp add ord">
        <pc:chgData name="Jerabek, Megan" userId="7afcd458-a9e0-4200-9c99-4d60f7d10673" providerId="ADAL" clId="{FB595DDA-77A3-42C5-BA97-98C0C3965CD2}" dt="2022-08-19T12:03:40.665" v="284" actId="20577"/>
        <pc:sldMkLst>
          <pc:docMk/>
          <pc:sldMk cId="1352929445" sldId="559"/>
        </pc:sldMkLst>
        <pc:spChg chg="mod">
          <ac:chgData name="Jerabek, Megan" userId="7afcd458-a9e0-4200-9c99-4d60f7d10673" providerId="ADAL" clId="{FB595DDA-77A3-42C5-BA97-98C0C3965CD2}" dt="2022-08-19T11:59:36.039" v="216" actId="27636"/>
          <ac:spMkLst>
            <pc:docMk/>
            <pc:sldMk cId="1352929445" sldId="559"/>
            <ac:spMk id="2" creationId="{E886F620-6674-45D5-AC98-9166604F8E9F}"/>
          </ac:spMkLst>
        </pc:spChg>
        <pc:spChg chg="mod">
          <ac:chgData name="Jerabek, Megan" userId="7afcd458-a9e0-4200-9c99-4d60f7d10673" providerId="ADAL" clId="{FB595DDA-77A3-42C5-BA97-98C0C3965CD2}" dt="2022-08-19T11:59:54.097" v="220" actId="255"/>
          <ac:spMkLst>
            <pc:docMk/>
            <pc:sldMk cId="1352929445" sldId="559"/>
            <ac:spMk id="3" creationId="{780582E0-7B38-4556-92BC-99ED8F84FB22}"/>
          </ac:spMkLst>
        </pc:spChg>
        <pc:spChg chg="add del mod">
          <ac:chgData name="Jerabek, Megan" userId="7afcd458-a9e0-4200-9c99-4d60f7d10673" providerId="ADAL" clId="{FB595DDA-77A3-42C5-BA97-98C0C3965CD2}" dt="2022-08-19T12:02:52.314" v="227" actId="478"/>
          <ac:spMkLst>
            <pc:docMk/>
            <pc:sldMk cId="1352929445" sldId="559"/>
            <ac:spMk id="4" creationId="{B3045187-C1E7-4D45-B5CF-350C045AA6FC}"/>
          </ac:spMkLst>
        </pc:spChg>
        <pc:spChg chg="mod">
          <ac:chgData name="Jerabek, Megan" userId="7afcd458-a9e0-4200-9c99-4d60f7d10673" providerId="ADAL" clId="{FB595DDA-77A3-42C5-BA97-98C0C3965CD2}" dt="2022-08-19T11:59:58.729" v="221" actId="255"/>
          <ac:spMkLst>
            <pc:docMk/>
            <pc:sldMk cId="1352929445" sldId="559"/>
            <ac:spMk id="5" creationId="{DACC62A8-F752-4F5D-A955-0BCC678D8017}"/>
          </ac:spMkLst>
        </pc:spChg>
        <pc:spChg chg="mod">
          <ac:chgData name="Jerabek, Megan" userId="7afcd458-a9e0-4200-9c99-4d60f7d10673" providerId="ADAL" clId="{FB595DDA-77A3-42C5-BA97-98C0C3965CD2}" dt="2022-08-19T12:00:09.431" v="223" actId="255"/>
          <ac:spMkLst>
            <pc:docMk/>
            <pc:sldMk cId="1352929445" sldId="559"/>
            <ac:spMk id="7" creationId="{0DF49AFE-EF1C-4B05-A5DD-C83769FF6422}"/>
          </ac:spMkLst>
        </pc:spChg>
        <pc:spChg chg="add mod">
          <ac:chgData name="Jerabek, Megan" userId="7afcd458-a9e0-4200-9c99-4d60f7d10673" providerId="ADAL" clId="{FB595DDA-77A3-42C5-BA97-98C0C3965CD2}" dt="2022-08-19T12:03:40.665" v="284" actId="20577"/>
          <ac:spMkLst>
            <pc:docMk/>
            <pc:sldMk cId="1352929445" sldId="559"/>
            <ac:spMk id="8" creationId="{F87ADF96-CBA8-4832-BC8A-6E704C9B98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9B8DF-BEA7-4E62-9CA8-5985CF75BD25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976B-7656-488C-930E-2EFB9C05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6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6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8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2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B6E18-1F17-4870-B81D-2A27D3CA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A74A-C2FF-4035-BAC1-48EA3D38073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5486A-E092-44F5-9319-1EF3A04B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03DC49-997E-440A-A64E-7F91C2259E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6EFC7-AD44-45BE-8D61-65E09761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0C70-8038-43D2-816F-2FD374311A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604BC3-8288-4D67-A65D-0417B449BD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653459"/>
            <a:ext cx="2743200" cy="252647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0EF58B8-2950-4D29-A6E3-33DCAB01A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3504904"/>
            <a:ext cx="2743200" cy="25264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E944EDE-6C02-4BEE-A823-BB4D35D492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38600" y="653459"/>
            <a:ext cx="4114800" cy="252647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434D7D1-881C-4365-94C7-5B64E3963D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38600" y="3504904"/>
            <a:ext cx="4114800" cy="252647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7A5E812-EF0F-4F7A-BE3A-FA1656012A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10600" y="653459"/>
            <a:ext cx="2743200" cy="252647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1F4643F-D726-4A84-A6DF-3AF805E586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10600" y="3504904"/>
            <a:ext cx="2743200" cy="252647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2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CCD3BE-BD68-42C8-8235-1821D3AA7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70582" r="-153" b="9131"/>
          <a:stretch/>
        </p:blipFill>
        <p:spPr>
          <a:xfrm>
            <a:off x="0" y="-78794"/>
            <a:ext cx="12210646" cy="1769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4086A-43D2-4BA1-AE4D-F6948136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500">
                <a:solidFill>
                  <a:srgbClr val="FFE8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10C1-A2C7-4C9C-A9B5-6232726DE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4680" y="1825625"/>
            <a:ext cx="4921600" cy="1013109"/>
          </a:xfrm>
        </p:spPr>
        <p:txBody>
          <a:bodyPr anchor="ctr">
            <a:noAutofit/>
          </a:bodyPr>
          <a:lstStyle>
            <a:lvl1pPr marL="0" indent="0">
              <a:buNone/>
              <a:defRPr sz="3100" b="1">
                <a:solidFill>
                  <a:srgbClr val="532950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3500">
                <a:latin typeface="Corbel" panose="020B0503020204020204" pitchFamily="34" charset="0"/>
              </a:defRPr>
            </a:lvl2pPr>
            <a:lvl3pPr>
              <a:defRPr sz="3500">
                <a:latin typeface="Corbel" panose="020B0503020204020204" pitchFamily="34" charset="0"/>
              </a:defRPr>
            </a:lvl3pPr>
            <a:lvl4pPr>
              <a:defRPr sz="3500">
                <a:latin typeface="Corbel" panose="020B0503020204020204" pitchFamily="34" charset="0"/>
              </a:defRPr>
            </a:lvl4pPr>
            <a:lvl5pPr>
              <a:defRPr sz="35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4FE18-D6C9-4A12-8AF2-E05FDE7C1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8680" y="1825625"/>
            <a:ext cx="4921600" cy="1013109"/>
          </a:xfrm>
        </p:spPr>
        <p:txBody>
          <a:bodyPr anchor="ctr">
            <a:noAutofit/>
          </a:bodyPr>
          <a:lstStyle>
            <a:lvl1pPr marL="0" indent="0">
              <a:buNone/>
              <a:defRPr sz="3100" b="1">
                <a:solidFill>
                  <a:srgbClr val="532950"/>
                </a:solidFill>
                <a:latin typeface="Corbel" panose="020B0503020204020204" pitchFamily="34" charset="0"/>
              </a:defRPr>
            </a:lvl1pPr>
            <a:lvl2pPr>
              <a:defRPr sz="3800">
                <a:latin typeface="Corbel" panose="020B0503020204020204" pitchFamily="34" charset="0"/>
              </a:defRPr>
            </a:lvl2pPr>
            <a:lvl3pPr>
              <a:defRPr sz="3800">
                <a:latin typeface="Corbel" panose="020B0503020204020204" pitchFamily="34" charset="0"/>
              </a:defRPr>
            </a:lvl3pPr>
            <a:lvl4pPr>
              <a:defRPr sz="3800">
                <a:latin typeface="Corbel" panose="020B0503020204020204" pitchFamily="34" charset="0"/>
              </a:defRPr>
            </a:lvl4pPr>
            <a:lvl5pPr>
              <a:defRPr sz="38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B20A0-B220-4811-A014-C501DBE6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A74A-C2FF-4035-BAC1-48EA3D38073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36EE3-32B5-45BD-A521-43AFA387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4118D-B64A-4C28-BCEC-F9FEE96F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0C70-8038-43D2-816F-2FD374311A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EB428D-7F9E-4DEF-8B57-198FEFD387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74680" y="4226399"/>
            <a:ext cx="4921600" cy="1013109"/>
          </a:xfrm>
        </p:spPr>
        <p:txBody>
          <a:bodyPr anchor="ctr">
            <a:noAutofit/>
          </a:bodyPr>
          <a:lstStyle>
            <a:lvl1pPr marL="0" indent="0">
              <a:buNone/>
              <a:defRPr sz="3100" b="1">
                <a:solidFill>
                  <a:srgbClr val="532950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3800">
                <a:latin typeface="Corbel" panose="020B0503020204020204" pitchFamily="34" charset="0"/>
              </a:defRPr>
            </a:lvl2pPr>
            <a:lvl3pPr>
              <a:defRPr sz="3800">
                <a:latin typeface="Corbel" panose="020B0503020204020204" pitchFamily="34" charset="0"/>
              </a:defRPr>
            </a:lvl3pPr>
            <a:lvl4pPr>
              <a:defRPr sz="3800">
                <a:latin typeface="Corbel" panose="020B0503020204020204" pitchFamily="34" charset="0"/>
              </a:defRPr>
            </a:lvl4pPr>
            <a:lvl5pPr>
              <a:defRPr sz="38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5354C2-2E8A-4FA1-A9D9-35FBC589D60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08680" y="4226399"/>
            <a:ext cx="4921600" cy="1013109"/>
          </a:xfrm>
        </p:spPr>
        <p:txBody>
          <a:bodyPr anchor="ctr">
            <a:noAutofit/>
          </a:bodyPr>
          <a:lstStyle>
            <a:lvl1pPr marL="0" indent="0">
              <a:buNone/>
              <a:defRPr sz="3100" b="1">
                <a:solidFill>
                  <a:srgbClr val="532950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D8EB44-88BB-432E-B4F1-549AEE75817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74680" y="2932727"/>
            <a:ext cx="4921600" cy="1049847"/>
          </a:xfrm>
        </p:spPr>
        <p:txBody>
          <a:bodyPr>
            <a:noAutofit/>
          </a:bodyPr>
          <a:lstStyle>
            <a:lvl1pPr marL="0" indent="0">
              <a:buNone/>
              <a:defRPr sz="2700" b="0">
                <a:latin typeface="Corbel" panose="020B0503020204020204" pitchFamily="34" charset="0"/>
              </a:defRPr>
            </a:lvl1pPr>
            <a:lvl2pPr marL="457200" indent="0">
              <a:buNone/>
              <a:defRPr sz="3500">
                <a:latin typeface="Corbel" panose="020B0503020204020204" pitchFamily="34" charset="0"/>
              </a:defRPr>
            </a:lvl2pPr>
            <a:lvl3pPr>
              <a:defRPr sz="3500">
                <a:latin typeface="Corbel" panose="020B0503020204020204" pitchFamily="34" charset="0"/>
              </a:defRPr>
            </a:lvl3pPr>
            <a:lvl4pPr>
              <a:defRPr sz="3500">
                <a:latin typeface="Corbel" panose="020B0503020204020204" pitchFamily="34" charset="0"/>
              </a:defRPr>
            </a:lvl4pPr>
            <a:lvl5pPr>
              <a:defRPr sz="35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1E3986-16E8-4C2E-8E56-7BFA4C5DF31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08680" y="2903596"/>
            <a:ext cx="4921600" cy="1049847"/>
          </a:xfrm>
        </p:spPr>
        <p:txBody>
          <a:bodyPr>
            <a:noAutofit/>
          </a:bodyPr>
          <a:lstStyle>
            <a:lvl1pPr marL="0" indent="0">
              <a:buNone/>
              <a:defRPr sz="2700" b="0">
                <a:latin typeface="Corbel" panose="020B0503020204020204" pitchFamily="34" charset="0"/>
              </a:defRPr>
            </a:lvl1pPr>
            <a:lvl2pPr marL="457200" indent="0">
              <a:buNone/>
              <a:defRPr sz="3500">
                <a:latin typeface="Corbel" panose="020B0503020204020204" pitchFamily="34" charset="0"/>
              </a:defRPr>
            </a:lvl2pPr>
            <a:lvl3pPr>
              <a:defRPr sz="3500">
                <a:latin typeface="Corbel" panose="020B0503020204020204" pitchFamily="34" charset="0"/>
              </a:defRPr>
            </a:lvl3pPr>
            <a:lvl4pPr>
              <a:defRPr sz="3500">
                <a:latin typeface="Corbel" panose="020B0503020204020204" pitchFamily="34" charset="0"/>
              </a:defRPr>
            </a:lvl4pPr>
            <a:lvl5pPr>
              <a:defRPr sz="35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B5FC85-B1EE-48B2-87D8-D8B2ADBC6A3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74680" y="5320151"/>
            <a:ext cx="4921600" cy="1049847"/>
          </a:xfrm>
        </p:spPr>
        <p:txBody>
          <a:bodyPr>
            <a:noAutofit/>
          </a:bodyPr>
          <a:lstStyle>
            <a:lvl1pPr marL="0" indent="0">
              <a:buNone/>
              <a:defRPr sz="2700" b="0">
                <a:latin typeface="Corbel" panose="020B0503020204020204" pitchFamily="34" charset="0"/>
              </a:defRPr>
            </a:lvl1pPr>
            <a:lvl2pPr marL="457200" indent="0">
              <a:buNone/>
              <a:defRPr sz="3500">
                <a:latin typeface="Corbel" panose="020B0503020204020204" pitchFamily="34" charset="0"/>
              </a:defRPr>
            </a:lvl2pPr>
            <a:lvl3pPr>
              <a:defRPr sz="3500">
                <a:latin typeface="Corbel" panose="020B0503020204020204" pitchFamily="34" charset="0"/>
              </a:defRPr>
            </a:lvl3pPr>
            <a:lvl4pPr>
              <a:defRPr sz="3500">
                <a:latin typeface="Corbel" panose="020B0503020204020204" pitchFamily="34" charset="0"/>
              </a:defRPr>
            </a:lvl4pPr>
            <a:lvl5pPr>
              <a:defRPr sz="35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59F65B5-1634-4A24-8313-FA03DADEF00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08680" y="5306503"/>
            <a:ext cx="4921600" cy="1049847"/>
          </a:xfrm>
        </p:spPr>
        <p:txBody>
          <a:bodyPr>
            <a:noAutofit/>
          </a:bodyPr>
          <a:lstStyle>
            <a:lvl1pPr marL="0" indent="0">
              <a:buNone/>
              <a:defRPr sz="2700" b="0">
                <a:latin typeface="Corbel" panose="020B0503020204020204" pitchFamily="34" charset="0"/>
              </a:defRPr>
            </a:lvl1pPr>
            <a:lvl2pPr marL="457200" indent="0">
              <a:buNone/>
              <a:defRPr sz="3500">
                <a:latin typeface="Corbel" panose="020B0503020204020204" pitchFamily="34" charset="0"/>
              </a:defRPr>
            </a:lvl2pPr>
            <a:lvl3pPr>
              <a:defRPr sz="3500">
                <a:latin typeface="Corbel" panose="020B0503020204020204" pitchFamily="34" charset="0"/>
              </a:defRPr>
            </a:lvl3pPr>
            <a:lvl4pPr>
              <a:defRPr sz="3500">
                <a:latin typeface="Corbel" panose="020B0503020204020204" pitchFamily="34" charset="0"/>
              </a:defRPr>
            </a:lvl4pPr>
            <a:lvl5pPr>
              <a:defRPr sz="35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104ABE85-B1A4-4F3C-B903-616884F40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280" y="2090942"/>
            <a:ext cx="412400" cy="412400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16EB9C9E-F037-41B4-B730-1A18095D6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023" y="4526753"/>
            <a:ext cx="412400" cy="412400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4683D323-F2C0-470C-A94B-3646D7D4D4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6280" y="2112617"/>
            <a:ext cx="412400" cy="412400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0260C78B-FE76-4C78-9EC2-23C2C0AD53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1023" y="4548428"/>
            <a:ext cx="412400" cy="4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6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5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1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DADC50-73DF-44B4-988C-683CABFA718F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0DC438-37E4-4B08-9E29-B12017FC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7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avigate@wcupa.edu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3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CA847-C8C9-8AF0-A5A3-3944F99C6D1B}"/>
              </a:ext>
            </a:extLst>
          </p:cNvPr>
          <p:cNvSpPr txBox="1"/>
          <p:nvPr/>
        </p:nvSpPr>
        <p:spPr>
          <a:xfrm>
            <a:off x="7007145" y="1241266"/>
            <a:ext cx="453592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Navigate Add/Drop Attendance Report</a:t>
            </a:r>
          </a:p>
        </p:txBody>
      </p:sp>
      <p:grpSp>
        <p:nvGrpSpPr>
          <p:cNvPr id="29" name="Group 35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25" name="Picture 2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34BA5FBB-11A0-FE2F-9A89-FD17FD9B1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3086368"/>
            <a:ext cx="4983737" cy="6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E232CCF-12B0-B299-1F62-A5C17AF4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Add/Drop Attendance Report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1" name="Graphic 40" descr="Check List">
            <a:extLst>
              <a:ext uri="{FF2B5EF4-FFF2-40B4-BE49-F238E27FC236}">
                <a16:creationId xmlns:a16="http://schemas.microsoft.com/office/drawing/2014/main" id="{12D32A74-9BC3-112B-813A-BA4269AC3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8226" y="1375132"/>
            <a:ext cx="4125317" cy="4125317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89DD62-8DF0-344F-7442-7663EE1E8C8E}"/>
              </a:ext>
            </a:extLst>
          </p:cNvPr>
          <p:cNvSpPr txBox="1"/>
          <p:nvPr/>
        </p:nvSpPr>
        <p:spPr>
          <a:xfrm>
            <a:off x="639098" y="2418735"/>
            <a:ext cx="6072776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rgbClr val="FFFFFF"/>
                </a:solidFill>
              </a:rPr>
              <a:t>What is it?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effectLst/>
              </a:rPr>
              <a:t>A tool to collect information about student attendance patterns, including which students attended class and the date of their last attendance. </a:t>
            </a:r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effectLst/>
              </a:rPr>
              <a:t>Run at the start of the semester to comply with Federal Financial Aid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1825545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41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3" name="Rectangle 52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4" name="Rectangle 54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5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DE232CCF-12B0-B299-1F62-A5C17AF4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>
                <a:solidFill>
                  <a:schemeClr val="tx1"/>
                </a:solidFill>
                <a:latin typeface="+mj-lt"/>
              </a:rPr>
              <a:t>Timeframe and Delivery</a:t>
            </a:r>
          </a:p>
        </p:txBody>
      </p:sp>
      <p:cxnSp>
        <p:nvCxnSpPr>
          <p:cNvPr id="77" name="Straight Connector 6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C89DD62-8DF0-344F-7442-7663EE1E8C8E}"/>
              </a:ext>
            </a:extLst>
          </p:cNvPr>
          <p:cNvSpPr txBox="1"/>
          <p:nvPr/>
        </p:nvSpPr>
        <p:spPr>
          <a:xfrm>
            <a:off x="5041399" y="1085549"/>
            <a:ext cx="5579707" cy="4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/>
              <a:t>The Add/Drop Attendance Report 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When: Within the first two weeks of the semester.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effectLst/>
              </a:rPr>
              <a:t>An email will be sent to instructional faculty coordinated with the classes they are teaching for </a:t>
            </a:r>
            <a:r>
              <a:rPr lang="en-US" dirty="0"/>
              <a:t>the semester</a:t>
            </a:r>
            <a:r>
              <a:rPr lang="en-US" dirty="0">
                <a:effectLst/>
              </a:rPr>
              <a:t> with an embedded link to the report.</a:t>
            </a:r>
            <a:endParaRPr lang="en-US" dirty="0"/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There is no need to log in to Navigate, the link will take the faculty member directly to the report.</a:t>
            </a:r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effectLst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781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E232CCF-12B0-B299-1F62-A5C17AF4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Sample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D1A2A-DC74-5F6C-032E-79AE18A2C3F5}"/>
              </a:ext>
            </a:extLst>
          </p:cNvPr>
          <p:cNvSpPr txBox="1"/>
          <p:nvPr/>
        </p:nvSpPr>
        <p:spPr>
          <a:xfrm>
            <a:off x="1154955" y="2192020"/>
            <a:ext cx="3481054" cy="453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Header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of Student Names (each student needs to have an entry whether Active/Last Day or Never Attended)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“Active” Status – mark if the student is in good attendance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Last Day (enter date student last attended class)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 Attended (mark if the student is on your roster, but never attended)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Comments - add comments if needed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 remaining as active – shortcut to mark multiple students active (in good attendance)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 – once the report is complete, click submit to submit your attendance for the course.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9704349-41CF-2866-A3E8-EC92B087A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09" y="2528879"/>
            <a:ext cx="6358631" cy="36244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C89DD62-8DF0-344F-7442-7663EE1E8C8E}"/>
              </a:ext>
            </a:extLst>
          </p:cNvPr>
          <p:cNvSpPr txBox="1"/>
          <p:nvPr/>
        </p:nvSpPr>
        <p:spPr>
          <a:xfrm>
            <a:off x="-1" y="1690688"/>
            <a:ext cx="12417287" cy="4154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sz="2100" b="1" dirty="0">
              <a:solidFill>
                <a:srgbClr val="321448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5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F620-6674-45D5-AC98-9166604F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Attendance Tips &amp;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82E0-7B38-4556-92BC-99ED8F84F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4680" y="2404153"/>
            <a:ext cx="4921600" cy="1492933"/>
          </a:xfrm>
        </p:spPr>
        <p:txBody>
          <a:bodyPr/>
          <a:lstStyle/>
          <a:p>
            <a:r>
              <a:rPr lang="en-US" sz="2800" b="0" dirty="0"/>
              <a:t>Once the Attendance Rosters are created, any changes in enrollment won’t be update.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CC62A8-F752-4F5D-A955-0BCC678D801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74680" y="4620607"/>
            <a:ext cx="4921600" cy="1965250"/>
          </a:xfrm>
        </p:spPr>
        <p:txBody>
          <a:bodyPr/>
          <a:lstStyle/>
          <a:p>
            <a:r>
              <a:rPr lang="en-US" sz="2800" b="0" dirty="0"/>
              <a:t>You can only record attendance for a student once. So while you can submit partial rosters, once you submit student data it can’t be edited.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F49AFE-EF1C-4B05-A5DD-C83769FF642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070680" y="2404153"/>
            <a:ext cx="4921600" cy="1362304"/>
          </a:xfrm>
        </p:spPr>
        <p:txBody>
          <a:bodyPr/>
          <a:lstStyle/>
          <a:p>
            <a:r>
              <a:rPr lang="en-US" sz="2800" dirty="0"/>
              <a:t>Add/Drop attendance data informs university enrollment estimates. We appreciate your timely feedback on student engagement.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7ADF96-CBA8-4832-BC8A-6E704C9B9839}"/>
              </a:ext>
            </a:extLst>
          </p:cNvPr>
          <p:cNvSpPr txBox="1">
            <a:spLocks/>
          </p:cNvSpPr>
          <p:nvPr/>
        </p:nvSpPr>
        <p:spPr>
          <a:xfrm>
            <a:off x="7070680" y="4793555"/>
            <a:ext cx="4921600" cy="1965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100" b="1" i="0" kern="1200">
                <a:solidFill>
                  <a:srgbClr val="53295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/>
              <a:t>If you have questions email us at </a:t>
            </a:r>
            <a:r>
              <a:rPr lang="en-US" sz="2800" b="0">
                <a:hlinkClick r:id="rId2"/>
              </a:rPr>
              <a:t>navigate@wcupa.edu</a:t>
            </a:r>
            <a:r>
              <a:rPr lang="en-US" sz="2800" b="0"/>
              <a:t>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352929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3D77372AEDBE4887ADDD234C521EE1" ma:contentTypeVersion="14" ma:contentTypeDescription="Create a new document." ma:contentTypeScope="" ma:versionID="b6d68b6d1eec681505cc322e73e5e0cd">
  <xsd:schema xmlns:xsd="http://www.w3.org/2001/XMLSchema" xmlns:xs="http://www.w3.org/2001/XMLSchema" xmlns:p="http://schemas.microsoft.com/office/2006/metadata/properties" xmlns:ns1="http://schemas.microsoft.com/sharepoint/v3" xmlns:ns3="9316040c-de28-4d09-80ad-718841d31c0c" xmlns:ns4="8e66ec0c-8673-4779-9ca5-444b1f4b59de" targetNamespace="http://schemas.microsoft.com/office/2006/metadata/properties" ma:root="true" ma:fieldsID="e9b82031d268a5badaf1adebe549fe30" ns1:_="" ns3:_="" ns4:_="">
    <xsd:import namespace="http://schemas.microsoft.com/sharepoint/v3"/>
    <xsd:import namespace="9316040c-de28-4d09-80ad-718841d31c0c"/>
    <xsd:import namespace="8e66ec0c-8673-4779-9ca5-444b1f4b59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6040c-de28-4d09-80ad-718841d31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6ec0c-8673-4779-9ca5-444b1f4b5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314FA-5C96-41E5-8CBA-4D7CDB8F0B2C}">
  <ds:schemaRefs>
    <ds:schemaRef ds:uri="http://purl.org/dc/terms/"/>
    <ds:schemaRef ds:uri="http://purl.org/dc/dcmitype/"/>
    <ds:schemaRef ds:uri="http://schemas.openxmlformats.org/package/2006/metadata/core-properties"/>
    <ds:schemaRef ds:uri="8e66ec0c-8673-4779-9ca5-444b1f4b59d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9316040c-de28-4d09-80ad-718841d31c0c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FCA609-163E-421A-B58B-C6ADA597D9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C6F74-34B3-4E44-9EC9-2791389B9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16040c-de28-4d09-80ad-718841d31c0c"/>
    <ds:schemaRef ds:uri="8e66ec0c-8673-4779-9ca5-444b1f4b5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3099</TotalTime>
  <Words>303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Corbel</vt:lpstr>
      <vt:lpstr>Wingdings 3</vt:lpstr>
      <vt:lpstr>Ion Boardroom</vt:lpstr>
      <vt:lpstr>PowerPoint Presentation</vt:lpstr>
      <vt:lpstr>Add/Drop Attendance Report</vt:lpstr>
      <vt:lpstr>Timeframe and Delivery</vt:lpstr>
      <vt:lpstr>Sample Report</vt:lpstr>
      <vt:lpstr>Attendance Tips &amp; Tricks</vt:lpstr>
    </vt:vector>
  </TitlesOfParts>
  <Company>West Chester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Semerad, Gail</dc:creator>
  <cp:lastModifiedBy>Jerabek, Megan</cp:lastModifiedBy>
  <cp:revision>2</cp:revision>
  <dcterms:created xsi:type="dcterms:W3CDTF">2022-08-16T17:24:01Z</dcterms:created>
  <dcterms:modified xsi:type="dcterms:W3CDTF">2022-08-19T12:03:42Z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0x010100033D77372AEDBE4887ADDD234C521EE1</vt:lpwstr>
  </property>
</Properties>
</file>