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56" r:id="rId2"/>
    <p:sldId id="257" r:id="rId3"/>
    <p:sldId id="258" r:id="rId4"/>
    <p:sldId id="259" r:id="rId5"/>
    <p:sldId id="285"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0080625" cy="7559675"/>
  <p:notesSz cx="7559675" cy="10691813"/>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ＭＳ Ｐゴシック" pitchFamily="34" charset="-128"/>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ＭＳ Ｐゴシック" pitchFamily="34" charset="-128"/>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ＭＳ Ｐゴシック" pitchFamily="34" charset="-128"/>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ＭＳ Ｐゴシック" pitchFamily="34" charset="-128"/>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 y="-15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Unicode MS" charset="0"/>
            </a:endParaRPr>
          </a:p>
        </p:txBody>
      </p:sp>
      <p:sp>
        <p:nvSpPr>
          <p:cNvPr id="31747"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Unicode MS" charset="0"/>
            </a:endParaRPr>
          </a:p>
        </p:txBody>
      </p:sp>
      <p:sp>
        <p:nvSpPr>
          <p:cNvPr id="31748"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Unicode MS" charset="0"/>
            </a:endParaRPr>
          </a:p>
        </p:txBody>
      </p:sp>
      <p:sp>
        <p:nvSpPr>
          <p:cNvPr id="31749"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cs typeface="Arial Unicode MS" charset="0"/>
            </a:endParaRPr>
          </a:p>
        </p:txBody>
      </p:sp>
      <p:sp>
        <p:nvSpPr>
          <p:cNvPr id="31750" name="Rectangle 5"/>
          <p:cNvSpPr>
            <a:spLocks noGrp="1" noRot="1" noChangeAspect="1" noChangeArrowheads="1"/>
          </p:cNvSpPr>
          <p:nvPr>
            <p:ph type="sldImg"/>
          </p:nvPr>
        </p:nvSpPr>
        <p:spPr bwMode="auto">
          <a:xfrm>
            <a:off x="1106488" y="812800"/>
            <a:ext cx="5337175"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sp>
      <p:sp>
        <p:nvSpPr>
          <p:cNvPr id="2054" name="Rectangle 6"/>
          <p:cNvSpPr>
            <a:spLocks noGrp="1" noChangeArrowheads="1"/>
          </p:cNvSpPr>
          <p:nvPr>
            <p:ph type="body"/>
          </p:nvPr>
        </p:nvSpPr>
        <p:spPr bwMode="auto">
          <a:xfrm>
            <a:off x="755650" y="5078413"/>
            <a:ext cx="6040438" cy="480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
        <p:nvSpPr>
          <p:cNvPr id="2055" name="Rectangle 7"/>
          <p:cNvSpPr>
            <a:spLocks noGrp="1" noChangeArrowheads="1"/>
          </p:cNvSpPr>
          <p:nvPr>
            <p:ph type="hdr"/>
          </p:nvPr>
        </p:nvSpPr>
        <p:spPr bwMode="auto">
          <a:xfrm>
            <a:off x="0" y="0"/>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Arial Unicode MS" charset="0"/>
              </a:defRPr>
            </a:lvl1pPr>
          </a:lstStyle>
          <a:p>
            <a:pPr>
              <a:defRPr/>
            </a:pPr>
            <a:endParaRPr lang="pl-PL"/>
          </a:p>
        </p:txBody>
      </p:sp>
      <p:sp>
        <p:nvSpPr>
          <p:cNvPr id="2056" name="Rectangle 8"/>
          <p:cNvSpPr>
            <a:spLocks noGrp="1" noChangeArrowheads="1"/>
          </p:cNvSpPr>
          <p:nvPr>
            <p:ph type="dt"/>
          </p:nvPr>
        </p:nvSpPr>
        <p:spPr bwMode="auto">
          <a:xfrm>
            <a:off x="4278313" y="0"/>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Arial Unicode MS" charset="0"/>
              </a:defRPr>
            </a:lvl1pPr>
          </a:lstStyle>
          <a:p>
            <a:pPr>
              <a:defRPr/>
            </a:pPr>
            <a:endParaRPr lang="pl-PL"/>
          </a:p>
        </p:txBody>
      </p:sp>
      <p:sp>
        <p:nvSpPr>
          <p:cNvPr id="2057" name="Rectangle 9"/>
          <p:cNvSpPr>
            <a:spLocks noGrp="1" noChangeArrowheads="1"/>
          </p:cNvSpPr>
          <p:nvPr>
            <p:ph type="ftr"/>
          </p:nvPr>
        </p:nvSpPr>
        <p:spPr bwMode="auto">
          <a:xfrm>
            <a:off x="0" y="10155238"/>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Arial Unicode MS" charset="0"/>
              </a:defRPr>
            </a:lvl1pPr>
          </a:lstStyle>
          <a:p>
            <a:pPr>
              <a:defRPr/>
            </a:pPr>
            <a:endParaRPr lang="pl-PL"/>
          </a:p>
        </p:txBody>
      </p:sp>
      <p:sp>
        <p:nvSpPr>
          <p:cNvPr id="2058" name="Rectangle 10"/>
          <p:cNvSpPr>
            <a:spLocks noGrp="1" noChangeArrowheads="1"/>
          </p:cNvSpPr>
          <p:nvPr>
            <p:ph type="sldNum"/>
          </p:nvPr>
        </p:nvSpPr>
        <p:spPr bwMode="auto">
          <a:xfrm>
            <a:off x="4278313" y="10155238"/>
            <a:ext cx="32734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E63EC0AD-E0B8-481A-B330-5E0968959810}" type="slidenum">
              <a:rPr lang="pl-PL" altLang="en-US"/>
              <a:pPr/>
              <a:t>‹#›</a:t>
            </a:fld>
            <a:endParaRPr lang="pl-PL" altLang="en-US"/>
          </a:p>
        </p:txBody>
      </p:sp>
    </p:spTree>
    <p:extLst>
      <p:ext uri="{BB962C8B-B14F-4D97-AF65-F5344CB8AC3E}">
        <p14:creationId xmlns:p14="http://schemas.microsoft.com/office/powerpoint/2010/main" val="39947951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237BC0A1-2B3E-4F76-864D-831A5758D59D}" type="slidenum">
              <a:rPr lang="pl-PL" altLang="en-US" sz="1400">
                <a:ea typeface="Arial Unicode MS" panose="020B0604020202020204" pitchFamily="34" charset="-128"/>
              </a:rPr>
              <a:pPr eaLnBrk="1">
                <a:spcBef>
                  <a:spcPct val="0"/>
                </a:spcBef>
              </a:pPr>
              <a:t>1</a:t>
            </a:fld>
            <a:endParaRPr lang="pl-PL" altLang="en-US" sz="1400">
              <a:ea typeface="Arial Unicode MS" panose="020B0604020202020204" pitchFamily="34" charset="-128"/>
            </a:endParaRPr>
          </a:p>
        </p:txBody>
      </p:sp>
      <p:sp>
        <p:nvSpPr>
          <p:cNvPr id="3277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169800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8963DA2C-6F41-48DD-BD45-236FF05CC9DD}" type="slidenum">
              <a:rPr lang="pl-PL" altLang="en-US" sz="1400">
                <a:ea typeface="Arial Unicode MS" panose="020B0604020202020204" pitchFamily="34" charset="-128"/>
              </a:rPr>
              <a:pPr eaLnBrk="1">
                <a:spcBef>
                  <a:spcPct val="0"/>
                </a:spcBef>
              </a:pPr>
              <a:t>11</a:t>
            </a:fld>
            <a:endParaRPr lang="pl-PL" altLang="en-US" sz="1400">
              <a:ea typeface="Arial Unicode MS" panose="020B0604020202020204" pitchFamily="34" charset="-128"/>
            </a:endParaRPr>
          </a:p>
        </p:txBody>
      </p:sp>
      <p:sp>
        <p:nvSpPr>
          <p:cNvPr id="4198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65806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861740CA-A96F-4696-B5C9-548EB2E849EE}" type="slidenum">
              <a:rPr lang="pl-PL" altLang="en-US" sz="1400">
                <a:ea typeface="Arial Unicode MS" panose="020B0604020202020204" pitchFamily="34" charset="-128"/>
              </a:rPr>
              <a:pPr eaLnBrk="1">
                <a:spcBef>
                  <a:spcPct val="0"/>
                </a:spcBef>
              </a:pPr>
              <a:t>12</a:t>
            </a:fld>
            <a:endParaRPr lang="pl-PL" altLang="en-US" sz="1400">
              <a:ea typeface="Arial Unicode MS" panose="020B0604020202020204" pitchFamily="34" charset="-128"/>
            </a:endParaRPr>
          </a:p>
        </p:txBody>
      </p:sp>
      <p:sp>
        <p:nvSpPr>
          <p:cNvPr id="4301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665926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3E237C9E-0A79-4DD1-92A1-E5033FA19671}" type="slidenum">
              <a:rPr lang="pl-PL" altLang="en-US" sz="1400">
                <a:ea typeface="Arial Unicode MS" panose="020B0604020202020204" pitchFamily="34" charset="-128"/>
              </a:rPr>
              <a:pPr eaLnBrk="1">
                <a:spcBef>
                  <a:spcPct val="0"/>
                </a:spcBef>
              </a:pPr>
              <a:t>13</a:t>
            </a:fld>
            <a:endParaRPr lang="pl-PL" altLang="en-US" sz="1400">
              <a:ea typeface="Arial Unicode MS" panose="020B0604020202020204" pitchFamily="34" charset="-128"/>
            </a:endParaRPr>
          </a:p>
        </p:txBody>
      </p:sp>
      <p:sp>
        <p:nvSpPr>
          <p:cNvPr id="4403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579134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46930688-1248-4554-B533-488107CDBF84}" type="slidenum">
              <a:rPr lang="pl-PL" altLang="en-US" sz="1400">
                <a:ea typeface="Arial Unicode MS" panose="020B0604020202020204" pitchFamily="34" charset="-128"/>
              </a:rPr>
              <a:pPr eaLnBrk="1">
                <a:spcBef>
                  <a:spcPct val="0"/>
                </a:spcBef>
              </a:pPr>
              <a:t>14</a:t>
            </a:fld>
            <a:endParaRPr lang="pl-PL" altLang="en-US" sz="1400">
              <a:ea typeface="Arial Unicode MS" panose="020B0604020202020204" pitchFamily="34" charset="-128"/>
            </a:endParaRPr>
          </a:p>
        </p:txBody>
      </p:sp>
      <p:sp>
        <p:nvSpPr>
          <p:cNvPr id="4505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76368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5603AD82-8F0B-4666-8FFE-9E82D16FBF1C}" type="slidenum">
              <a:rPr lang="pl-PL" altLang="en-US" sz="1400">
                <a:ea typeface="Arial Unicode MS" panose="020B0604020202020204" pitchFamily="34" charset="-128"/>
              </a:rPr>
              <a:pPr eaLnBrk="1">
                <a:spcBef>
                  <a:spcPct val="0"/>
                </a:spcBef>
              </a:pPr>
              <a:t>15</a:t>
            </a:fld>
            <a:endParaRPr lang="pl-PL" altLang="en-US" sz="1400">
              <a:ea typeface="Arial Unicode MS" panose="020B0604020202020204" pitchFamily="34" charset="-128"/>
            </a:endParaRPr>
          </a:p>
        </p:txBody>
      </p:sp>
      <p:sp>
        <p:nvSpPr>
          <p:cNvPr id="460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1826263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254D6391-BB8A-43E5-87DA-34BB7538B42C}" type="slidenum">
              <a:rPr lang="pl-PL" altLang="en-US" sz="1400">
                <a:ea typeface="Arial Unicode MS" panose="020B0604020202020204" pitchFamily="34" charset="-128"/>
              </a:rPr>
              <a:pPr eaLnBrk="1">
                <a:spcBef>
                  <a:spcPct val="0"/>
                </a:spcBef>
              </a:pPr>
              <a:t>16</a:t>
            </a:fld>
            <a:endParaRPr lang="pl-PL" altLang="en-US" sz="1400">
              <a:ea typeface="Arial Unicode MS" panose="020B0604020202020204" pitchFamily="34" charset="-128"/>
            </a:endParaRPr>
          </a:p>
        </p:txBody>
      </p:sp>
      <p:sp>
        <p:nvSpPr>
          <p:cNvPr id="4710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766858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5822969A-A1AC-45C5-9A20-10E3BE5D8772}" type="slidenum">
              <a:rPr lang="pl-PL" altLang="en-US" sz="1400">
                <a:ea typeface="Arial Unicode MS" panose="020B0604020202020204" pitchFamily="34" charset="-128"/>
              </a:rPr>
              <a:pPr eaLnBrk="1">
                <a:spcBef>
                  <a:spcPct val="0"/>
                </a:spcBef>
              </a:pPr>
              <a:t>17</a:t>
            </a:fld>
            <a:endParaRPr lang="pl-PL" altLang="en-US" sz="1400">
              <a:ea typeface="Arial Unicode MS" panose="020B0604020202020204" pitchFamily="34" charset="-128"/>
            </a:endParaRPr>
          </a:p>
        </p:txBody>
      </p:sp>
      <p:sp>
        <p:nvSpPr>
          <p:cNvPr id="4813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771504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40272F26-8E73-4BC3-B640-62D388BC1794}" type="slidenum">
              <a:rPr lang="pl-PL" altLang="en-US" sz="1400">
                <a:ea typeface="Arial Unicode MS" panose="020B0604020202020204" pitchFamily="34" charset="-128"/>
              </a:rPr>
              <a:pPr eaLnBrk="1">
                <a:spcBef>
                  <a:spcPct val="0"/>
                </a:spcBef>
              </a:pPr>
              <a:t>18</a:t>
            </a:fld>
            <a:endParaRPr lang="pl-PL" altLang="en-US" sz="1400">
              <a:ea typeface="Arial Unicode MS" panose="020B0604020202020204" pitchFamily="34" charset="-128"/>
            </a:endParaRPr>
          </a:p>
        </p:txBody>
      </p:sp>
      <p:sp>
        <p:nvSpPr>
          <p:cNvPr id="4915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2752956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C4859B18-B677-4231-A7C9-354E70091D34}" type="slidenum">
              <a:rPr lang="pl-PL" altLang="en-US" sz="1400">
                <a:ea typeface="Arial Unicode MS" panose="020B0604020202020204" pitchFamily="34" charset="-128"/>
              </a:rPr>
              <a:pPr eaLnBrk="1">
                <a:spcBef>
                  <a:spcPct val="0"/>
                </a:spcBef>
              </a:pPr>
              <a:t>19</a:t>
            </a:fld>
            <a:endParaRPr lang="pl-PL" altLang="en-US" sz="1400">
              <a:ea typeface="Arial Unicode MS" panose="020B0604020202020204" pitchFamily="34" charset="-128"/>
            </a:endParaRPr>
          </a:p>
        </p:txBody>
      </p:sp>
      <p:sp>
        <p:nvSpPr>
          <p:cNvPr id="5017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757074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DFAC6A50-B0A1-43AA-AABE-EB10C23F9176}" type="slidenum">
              <a:rPr lang="pl-PL" altLang="en-US" sz="1400">
                <a:ea typeface="Arial Unicode MS" panose="020B0604020202020204" pitchFamily="34" charset="-128"/>
              </a:rPr>
              <a:pPr eaLnBrk="1">
                <a:spcBef>
                  <a:spcPct val="0"/>
                </a:spcBef>
              </a:pPr>
              <a:t>20</a:t>
            </a:fld>
            <a:endParaRPr lang="pl-PL" altLang="en-US" sz="1400">
              <a:ea typeface="Arial Unicode MS" panose="020B0604020202020204" pitchFamily="34" charset="-128"/>
            </a:endParaRPr>
          </a:p>
        </p:txBody>
      </p:sp>
      <p:sp>
        <p:nvSpPr>
          <p:cNvPr id="5120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1111688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66B6D18B-BD6A-4DC1-B7AE-524C99A8DC9D}" type="slidenum">
              <a:rPr lang="pl-PL" altLang="en-US" sz="1400">
                <a:ea typeface="Arial Unicode MS" panose="020B0604020202020204" pitchFamily="34" charset="-128"/>
              </a:rPr>
              <a:pPr eaLnBrk="1">
                <a:spcBef>
                  <a:spcPct val="0"/>
                </a:spcBef>
              </a:pPr>
              <a:t>2</a:t>
            </a:fld>
            <a:endParaRPr lang="pl-PL" altLang="en-US" sz="1400">
              <a:ea typeface="Arial Unicode MS" panose="020B0604020202020204" pitchFamily="34" charset="-128"/>
            </a:endParaRPr>
          </a:p>
        </p:txBody>
      </p:sp>
      <p:sp>
        <p:nvSpPr>
          <p:cNvPr id="337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455525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2643E77E-9DE4-4223-B414-C775A0FCE609}" type="slidenum">
              <a:rPr lang="pl-PL" altLang="en-US" sz="1400">
                <a:ea typeface="Arial Unicode MS" panose="020B0604020202020204" pitchFamily="34" charset="-128"/>
              </a:rPr>
              <a:pPr eaLnBrk="1">
                <a:spcBef>
                  <a:spcPct val="0"/>
                </a:spcBef>
              </a:pPr>
              <a:t>21</a:t>
            </a:fld>
            <a:endParaRPr lang="pl-PL" altLang="en-US" sz="1400">
              <a:ea typeface="Arial Unicode MS" panose="020B0604020202020204" pitchFamily="34" charset="-128"/>
            </a:endParaRPr>
          </a:p>
        </p:txBody>
      </p:sp>
      <p:sp>
        <p:nvSpPr>
          <p:cNvPr id="5222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1840967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257C394F-8189-4B4F-98ED-5B785163710B}" type="slidenum">
              <a:rPr lang="pl-PL" altLang="en-US" sz="1400">
                <a:ea typeface="Arial Unicode MS" panose="020B0604020202020204" pitchFamily="34" charset="-128"/>
              </a:rPr>
              <a:pPr eaLnBrk="1">
                <a:spcBef>
                  <a:spcPct val="0"/>
                </a:spcBef>
              </a:pPr>
              <a:t>22</a:t>
            </a:fld>
            <a:endParaRPr lang="pl-PL" altLang="en-US" sz="1400">
              <a:ea typeface="Arial Unicode MS" panose="020B0604020202020204" pitchFamily="34" charset="-128"/>
            </a:endParaRPr>
          </a:p>
        </p:txBody>
      </p:sp>
      <p:sp>
        <p:nvSpPr>
          <p:cNvPr id="5325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1075919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7164855C-0289-4845-8ADE-FEB35417C86F}" type="slidenum">
              <a:rPr lang="pl-PL" altLang="en-US" sz="1400">
                <a:ea typeface="Arial Unicode MS" panose="020B0604020202020204" pitchFamily="34" charset="-128"/>
              </a:rPr>
              <a:pPr eaLnBrk="1">
                <a:spcBef>
                  <a:spcPct val="0"/>
                </a:spcBef>
              </a:pPr>
              <a:t>23</a:t>
            </a:fld>
            <a:endParaRPr lang="pl-PL" altLang="en-US" sz="1400">
              <a:ea typeface="Arial Unicode MS" panose="020B0604020202020204" pitchFamily="34" charset="-128"/>
            </a:endParaRPr>
          </a:p>
        </p:txBody>
      </p:sp>
      <p:sp>
        <p:nvSpPr>
          <p:cNvPr id="542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1929780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F6D66854-ACC7-40EA-AD7E-6CD991F2FA37}" type="slidenum">
              <a:rPr lang="pl-PL" altLang="en-US" sz="1400">
                <a:ea typeface="Arial Unicode MS" panose="020B0604020202020204" pitchFamily="34" charset="-128"/>
              </a:rPr>
              <a:pPr eaLnBrk="1">
                <a:spcBef>
                  <a:spcPct val="0"/>
                </a:spcBef>
              </a:pPr>
              <a:t>24</a:t>
            </a:fld>
            <a:endParaRPr lang="pl-PL" altLang="en-US" sz="1400">
              <a:ea typeface="Arial Unicode MS" panose="020B0604020202020204" pitchFamily="34" charset="-128"/>
            </a:endParaRPr>
          </a:p>
        </p:txBody>
      </p:sp>
      <p:sp>
        <p:nvSpPr>
          <p:cNvPr id="5529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0"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875716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4F4A4AE7-CF38-4233-A0D8-3E5A2B248C12}" type="slidenum">
              <a:rPr lang="pl-PL" altLang="en-US" sz="1400">
                <a:ea typeface="Arial Unicode MS" panose="020B0604020202020204" pitchFamily="34" charset="-128"/>
              </a:rPr>
              <a:pPr eaLnBrk="1">
                <a:spcBef>
                  <a:spcPct val="0"/>
                </a:spcBef>
              </a:pPr>
              <a:t>25</a:t>
            </a:fld>
            <a:endParaRPr lang="pl-PL" altLang="en-US" sz="1400">
              <a:ea typeface="Arial Unicode MS" panose="020B0604020202020204" pitchFamily="34" charset="-128"/>
            </a:endParaRPr>
          </a:p>
        </p:txBody>
      </p:sp>
      <p:sp>
        <p:nvSpPr>
          <p:cNvPr id="563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498738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5863727A-DD1A-4CA2-B9FC-E94B49C5941C}" type="slidenum">
              <a:rPr lang="pl-PL" altLang="en-US" sz="1400">
                <a:ea typeface="Arial Unicode MS" panose="020B0604020202020204" pitchFamily="34" charset="-128"/>
              </a:rPr>
              <a:pPr eaLnBrk="1">
                <a:spcBef>
                  <a:spcPct val="0"/>
                </a:spcBef>
              </a:pPr>
              <a:t>26</a:t>
            </a:fld>
            <a:endParaRPr lang="pl-PL" altLang="en-US" sz="1400">
              <a:ea typeface="Arial Unicode MS" panose="020B0604020202020204" pitchFamily="34" charset="-128"/>
            </a:endParaRPr>
          </a:p>
        </p:txBody>
      </p:sp>
      <p:sp>
        <p:nvSpPr>
          <p:cNvPr id="5734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8"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548681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09DF6447-E3CC-4763-B07B-0210138F60E5}" type="slidenum">
              <a:rPr lang="pl-PL" altLang="en-US" sz="1400">
                <a:ea typeface="Arial Unicode MS" panose="020B0604020202020204" pitchFamily="34" charset="-128"/>
              </a:rPr>
              <a:pPr eaLnBrk="1">
                <a:spcBef>
                  <a:spcPct val="0"/>
                </a:spcBef>
              </a:pPr>
              <a:t>27</a:t>
            </a:fld>
            <a:endParaRPr lang="pl-PL" altLang="en-US" sz="1400">
              <a:ea typeface="Arial Unicode MS" panose="020B0604020202020204" pitchFamily="34" charset="-128"/>
            </a:endParaRPr>
          </a:p>
        </p:txBody>
      </p:sp>
      <p:sp>
        <p:nvSpPr>
          <p:cNvPr id="5837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1108742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E3B7A3D4-2D82-41D7-B0E5-2D9BF3909380}" type="slidenum">
              <a:rPr lang="pl-PL" altLang="en-US" sz="1400">
                <a:ea typeface="Arial Unicode MS" panose="020B0604020202020204" pitchFamily="34" charset="-128"/>
              </a:rPr>
              <a:pPr eaLnBrk="1">
                <a:spcBef>
                  <a:spcPct val="0"/>
                </a:spcBef>
              </a:pPr>
              <a:t>28</a:t>
            </a:fld>
            <a:endParaRPr lang="pl-PL" altLang="en-US" sz="1400">
              <a:ea typeface="Arial Unicode MS" panose="020B0604020202020204" pitchFamily="34" charset="-128"/>
            </a:endParaRPr>
          </a:p>
        </p:txBody>
      </p:sp>
      <p:sp>
        <p:nvSpPr>
          <p:cNvPr id="593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439946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95BE8489-33BD-4B1D-9441-EF0C75656FBB}" type="slidenum">
              <a:rPr lang="pl-PL" altLang="en-US" sz="1400">
                <a:ea typeface="Arial Unicode MS" panose="020B0604020202020204" pitchFamily="34" charset="-128"/>
              </a:rPr>
              <a:pPr eaLnBrk="1">
                <a:spcBef>
                  <a:spcPct val="0"/>
                </a:spcBef>
              </a:pPr>
              <a:t>29</a:t>
            </a:fld>
            <a:endParaRPr lang="pl-PL" altLang="en-US" sz="1400">
              <a:ea typeface="Arial Unicode MS" panose="020B0604020202020204" pitchFamily="34" charset="-128"/>
            </a:endParaRPr>
          </a:p>
        </p:txBody>
      </p:sp>
      <p:sp>
        <p:nvSpPr>
          <p:cNvPr id="60419" name="Rectangle 1"/>
          <p:cNvSpPr>
            <a:spLocks noGrp="1" noRot="1" noChangeAspect="1" noChangeArrowheads="1" noTextEdit="1"/>
          </p:cNvSpPr>
          <p:nvPr>
            <p:ph type="sldImg"/>
          </p:nvPr>
        </p:nvSpPr>
        <p:spPr>
          <a:xfrm>
            <a:off x="1106488" y="812800"/>
            <a:ext cx="5343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27197997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9E799FEA-577F-471C-B4F9-92FFFF81A03E}" type="slidenum">
              <a:rPr lang="pl-PL" altLang="en-US" sz="1400">
                <a:ea typeface="Arial Unicode MS" panose="020B0604020202020204" pitchFamily="34" charset="-128"/>
              </a:rPr>
              <a:pPr eaLnBrk="1">
                <a:spcBef>
                  <a:spcPct val="0"/>
                </a:spcBef>
              </a:pPr>
              <a:t>30</a:t>
            </a:fld>
            <a:endParaRPr lang="pl-PL" altLang="en-US" sz="1400">
              <a:ea typeface="Arial Unicode MS" panose="020B0604020202020204" pitchFamily="34" charset="-128"/>
            </a:endParaRPr>
          </a:p>
        </p:txBody>
      </p:sp>
      <p:sp>
        <p:nvSpPr>
          <p:cNvPr id="614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2724463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A0CEC080-99CF-48C1-B640-366BBB38A514}" type="slidenum">
              <a:rPr lang="pl-PL" altLang="en-US" sz="1400">
                <a:ea typeface="Arial Unicode MS" panose="020B0604020202020204" pitchFamily="34" charset="-128"/>
              </a:rPr>
              <a:pPr eaLnBrk="1">
                <a:spcBef>
                  <a:spcPct val="0"/>
                </a:spcBef>
              </a:pPr>
              <a:t>3</a:t>
            </a:fld>
            <a:endParaRPr lang="pl-PL" altLang="en-US" sz="1400">
              <a:ea typeface="Arial Unicode MS" panose="020B0604020202020204" pitchFamily="34" charset="-128"/>
            </a:endParaRPr>
          </a:p>
        </p:txBody>
      </p:sp>
      <p:sp>
        <p:nvSpPr>
          <p:cNvPr id="3481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210926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F985DB74-F25A-460E-A404-9D33EC931E8A}" type="slidenum">
              <a:rPr lang="pl-PL" altLang="en-US" sz="1400">
                <a:ea typeface="Arial Unicode MS" panose="020B0604020202020204" pitchFamily="34" charset="-128"/>
              </a:rPr>
              <a:pPr eaLnBrk="1">
                <a:spcBef>
                  <a:spcPct val="0"/>
                </a:spcBef>
              </a:pPr>
              <a:t>4</a:t>
            </a:fld>
            <a:endParaRPr lang="pl-PL" altLang="en-US" sz="1400">
              <a:ea typeface="Arial Unicode MS" panose="020B0604020202020204" pitchFamily="34" charset="-128"/>
            </a:endParaRPr>
          </a:p>
        </p:txBody>
      </p:sp>
      <p:sp>
        <p:nvSpPr>
          <p:cNvPr id="358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400630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54E97ADA-6FB4-4263-8D6C-9E91AF7F06CC}" type="slidenum">
              <a:rPr lang="pl-PL" altLang="en-US" sz="1400">
                <a:ea typeface="Arial Unicode MS" panose="020B0604020202020204" pitchFamily="34" charset="-128"/>
              </a:rPr>
              <a:pPr eaLnBrk="1">
                <a:spcBef>
                  <a:spcPct val="0"/>
                </a:spcBef>
              </a:pPr>
              <a:t>6</a:t>
            </a:fld>
            <a:endParaRPr lang="pl-PL" altLang="en-US" sz="1400">
              <a:ea typeface="Arial Unicode MS" panose="020B0604020202020204" pitchFamily="34" charset="-128"/>
            </a:endParaRPr>
          </a:p>
        </p:txBody>
      </p:sp>
      <p:sp>
        <p:nvSpPr>
          <p:cNvPr id="368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4735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7E5B9C43-78DD-40E6-BE8B-60610783A5E5}" type="slidenum">
              <a:rPr lang="pl-PL" altLang="en-US" sz="1400">
                <a:ea typeface="Arial Unicode MS" panose="020B0604020202020204" pitchFamily="34" charset="-128"/>
              </a:rPr>
              <a:pPr eaLnBrk="1">
                <a:spcBef>
                  <a:spcPct val="0"/>
                </a:spcBef>
              </a:pPr>
              <a:t>7</a:t>
            </a:fld>
            <a:endParaRPr lang="pl-PL" altLang="en-US" sz="1400">
              <a:ea typeface="Arial Unicode MS" panose="020B0604020202020204" pitchFamily="34" charset="-128"/>
            </a:endParaRPr>
          </a:p>
        </p:txBody>
      </p:sp>
      <p:sp>
        <p:nvSpPr>
          <p:cNvPr id="3789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903434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4E68BBDB-0736-4B2C-87CB-EC67AE22E494}" type="slidenum">
              <a:rPr lang="pl-PL" altLang="en-US" sz="1400">
                <a:ea typeface="Arial Unicode MS" panose="020B0604020202020204" pitchFamily="34" charset="-128"/>
              </a:rPr>
              <a:pPr eaLnBrk="1">
                <a:spcBef>
                  <a:spcPct val="0"/>
                </a:spcBef>
              </a:pPr>
              <a:t>8</a:t>
            </a:fld>
            <a:endParaRPr lang="pl-PL" altLang="en-US" sz="1400">
              <a:ea typeface="Arial Unicode MS" panose="020B0604020202020204" pitchFamily="34" charset="-128"/>
            </a:endParaRPr>
          </a:p>
        </p:txBody>
      </p:sp>
      <p:sp>
        <p:nvSpPr>
          <p:cNvPr id="389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700817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66D1F326-0852-4E92-9DBE-F5B241B0A5E4}" type="slidenum">
              <a:rPr lang="pl-PL" altLang="en-US" sz="1400">
                <a:ea typeface="Arial Unicode MS" panose="020B0604020202020204" pitchFamily="34" charset="-128"/>
              </a:rPr>
              <a:pPr eaLnBrk="1">
                <a:spcBef>
                  <a:spcPct val="0"/>
                </a:spcBef>
              </a:pPr>
              <a:t>9</a:t>
            </a:fld>
            <a:endParaRPr lang="pl-PL" altLang="en-US" sz="1400">
              <a:ea typeface="Arial Unicode MS" panose="020B0604020202020204" pitchFamily="34" charset="-128"/>
            </a:endParaRPr>
          </a:p>
        </p:txBody>
      </p:sp>
      <p:sp>
        <p:nvSpPr>
          <p:cNvPr id="399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3035685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0"/>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1pPr>
            <a:lvl2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2pPr>
            <a:lvl3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3pPr>
            <a:lvl4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4pPr>
            <a:lvl5pPr eaLnBrk="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itchFamily="34" charset="-128"/>
              </a:defRPr>
            </a:lvl9pPr>
          </a:lstStyle>
          <a:p>
            <a:pPr eaLnBrk="1">
              <a:spcBef>
                <a:spcPct val="0"/>
              </a:spcBef>
            </a:pPr>
            <a:fld id="{80BC9FE5-48BE-47B8-B8C5-863489BADA8E}" type="slidenum">
              <a:rPr lang="pl-PL" altLang="en-US" sz="1400">
                <a:ea typeface="Arial Unicode MS" panose="020B0604020202020204" pitchFamily="34" charset="-128"/>
              </a:rPr>
              <a:pPr eaLnBrk="1">
                <a:spcBef>
                  <a:spcPct val="0"/>
                </a:spcBef>
              </a:pPr>
              <a:t>10</a:t>
            </a:fld>
            <a:endParaRPr lang="pl-PL" altLang="en-US" sz="1400">
              <a:ea typeface="Arial Unicode MS" panose="020B0604020202020204" pitchFamily="34" charset="-128"/>
            </a:endParaRPr>
          </a:p>
        </p:txBody>
      </p:sp>
      <p:sp>
        <p:nvSpPr>
          <p:cNvPr id="409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a typeface="ＭＳ Ｐゴシック" pitchFamily="34" charset="-128"/>
            </a:endParaRPr>
          </a:p>
        </p:txBody>
      </p:sp>
    </p:spTree>
    <p:extLst>
      <p:ext uri="{BB962C8B-B14F-4D97-AF65-F5344CB8AC3E}">
        <p14:creationId xmlns:p14="http://schemas.microsoft.com/office/powerpoint/2010/main" val="51558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pl-PL"/>
          </a:p>
        </p:txBody>
      </p:sp>
      <p:sp>
        <p:nvSpPr>
          <p:cNvPr id="5" name="Rectangle 4"/>
          <p:cNvSpPr>
            <a:spLocks noGrp="1" noChangeArrowheads="1"/>
          </p:cNvSpPr>
          <p:nvPr>
            <p:ph type="ftr" idx="11"/>
          </p:nvPr>
        </p:nvSpPr>
        <p:spPr>
          <a:ln/>
        </p:spPr>
        <p:txBody>
          <a:bodyPr/>
          <a:lstStyle>
            <a:lvl1pPr>
              <a:defRPr/>
            </a:lvl1pPr>
          </a:lstStyle>
          <a:p>
            <a:pPr>
              <a:defRPr/>
            </a:pPr>
            <a:endParaRPr lang="pl-PL"/>
          </a:p>
        </p:txBody>
      </p:sp>
      <p:sp>
        <p:nvSpPr>
          <p:cNvPr id="6" name="Rectangle 5"/>
          <p:cNvSpPr>
            <a:spLocks noGrp="1" noChangeArrowheads="1"/>
          </p:cNvSpPr>
          <p:nvPr>
            <p:ph type="sldNum" idx="12"/>
          </p:nvPr>
        </p:nvSpPr>
        <p:spPr>
          <a:ln/>
        </p:spPr>
        <p:txBody>
          <a:bodyPr/>
          <a:lstStyle>
            <a:lvl1pPr>
              <a:defRPr/>
            </a:lvl1pPr>
          </a:lstStyle>
          <a:p>
            <a:fld id="{6743E39F-E464-4720-BE39-46E90D38DBEC}" type="slidenum">
              <a:rPr lang="pl-PL" altLang="en-US"/>
              <a:pPr/>
              <a:t>‹#›</a:t>
            </a:fld>
            <a:endParaRPr lang="pl-PL" altLang="en-US"/>
          </a:p>
        </p:txBody>
      </p:sp>
    </p:spTree>
    <p:extLst>
      <p:ext uri="{BB962C8B-B14F-4D97-AF65-F5344CB8AC3E}">
        <p14:creationId xmlns:p14="http://schemas.microsoft.com/office/powerpoint/2010/main" val="86705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pl-PL"/>
          </a:p>
        </p:txBody>
      </p:sp>
      <p:sp>
        <p:nvSpPr>
          <p:cNvPr id="5" name="Rectangle 4"/>
          <p:cNvSpPr>
            <a:spLocks noGrp="1" noChangeArrowheads="1"/>
          </p:cNvSpPr>
          <p:nvPr>
            <p:ph type="ftr" idx="11"/>
          </p:nvPr>
        </p:nvSpPr>
        <p:spPr>
          <a:ln/>
        </p:spPr>
        <p:txBody>
          <a:bodyPr/>
          <a:lstStyle>
            <a:lvl1pPr>
              <a:defRPr/>
            </a:lvl1pPr>
          </a:lstStyle>
          <a:p>
            <a:pPr>
              <a:defRPr/>
            </a:pPr>
            <a:endParaRPr lang="pl-PL"/>
          </a:p>
        </p:txBody>
      </p:sp>
      <p:sp>
        <p:nvSpPr>
          <p:cNvPr id="6" name="Rectangle 5"/>
          <p:cNvSpPr>
            <a:spLocks noGrp="1" noChangeArrowheads="1"/>
          </p:cNvSpPr>
          <p:nvPr>
            <p:ph type="sldNum" idx="12"/>
          </p:nvPr>
        </p:nvSpPr>
        <p:spPr>
          <a:ln/>
        </p:spPr>
        <p:txBody>
          <a:bodyPr/>
          <a:lstStyle>
            <a:lvl1pPr>
              <a:defRPr/>
            </a:lvl1pPr>
          </a:lstStyle>
          <a:p>
            <a:fld id="{D0CDB0A2-4554-4BA1-9D79-100038783AB8}" type="slidenum">
              <a:rPr lang="pl-PL" altLang="en-US"/>
              <a:pPr/>
              <a:t>‹#›</a:t>
            </a:fld>
            <a:endParaRPr lang="pl-PL" altLang="en-US"/>
          </a:p>
        </p:txBody>
      </p:sp>
    </p:spTree>
    <p:extLst>
      <p:ext uri="{BB962C8B-B14F-4D97-AF65-F5344CB8AC3E}">
        <p14:creationId xmlns:p14="http://schemas.microsoft.com/office/powerpoint/2010/main" val="375812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0913" y="301625"/>
            <a:ext cx="2265362"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45275"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pl-PL"/>
          </a:p>
        </p:txBody>
      </p:sp>
      <p:sp>
        <p:nvSpPr>
          <p:cNvPr id="5" name="Rectangle 4"/>
          <p:cNvSpPr>
            <a:spLocks noGrp="1" noChangeArrowheads="1"/>
          </p:cNvSpPr>
          <p:nvPr>
            <p:ph type="ftr" idx="11"/>
          </p:nvPr>
        </p:nvSpPr>
        <p:spPr>
          <a:ln/>
        </p:spPr>
        <p:txBody>
          <a:bodyPr/>
          <a:lstStyle>
            <a:lvl1pPr>
              <a:defRPr/>
            </a:lvl1pPr>
          </a:lstStyle>
          <a:p>
            <a:pPr>
              <a:defRPr/>
            </a:pPr>
            <a:endParaRPr lang="pl-PL"/>
          </a:p>
        </p:txBody>
      </p:sp>
      <p:sp>
        <p:nvSpPr>
          <p:cNvPr id="6" name="Rectangle 5"/>
          <p:cNvSpPr>
            <a:spLocks noGrp="1" noChangeArrowheads="1"/>
          </p:cNvSpPr>
          <p:nvPr>
            <p:ph type="sldNum" idx="12"/>
          </p:nvPr>
        </p:nvSpPr>
        <p:spPr>
          <a:ln/>
        </p:spPr>
        <p:txBody>
          <a:bodyPr/>
          <a:lstStyle>
            <a:lvl1pPr>
              <a:defRPr/>
            </a:lvl1pPr>
          </a:lstStyle>
          <a:p>
            <a:fld id="{D48AFAC0-23EF-4D04-834A-A7468FD4DDAE}" type="slidenum">
              <a:rPr lang="pl-PL" altLang="en-US"/>
              <a:pPr/>
              <a:t>‹#›</a:t>
            </a:fld>
            <a:endParaRPr lang="pl-PL" altLang="en-US"/>
          </a:p>
        </p:txBody>
      </p:sp>
    </p:spTree>
    <p:extLst>
      <p:ext uri="{BB962C8B-B14F-4D97-AF65-F5344CB8AC3E}">
        <p14:creationId xmlns:p14="http://schemas.microsoft.com/office/powerpoint/2010/main" val="52954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3037" cy="1254125"/>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pl-PL"/>
          </a:p>
        </p:txBody>
      </p:sp>
      <p:sp>
        <p:nvSpPr>
          <p:cNvPr id="4" name="Rectangle 4"/>
          <p:cNvSpPr>
            <a:spLocks noGrp="1" noChangeArrowheads="1"/>
          </p:cNvSpPr>
          <p:nvPr>
            <p:ph type="ftr" idx="11"/>
          </p:nvPr>
        </p:nvSpPr>
        <p:spPr>
          <a:ln/>
        </p:spPr>
        <p:txBody>
          <a:bodyPr/>
          <a:lstStyle>
            <a:lvl1pPr>
              <a:defRPr/>
            </a:lvl1pPr>
          </a:lstStyle>
          <a:p>
            <a:pPr>
              <a:defRPr/>
            </a:pPr>
            <a:endParaRPr lang="pl-PL"/>
          </a:p>
        </p:txBody>
      </p:sp>
      <p:sp>
        <p:nvSpPr>
          <p:cNvPr id="5" name="Rectangle 5"/>
          <p:cNvSpPr>
            <a:spLocks noGrp="1" noChangeArrowheads="1"/>
          </p:cNvSpPr>
          <p:nvPr>
            <p:ph type="sldNum" idx="12"/>
          </p:nvPr>
        </p:nvSpPr>
        <p:spPr>
          <a:ln/>
        </p:spPr>
        <p:txBody>
          <a:bodyPr/>
          <a:lstStyle>
            <a:lvl1pPr>
              <a:defRPr/>
            </a:lvl1pPr>
          </a:lstStyle>
          <a:p>
            <a:fld id="{0533347B-E28F-431B-B074-CEBDF298F980}" type="slidenum">
              <a:rPr lang="pl-PL" altLang="en-US"/>
              <a:pPr/>
              <a:t>‹#›</a:t>
            </a:fld>
            <a:endParaRPr lang="pl-PL" altLang="en-US"/>
          </a:p>
        </p:txBody>
      </p:sp>
    </p:spTree>
    <p:extLst>
      <p:ext uri="{BB962C8B-B14F-4D97-AF65-F5344CB8AC3E}">
        <p14:creationId xmlns:p14="http://schemas.microsoft.com/office/powerpoint/2010/main" val="10708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3238" y="301625"/>
            <a:ext cx="9063037" cy="12541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03238" y="1768475"/>
            <a:ext cx="4454525" cy="241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10163" y="1768475"/>
            <a:ext cx="4456112" cy="241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03238" y="4335463"/>
            <a:ext cx="4454525" cy="241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10163" y="4335463"/>
            <a:ext cx="4456112" cy="241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pl-PL"/>
          </a:p>
        </p:txBody>
      </p:sp>
      <p:sp>
        <p:nvSpPr>
          <p:cNvPr id="8" name="Rectangle 4"/>
          <p:cNvSpPr>
            <a:spLocks noGrp="1" noChangeArrowheads="1"/>
          </p:cNvSpPr>
          <p:nvPr>
            <p:ph type="ftr" idx="11"/>
          </p:nvPr>
        </p:nvSpPr>
        <p:spPr>
          <a:ln/>
        </p:spPr>
        <p:txBody>
          <a:bodyPr/>
          <a:lstStyle>
            <a:lvl1pPr>
              <a:defRPr/>
            </a:lvl1pPr>
          </a:lstStyle>
          <a:p>
            <a:pPr>
              <a:defRPr/>
            </a:pPr>
            <a:endParaRPr lang="pl-PL"/>
          </a:p>
        </p:txBody>
      </p:sp>
      <p:sp>
        <p:nvSpPr>
          <p:cNvPr id="9" name="Rectangle 5"/>
          <p:cNvSpPr>
            <a:spLocks noGrp="1" noChangeArrowheads="1"/>
          </p:cNvSpPr>
          <p:nvPr>
            <p:ph type="sldNum" idx="12"/>
          </p:nvPr>
        </p:nvSpPr>
        <p:spPr>
          <a:ln/>
        </p:spPr>
        <p:txBody>
          <a:bodyPr/>
          <a:lstStyle>
            <a:lvl1pPr>
              <a:defRPr/>
            </a:lvl1pPr>
          </a:lstStyle>
          <a:p>
            <a:fld id="{3420B356-8A47-4F36-9016-767E54FD81AF}" type="slidenum">
              <a:rPr lang="pl-PL" altLang="en-US"/>
              <a:pPr/>
              <a:t>‹#›</a:t>
            </a:fld>
            <a:endParaRPr lang="pl-PL" altLang="en-US"/>
          </a:p>
        </p:txBody>
      </p:sp>
    </p:spTree>
    <p:extLst>
      <p:ext uri="{BB962C8B-B14F-4D97-AF65-F5344CB8AC3E}">
        <p14:creationId xmlns:p14="http://schemas.microsoft.com/office/powerpoint/2010/main" val="3182162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3037" cy="12541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9063037" cy="241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4335463"/>
            <a:ext cx="9063037" cy="241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pl-PL"/>
          </a:p>
        </p:txBody>
      </p:sp>
      <p:sp>
        <p:nvSpPr>
          <p:cNvPr id="6" name="Rectangle 4"/>
          <p:cNvSpPr>
            <a:spLocks noGrp="1" noChangeArrowheads="1"/>
          </p:cNvSpPr>
          <p:nvPr>
            <p:ph type="ftr" idx="11"/>
          </p:nvPr>
        </p:nvSpPr>
        <p:spPr>
          <a:ln/>
        </p:spPr>
        <p:txBody>
          <a:bodyPr/>
          <a:lstStyle>
            <a:lvl1pPr>
              <a:defRPr/>
            </a:lvl1pPr>
          </a:lstStyle>
          <a:p>
            <a:pPr>
              <a:defRPr/>
            </a:pPr>
            <a:endParaRPr lang="pl-PL"/>
          </a:p>
        </p:txBody>
      </p:sp>
      <p:sp>
        <p:nvSpPr>
          <p:cNvPr id="7" name="Rectangle 5"/>
          <p:cNvSpPr>
            <a:spLocks noGrp="1" noChangeArrowheads="1"/>
          </p:cNvSpPr>
          <p:nvPr>
            <p:ph type="sldNum" idx="12"/>
          </p:nvPr>
        </p:nvSpPr>
        <p:spPr>
          <a:ln/>
        </p:spPr>
        <p:txBody>
          <a:bodyPr/>
          <a:lstStyle>
            <a:lvl1pPr>
              <a:defRPr/>
            </a:lvl1pPr>
          </a:lstStyle>
          <a:p>
            <a:fld id="{1B767B7F-ED84-416E-BAF3-AA40BBDE489A}" type="slidenum">
              <a:rPr lang="pl-PL" altLang="en-US"/>
              <a:pPr/>
              <a:t>‹#›</a:t>
            </a:fld>
            <a:endParaRPr lang="pl-PL" altLang="en-US"/>
          </a:p>
        </p:txBody>
      </p:sp>
    </p:spTree>
    <p:extLst>
      <p:ext uri="{BB962C8B-B14F-4D97-AF65-F5344CB8AC3E}">
        <p14:creationId xmlns:p14="http://schemas.microsoft.com/office/powerpoint/2010/main" val="86742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pl-PL"/>
          </a:p>
        </p:txBody>
      </p:sp>
      <p:sp>
        <p:nvSpPr>
          <p:cNvPr id="5" name="Rectangle 4"/>
          <p:cNvSpPr>
            <a:spLocks noGrp="1" noChangeArrowheads="1"/>
          </p:cNvSpPr>
          <p:nvPr>
            <p:ph type="ftr" idx="11"/>
          </p:nvPr>
        </p:nvSpPr>
        <p:spPr>
          <a:ln/>
        </p:spPr>
        <p:txBody>
          <a:bodyPr/>
          <a:lstStyle>
            <a:lvl1pPr>
              <a:defRPr/>
            </a:lvl1pPr>
          </a:lstStyle>
          <a:p>
            <a:pPr>
              <a:defRPr/>
            </a:pPr>
            <a:endParaRPr lang="pl-PL"/>
          </a:p>
        </p:txBody>
      </p:sp>
      <p:sp>
        <p:nvSpPr>
          <p:cNvPr id="6" name="Rectangle 5"/>
          <p:cNvSpPr>
            <a:spLocks noGrp="1" noChangeArrowheads="1"/>
          </p:cNvSpPr>
          <p:nvPr>
            <p:ph type="sldNum" idx="12"/>
          </p:nvPr>
        </p:nvSpPr>
        <p:spPr>
          <a:ln/>
        </p:spPr>
        <p:txBody>
          <a:bodyPr/>
          <a:lstStyle>
            <a:lvl1pPr>
              <a:defRPr/>
            </a:lvl1pPr>
          </a:lstStyle>
          <a:p>
            <a:fld id="{CB18B33A-C279-4E40-A7B0-17AA83AA7327}" type="slidenum">
              <a:rPr lang="pl-PL" altLang="en-US"/>
              <a:pPr/>
              <a:t>‹#›</a:t>
            </a:fld>
            <a:endParaRPr lang="pl-PL" altLang="en-US"/>
          </a:p>
        </p:txBody>
      </p:sp>
    </p:spTree>
    <p:extLst>
      <p:ext uri="{BB962C8B-B14F-4D97-AF65-F5344CB8AC3E}">
        <p14:creationId xmlns:p14="http://schemas.microsoft.com/office/powerpoint/2010/main" val="164341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pl-PL"/>
          </a:p>
        </p:txBody>
      </p:sp>
      <p:sp>
        <p:nvSpPr>
          <p:cNvPr id="5" name="Rectangle 4"/>
          <p:cNvSpPr>
            <a:spLocks noGrp="1" noChangeArrowheads="1"/>
          </p:cNvSpPr>
          <p:nvPr>
            <p:ph type="ftr" idx="11"/>
          </p:nvPr>
        </p:nvSpPr>
        <p:spPr>
          <a:ln/>
        </p:spPr>
        <p:txBody>
          <a:bodyPr/>
          <a:lstStyle>
            <a:lvl1pPr>
              <a:defRPr/>
            </a:lvl1pPr>
          </a:lstStyle>
          <a:p>
            <a:pPr>
              <a:defRPr/>
            </a:pPr>
            <a:endParaRPr lang="pl-PL"/>
          </a:p>
        </p:txBody>
      </p:sp>
      <p:sp>
        <p:nvSpPr>
          <p:cNvPr id="6" name="Rectangle 5"/>
          <p:cNvSpPr>
            <a:spLocks noGrp="1" noChangeArrowheads="1"/>
          </p:cNvSpPr>
          <p:nvPr>
            <p:ph type="sldNum" idx="12"/>
          </p:nvPr>
        </p:nvSpPr>
        <p:spPr>
          <a:ln/>
        </p:spPr>
        <p:txBody>
          <a:bodyPr/>
          <a:lstStyle>
            <a:lvl1pPr>
              <a:defRPr/>
            </a:lvl1pPr>
          </a:lstStyle>
          <a:p>
            <a:fld id="{C9360815-F50F-4696-B6BF-79270947F883}" type="slidenum">
              <a:rPr lang="pl-PL" altLang="en-US"/>
              <a:pPr/>
              <a:t>‹#›</a:t>
            </a:fld>
            <a:endParaRPr lang="pl-PL" altLang="en-US"/>
          </a:p>
        </p:txBody>
      </p:sp>
    </p:spTree>
    <p:extLst>
      <p:ext uri="{BB962C8B-B14F-4D97-AF65-F5344CB8AC3E}">
        <p14:creationId xmlns:p14="http://schemas.microsoft.com/office/powerpoint/2010/main" val="414317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4525" cy="4981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0163" y="1768475"/>
            <a:ext cx="4456112" cy="4981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pl-PL"/>
          </a:p>
        </p:txBody>
      </p:sp>
      <p:sp>
        <p:nvSpPr>
          <p:cNvPr id="6" name="Rectangle 4"/>
          <p:cNvSpPr>
            <a:spLocks noGrp="1" noChangeArrowheads="1"/>
          </p:cNvSpPr>
          <p:nvPr>
            <p:ph type="ftr" idx="11"/>
          </p:nvPr>
        </p:nvSpPr>
        <p:spPr>
          <a:ln/>
        </p:spPr>
        <p:txBody>
          <a:bodyPr/>
          <a:lstStyle>
            <a:lvl1pPr>
              <a:defRPr/>
            </a:lvl1pPr>
          </a:lstStyle>
          <a:p>
            <a:pPr>
              <a:defRPr/>
            </a:pPr>
            <a:endParaRPr lang="pl-PL"/>
          </a:p>
        </p:txBody>
      </p:sp>
      <p:sp>
        <p:nvSpPr>
          <p:cNvPr id="7" name="Rectangle 5"/>
          <p:cNvSpPr>
            <a:spLocks noGrp="1" noChangeArrowheads="1"/>
          </p:cNvSpPr>
          <p:nvPr>
            <p:ph type="sldNum" idx="12"/>
          </p:nvPr>
        </p:nvSpPr>
        <p:spPr>
          <a:ln/>
        </p:spPr>
        <p:txBody>
          <a:bodyPr/>
          <a:lstStyle>
            <a:lvl1pPr>
              <a:defRPr/>
            </a:lvl1pPr>
          </a:lstStyle>
          <a:p>
            <a:fld id="{33D093AB-4FC8-4E2A-82D1-B53ED4A366B9}" type="slidenum">
              <a:rPr lang="pl-PL" altLang="en-US"/>
              <a:pPr/>
              <a:t>‹#›</a:t>
            </a:fld>
            <a:endParaRPr lang="pl-PL" altLang="en-US"/>
          </a:p>
        </p:txBody>
      </p:sp>
    </p:spTree>
    <p:extLst>
      <p:ext uri="{BB962C8B-B14F-4D97-AF65-F5344CB8AC3E}">
        <p14:creationId xmlns:p14="http://schemas.microsoft.com/office/powerpoint/2010/main" val="27020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pl-PL"/>
          </a:p>
        </p:txBody>
      </p:sp>
      <p:sp>
        <p:nvSpPr>
          <p:cNvPr id="8" name="Rectangle 4"/>
          <p:cNvSpPr>
            <a:spLocks noGrp="1" noChangeArrowheads="1"/>
          </p:cNvSpPr>
          <p:nvPr>
            <p:ph type="ftr" idx="11"/>
          </p:nvPr>
        </p:nvSpPr>
        <p:spPr>
          <a:ln/>
        </p:spPr>
        <p:txBody>
          <a:bodyPr/>
          <a:lstStyle>
            <a:lvl1pPr>
              <a:defRPr/>
            </a:lvl1pPr>
          </a:lstStyle>
          <a:p>
            <a:pPr>
              <a:defRPr/>
            </a:pPr>
            <a:endParaRPr lang="pl-PL"/>
          </a:p>
        </p:txBody>
      </p:sp>
      <p:sp>
        <p:nvSpPr>
          <p:cNvPr id="9" name="Rectangle 5"/>
          <p:cNvSpPr>
            <a:spLocks noGrp="1" noChangeArrowheads="1"/>
          </p:cNvSpPr>
          <p:nvPr>
            <p:ph type="sldNum" idx="12"/>
          </p:nvPr>
        </p:nvSpPr>
        <p:spPr>
          <a:ln/>
        </p:spPr>
        <p:txBody>
          <a:bodyPr/>
          <a:lstStyle>
            <a:lvl1pPr>
              <a:defRPr/>
            </a:lvl1pPr>
          </a:lstStyle>
          <a:p>
            <a:fld id="{9926F8AC-7028-4423-A6A5-AF4301F21670}" type="slidenum">
              <a:rPr lang="pl-PL" altLang="en-US"/>
              <a:pPr/>
              <a:t>‹#›</a:t>
            </a:fld>
            <a:endParaRPr lang="pl-PL" altLang="en-US"/>
          </a:p>
        </p:txBody>
      </p:sp>
    </p:spTree>
    <p:extLst>
      <p:ext uri="{BB962C8B-B14F-4D97-AF65-F5344CB8AC3E}">
        <p14:creationId xmlns:p14="http://schemas.microsoft.com/office/powerpoint/2010/main" val="143252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pl-PL"/>
          </a:p>
        </p:txBody>
      </p:sp>
      <p:sp>
        <p:nvSpPr>
          <p:cNvPr id="4" name="Rectangle 4"/>
          <p:cNvSpPr>
            <a:spLocks noGrp="1" noChangeArrowheads="1"/>
          </p:cNvSpPr>
          <p:nvPr>
            <p:ph type="ftr" idx="11"/>
          </p:nvPr>
        </p:nvSpPr>
        <p:spPr>
          <a:ln/>
        </p:spPr>
        <p:txBody>
          <a:bodyPr/>
          <a:lstStyle>
            <a:lvl1pPr>
              <a:defRPr/>
            </a:lvl1pPr>
          </a:lstStyle>
          <a:p>
            <a:pPr>
              <a:defRPr/>
            </a:pPr>
            <a:endParaRPr lang="pl-PL"/>
          </a:p>
        </p:txBody>
      </p:sp>
      <p:sp>
        <p:nvSpPr>
          <p:cNvPr id="5" name="Rectangle 5"/>
          <p:cNvSpPr>
            <a:spLocks noGrp="1" noChangeArrowheads="1"/>
          </p:cNvSpPr>
          <p:nvPr>
            <p:ph type="sldNum" idx="12"/>
          </p:nvPr>
        </p:nvSpPr>
        <p:spPr>
          <a:ln/>
        </p:spPr>
        <p:txBody>
          <a:bodyPr/>
          <a:lstStyle>
            <a:lvl1pPr>
              <a:defRPr/>
            </a:lvl1pPr>
          </a:lstStyle>
          <a:p>
            <a:fld id="{BCCF9B09-1065-4D09-B064-917279BFCC7A}" type="slidenum">
              <a:rPr lang="pl-PL" altLang="en-US"/>
              <a:pPr/>
              <a:t>‹#›</a:t>
            </a:fld>
            <a:endParaRPr lang="pl-PL" altLang="en-US"/>
          </a:p>
        </p:txBody>
      </p:sp>
    </p:spTree>
    <p:extLst>
      <p:ext uri="{BB962C8B-B14F-4D97-AF65-F5344CB8AC3E}">
        <p14:creationId xmlns:p14="http://schemas.microsoft.com/office/powerpoint/2010/main" val="323136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pl-PL"/>
          </a:p>
        </p:txBody>
      </p:sp>
      <p:sp>
        <p:nvSpPr>
          <p:cNvPr id="3" name="Rectangle 4"/>
          <p:cNvSpPr>
            <a:spLocks noGrp="1" noChangeArrowheads="1"/>
          </p:cNvSpPr>
          <p:nvPr>
            <p:ph type="ftr" idx="11"/>
          </p:nvPr>
        </p:nvSpPr>
        <p:spPr>
          <a:ln/>
        </p:spPr>
        <p:txBody>
          <a:bodyPr/>
          <a:lstStyle>
            <a:lvl1pPr>
              <a:defRPr/>
            </a:lvl1pPr>
          </a:lstStyle>
          <a:p>
            <a:pPr>
              <a:defRPr/>
            </a:pPr>
            <a:endParaRPr lang="pl-PL"/>
          </a:p>
        </p:txBody>
      </p:sp>
      <p:sp>
        <p:nvSpPr>
          <p:cNvPr id="4" name="Rectangle 5"/>
          <p:cNvSpPr>
            <a:spLocks noGrp="1" noChangeArrowheads="1"/>
          </p:cNvSpPr>
          <p:nvPr>
            <p:ph type="sldNum" idx="12"/>
          </p:nvPr>
        </p:nvSpPr>
        <p:spPr>
          <a:ln/>
        </p:spPr>
        <p:txBody>
          <a:bodyPr/>
          <a:lstStyle>
            <a:lvl1pPr>
              <a:defRPr/>
            </a:lvl1pPr>
          </a:lstStyle>
          <a:p>
            <a:fld id="{5F7473B5-63CB-4DFB-861C-4808D74A464C}" type="slidenum">
              <a:rPr lang="pl-PL" altLang="en-US"/>
              <a:pPr/>
              <a:t>‹#›</a:t>
            </a:fld>
            <a:endParaRPr lang="pl-PL" altLang="en-US"/>
          </a:p>
        </p:txBody>
      </p:sp>
    </p:spTree>
    <p:extLst>
      <p:ext uri="{BB962C8B-B14F-4D97-AF65-F5344CB8AC3E}">
        <p14:creationId xmlns:p14="http://schemas.microsoft.com/office/powerpoint/2010/main" val="344978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pl-PL"/>
          </a:p>
        </p:txBody>
      </p:sp>
      <p:sp>
        <p:nvSpPr>
          <p:cNvPr id="6" name="Rectangle 4"/>
          <p:cNvSpPr>
            <a:spLocks noGrp="1" noChangeArrowheads="1"/>
          </p:cNvSpPr>
          <p:nvPr>
            <p:ph type="ftr" idx="11"/>
          </p:nvPr>
        </p:nvSpPr>
        <p:spPr>
          <a:ln/>
        </p:spPr>
        <p:txBody>
          <a:bodyPr/>
          <a:lstStyle>
            <a:lvl1pPr>
              <a:defRPr/>
            </a:lvl1pPr>
          </a:lstStyle>
          <a:p>
            <a:pPr>
              <a:defRPr/>
            </a:pPr>
            <a:endParaRPr lang="pl-PL"/>
          </a:p>
        </p:txBody>
      </p:sp>
      <p:sp>
        <p:nvSpPr>
          <p:cNvPr id="7" name="Rectangle 5"/>
          <p:cNvSpPr>
            <a:spLocks noGrp="1" noChangeArrowheads="1"/>
          </p:cNvSpPr>
          <p:nvPr>
            <p:ph type="sldNum" idx="12"/>
          </p:nvPr>
        </p:nvSpPr>
        <p:spPr>
          <a:ln/>
        </p:spPr>
        <p:txBody>
          <a:bodyPr/>
          <a:lstStyle>
            <a:lvl1pPr>
              <a:defRPr/>
            </a:lvl1pPr>
          </a:lstStyle>
          <a:p>
            <a:fld id="{50F27F32-9916-4CBA-B5A2-5F04D3D5E71C}" type="slidenum">
              <a:rPr lang="pl-PL" altLang="en-US"/>
              <a:pPr/>
              <a:t>‹#›</a:t>
            </a:fld>
            <a:endParaRPr lang="pl-PL" altLang="en-US"/>
          </a:p>
        </p:txBody>
      </p:sp>
    </p:spTree>
    <p:extLst>
      <p:ext uri="{BB962C8B-B14F-4D97-AF65-F5344CB8AC3E}">
        <p14:creationId xmlns:p14="http://schemas.microsoft.com/office/powerpoint/2010/main" val="338241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pl-PL"/>
          </a:p>
        </p:txBody>
      </p:sp>
      <p:sp>
        <p:nvSpPr>
          <p:cNvPr id="6" name="Rectangle 4"/>
          <p:cNvSpPr>
            <a:spLocks noGrp="1" noChangeArrowheads="1"/>
          </p:cNvSpPr>
          <p:nvPr>
            <p:ph type="ftr" idx="11"/>
          </p:nvPr>
        </p:nvSpPr>
        <p:spPr>
          <a:ln/>
        </p:spPr>
        <p:txBody>
          <a:bodyPr/>
          <a:lstStyle>
            <a:lvl1pPr>
              <a:defRPr/>
            </a:lvl1pPr>
          </a:lstStyle>
          <a:p>
            <a:pPr>
              <a:defRPr/>
            </a:pPr>
            <a:endParaRPr lang="pl-PL"/>
          </a:p>
        </p:txBody>
      </p:sp>
      <p:sp>
        <p:nvSpPr>
          <p:cNvPr id="7" name="Rectangle 5"/>
          <p:cNvSpPr>
            <a:spLocks noGrp="1" noChangeArrowheads="1"/>
          </p:cNvSpPr>
          <p:nvPr>
            <p:ph type="sldNum" idx="12"/>
          </p:nvPr>
        </p:nvSpPr>
        <p:spPr>
          <a:ln/>
        </p:spPr>
        <p:txBody>
          <a:bodyPr/>
          <a:lstStyle>
            <a:lvl1pPr>
              <a:defRPr/>
            </a:lvl1pPr>
          </a:lstStyle>
          <a:p>
            <a:fld id="{98983EA4-280E-4EFE-8237-86F0FB0C563D}" type="slidenum">
              <a:rPr lang="pl-PL" altLang="en-US"/>
              <a:pPr/>
              <a:t>‹#›</a:t>
            </a:fld>
            <a:endParaRPr lang="pl-PL" altLang="en-US"/>
          </a:p>
        </p:txBody>
      </p:sp>
    </p:spTree>
    <p:extLst>
      <p:ext uri="{BB962C8B-B14F-4D97-AF65-F5344CB8AC3E}">
        <p14:creationId xmlns:p14="http://schemas.microsoft.com/office/powerpoint/2010/main" val="375966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3037"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63037" cy="498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3997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n-ea"/>
                <a:cs typeface="Arial Unicode MS" charset="0"/>
              </a:defRPr>
            </a:lvl1pPr>
          </a:lstStyle>
          <a:p>
            <a:pPr>
              <a:defRPr/>
            </a:pPr>
            <a:endParaRPr lang="pl-PL"/>
          </a:p>
        </p:txBody>
      </p:sp>
      <p:sp>
        <p:nvSpPr>
          <p:cNvPr id="1028" name="Rectangle 4"/>
          <p:cNvSpPr>
            <a:spLocks noGrp="1" noChangeArrowheads="1"/>
          </p:cNvSpPr>
          <p:nvPr>
            <p:ph type="ftr"/>
          </p:nvPr>
        </p:nvSpPr>
        <p:spPr bwMode="auto">
          <a:xfrm>
            <a:off x="3448050" y="6886575"/>
            <a:ext cx="3187700"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n-ea"/>
                <a:cs typeface="Arial Unicode MS" charset="0"/>
              </a:defRPr>
            </a:lvl1pPr>
          </a:lstStyle>
          <a:p>
            <a:pPr>
              <a:defRPr/>
            </a:pPr>
            <a:endParaRPr lang="pl-PL"/>
          </a:p>
        </p:txBody>
      </p:sp>
      <p:sp>
        <p:nvSpPr>
          <p:cNvPr id="1029" name="Rectangle 5"/>
          <p:cNvSpPr>
            <a:spLocks noGrp="1" noChangeArrowheads="1"/>
          </p:cNvSpPr>
          <p:nvPr>
            <p:ph type="sldNum"/>
          </p:nvPr>
        </p:nvSpPr>
        <p:spPr bwMode="auto">
          <a:xfrm>
            <a:off x="7227888" y="6886575"/>
            <a:ext cx="233997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ea typeface="Arial Unicode MS" panose="020B0604020202020204" pitchFamily="34" charset="-128"/>
              </a:defRPr>
            </a:lvl1pPr>
          </a:lstStyle>
          <a:p>
            <a:fld id="{BC0DDB73-32BE-44A3-9EA7-6E9D15BC1E4E}" type="slidenum">
              <a:rPr lang="pl-PL" altLang="en-US"/>
              <a:pPr/>
              <a:t>‹#›</a:t>
            </a:fld>
            <a:endParaRPr lang="pl-PL"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0" fontAlgn="base" hangingPunct="0">
        <a:lnSpc>
          <a:spcPct val="104000"/>
        </a:lnSpc>
        <a:spcBef>
          <a:spcPct val="0"/>
        </a:spcBef>
        <a:spcAft>
          <a:spcPct val="0"/>
        </a:spcAft>
        <a:buClr>
          <a:srgbClr val="000000"/>
        </a:buClr>
        <a:buSzPct val="100000"/>
        <a:buFont typeface="Times New Roman" pitchFamily="18" charset="0"/>
        <a:defRPr sz="4400">
          <a:solidFill>
            <a:srgbClr val="FFFFFF"/>
          </a:solidFill>
          <a:effectLst>
            <a:outerShdw blurRad="38100" dist="38100" dir="2700000" algn="tl">
              <a:srgbClr val="C0C0C0"/>
            </a:outerShdw>
          </a:effectLst>
          <a:latin typeface="+mj-lt"/>
          <a:ea typeface="ＭＳ Ｐゴシック" charset="0"/>
          <a:cs typeface="+mj-cs"/>
        </a:defRPr>
      </a:lvl1pPr>
      <a:lvl2pPr algn="ctr" defTabSz="457200" rtl="0" eaLnBrk="0" fontAlgn="base" hangingPunct="0">
        <a:lnSpc>
          <a:spcPct val="104000"/>
        </a:lnSpc>
        <a:spcBef>
          <a:spcPct val="0"/>
        </a:spcBef>
        <a:spcAft>
          <a:spcPct val="0"/>
        </a:spcAft>
        <a:buClr>
          <a:srgbClr val="000000"/>
        </a:buClr>
        <a:buSzPct val="100000"/>
        <a:buFont typeface="Times New Roman" pitchFamily="18" charset="0"/>
        <a:defRPr sz="4400">
          <a:solidFill>
            <a:srgbClr val="FFFFFF"/>
          </a:solidFill>
          <a:effectLst>
            <a:outerShdw blurRad="38100" dist="38100" dir="2700000" algn="tl">
              <a:srgbClr val="C0C0C0"/>
            </a:outerShdw>
          </a:effectLst>
          <a:latin typeface="Trebuchet MS" pitchFamily="32" charset="0"/>
          <a:ea typeface="ＭＳ Ｐゴシック" charset="0"/>
          <a:cs typeface="Arial Unicode MS" charset="0"/>
        </a:defRPr>
      </a:lvl2pPr>
      <a:lvl3pPr algn="ctr" defTabSz="457200" rtl="0" eaLnBrk="0" fontAlgn="base" hangingPunct="0">
        <a:lnSpc>
          <a:spcPct val="104000"/>
        </a:lnSpc>
        <a:spcBef>
          <a:spcPct val="0"/>
        </a:spcBef>
        <a:spcAft>
          <a:spcPct val="0"/>
        </a:spcAft>
        <a:buClr>
          <a:srgbClr val="000000"/>
        </a:buClr>
        <a:buSzPct val="100000"/>
        <a:buFont typeface="Times New Roman" pitchFamily="18" charset="0"/>
        <a:defRPr sz="4400">
          <a:solidFill>
            <a:srgbClr val="FFFFFF"/>
          </a:solidFill>
          <a:effectLst>
            <a:outerShdw blurRad="38100" dist="38100" dir="2700000" algn="tl">
              <a:srgbClr val="C0C0C0"/>
            </a:outerShdw>
          </a:effectLst>
          <a:latin typeface="Trebuchet MS" pitchFamily="32" charset="0"/>
          <a:ea typeface="ＭＳ Ｐゴシック" charset="0"/>
          <a:cs typeface="Arial Unicode MS" charset="0"/>
        </a:defRPr>
      </a:lvl3pPr>
      <a:lvl4pPr algn="ctr" defTabSz="457200" rtl="0" eaLnBrk="0" fontAlgn="base" hangingPunct="0">
        <a:lnSpc>
          <a:spcPct val="104000"/>
        </a:lnSpc>
        <a:spcBef>
          <a:spcPct val="0"/>
        </a:spcBef>
        <a:spcAft>
          <a:spcPct val="0"/>
        </a:spcAft>
        <a:buClr>
          <a:srgbClr val="000000"/>
        </a:buClr>
        <a:buSzPct val="100000"/>
        <a:buFont typeface="Times New Roman" pitchFamily="18" charset="0"/>
        <a:defRPr sz="4400">
          <a:solidFill>
            <a:srgbClr val="FFFFFF"/>
          </a:solidFill>
          <a:effectLst>
            <a:outerShdw blurRad="38100" dist="38100" dir="2700000" algn="tl">
              <a:srgbClr val="C0C0C0"/>
            </a:outerShdw>
          </a:effectLst>
          <a:latin typeface="Trebuchet MS" pitchFamily="32" charset="0"/>
          <a:ea typeface="ＭＳ Ｐゴシック" charset="0"/>
          <a:cs typeface="Arial Unicode MS" charset="0"/>
        </a:defRPr>
      </a:lvl4pPr>
      <a:lvl5pPr algn="ctr" defTabSz="457200" rtl="0" eaLnBrk="0" fontAlgn="base" hangingPunct="0">
        <a:lnSpc>
          <a:spcPct val="104000"/>
        </a:lnSpc>
        <a:spcBef>
          <a:spcPct val="0"/>
        </a:spcBef>
        <a:spcAft>
          <a:spcPct val="0"/>
        </a:spcAft>
        <a:buClr>
          <a:srgbClr val="000000"/>
        </a:buClr>
        <a:buSzPct val="100000"/>
        <a:buFont typeface="Times New Roman" pitchFamily="18" charset="0"/>
        <a:defRPr sz="4400">
          <a:solidFill>
            <a:srgbClr val="FFFFFF"/>
          </a:solidFill>
          <a:effectLst>
            <a:outerShdw blurRad="38100" dist="38100" dir="2700000" algn="tl">
              <a:srgbClr val="C0C0C0"/>
            </a:outerShdw>
          </a:effectLst>
          <a:latin typeface="Trebuchet MS" pitchFamily="32" charset="0"/>
          <a:ea typeface="ＭＳ Ｐゴシック" charset="0"/>
          <a:cs typeface="Arial Unicode MS" charset="0"/>
        </a:defRPr>
      </a:lvl5pPr>
      <a:lvl6pPr marL="2514600" indent="-228600" algn="ctr" defTabSz="457200" rtl="0" fontAlgn="base" hangingPunct="0">
        <a:lnSpc>
          <a:spcPct val="104000"/>
        </a:lnSpc>
        <a:spcBef>
          <a:spcPct val="0"/>
        </a:spcBef>
        <a:spcAft>
          <a:spcPct val="0"/>
        </a:spcAft>
        <a:buClr>
          <a:srgbClr val="000000"/>
        </a:buClr>
        <a:buSzPct val="100000"/>
        <a:buFont typeface="Times New Roman" pitchFamily="16" charset="0"/>
        <a:defRPr sz="4400">
          <a:solidFill>
            <a:srgbClr val="FFFFFF"/>
          </a:solidFill>
          <a:effectLst>
            <a:outerShdw blurRad="38100" dist="38100" dir="2700000" algn="tl">
              <a:srgbClr val="C0C0C0"/>
            </a:outerShdw>
          </a:effectLst>
          <a:latin typeface="Trebuchet MS" pitchFamily="32" charset="0"/>
          <a:cs typeface="Arial Unicode MS" charset="0"/>
        </a:defRPr>
      </a:lvl6pPr>
      <a:lvl7pPr marL="2971800" indent="-228600" algn="ctr" defTabSz="457200" rtl="0" fontAlgn="base" hangingPunct="0">
        <a:lnSpc>
          <a:spcPct val="104000"/>
        </a:lnSpc>
        <a:spcBef>
          <a:spcPct val="0"/>
        </a:spcBef>
        <a:spcAft>
          <a:spcPct val="0"/>
        </a:spcAft>
        <a:buClr>
          <a:srgbClr val="000000"/>
        </a:buClr>
        <a:buSzPct val="100000"/>
        <a:buFont typeface="Times New Roman" pitchFamily="16" charset="0"/>
        <a:defRPr sz="4400">
          <a:solidFill>
            <a:srgbClr val="FFFFFF"/>
          </a:solidFill>
          <a:effectLst>
            <a:outerShdw blurRad="38100" dist="38100" dir="2700000" algn="tl">
              <a:srgbClr val="C0C0C0"/>
            </a:outerShdw>
          </a:effectLst>
          <a:latin typeface="Trebuchet MS" pitchFamily="32" charset="0"/>
          <a:cs typeface="Arial Unicode MS" charset="0"/>
        </a:defRPr>
      </a:lvl7pPr>
      <a:lvl8pPr marL="3429000" indent="-228600" algn="ctr" defTabSz="457200" rtl="0" fontAlgn="base" hangingPunct="0">
        <a:lnSpc>
          <a:spcPct val="104000"/>
        </a:lnSpc>
        <a:spcBef>
          <a:spcPct val="0"/>
        </a:spcBef>
        <a:spcAft>
          <a:spcPct val="0"/>
        </a:spcAft>
        <a:buClr>
          <a:srgbClr val="000000"/>
        </a:buClr>
        <a:buSzPct val="100000"/>
        <a:buFont typeface="Times New Roman" pitchFamily="16" charset="0"/>
        <a:defRPr sz="4400">
          <a:solidFill>
            <a:srgbClr val="FFFFFF"/>
          </a:solidFill>
          <a:effectLst>
            <a:outerShdw blurRad="38100" dist="38100" dir="2700000" algn="tl">
              <a:srgbClr val="C0C0C0"/>
            </a:outerShdw>
          </a:effectLst>
          <a:latin typeface="Trebuchet MS" pitchFamily="32" charset="0"/>
          <a:cs typeface="Arial Unicode MS" charset="0"/>
        </a:defRPr>
      </a:lvl8pPr>
      <a:lvl9pPr marL="3886200" indent="-228600" algn="ctr" defTabSz="457200" rtl="0" fontAlgn="base" hangingPunct="0">
        <a:lnSpc>
          <a:spcPct val="104000"/>
        </a:lnSpc>
        <a:spcBef>
          <a:spcPct val="0"/>
        </a:spcBef>
        <a:spcAft>
          <a:spcPct val="0"/>
        </a:spcAft>
        <a:buClr>
          <a:srgbClr val="000000"/>
        </a:buClr>
        <a:buSzPct val="100000"/>
        <a:buFont typeface="Times New Roman" pitchFamily="16" charset="0"/>
        <a:defRPr sz="4400">
          <a:solidFill>
            <a:srgbClr val="FFFFFF"/>
          </a:solidFill>
          <a:effectLst>
            <a:outerShdw blurRad="38100" dist="38100" dir="2700000" algn="tl">
              <a:srgbClr val="C0C0C0"/>
            </a:outerShdw>
          </a:effectLst>
          <a:latin typeface="Trebuchet MS" pitchFamily="32" charset="0"/>
          <a:cs typeface="Arial Unicode MS" charset="0"/>
        </a:defRPr>
      </a:lvl9pPr>
    </p:titleStyle>
    <p:bodyStyle>
      <a:lvl1pPr marL="342900" indent="-342900" algn="l" defTabSz="457200" rtl="0" eaLnBrk="0" fontAlgn="base" hangingPunct="0">
        <a:lnSpc>
          <a:spcPct val="104000"/>
        </a:lnSpc>
        <a:spcBef>
          <a:spcPct val="0"/>
        </a:spcBef>
        <a:spcAft>
          <a:spcPts val="1425"/>
        </a:spcAft>
        <a:buClr>
          <a:srgbClr val="000000"/>
        </a:buClr>
        <a:buSzPct val="100000"/>
        <a:buFont typeface="Times New Roman" pitchFamily="18" charset="0"/>
        <a:defRPr sz="3200">
          <a:solidFill>
            <a:srgbClr val="FFFFFF"/>
          </a:solidFill>
          <a:effectLst>
            <a:outerShdw blurRad="38100" dist="38100" dir="2700000" algn="tl">
              <a:srgbClr val="C0C0C0"/>
            </a:outerShdw>
          </a:effectLst>
          <a:latin typeface="+mn-lt"/>
          <a:ea typeface="ＭＳ Ｐゴシック" charset="0"/>
          <a:cs typeface="+mn-cs"/>
        </a:defRPr>
      </a:lvl1pPr>
      <a:lvl2pPr marL="742950" indent="-285750" algn="l" defTabSz="457200" rtl="0" eaLnBrk="0" fontAlgn="base" hangingPunct="0">
        <a:lnSpc>
          <a:spcPct val="104000"/>
        </a:lnSpc>
        <a:spcBef>
          <a:spcPct val="0"/>
        </a:spcBef>
        <a:spcAft>
          <a:spcPts val="1138"/>
        </a:spcAft>
        <a:buClr>
          <a:srgbClr val="000000"/>
        </a:buClr>
        <a:buSzPct val="100000"/>
        <a:buFont typeface="Times New Roman" pitchFamily="18" charset="0"/>
        <a:defRPr sz="2800">
          <a:solidFill>
            <a:srgbClr val="FFFFFF"/>
          </a:solidFill>
          <a:effectLst>
            <a:outerShdw blurRad="38100" dist="38100" dir="2700000" algn="tl">
              <a:srgbClr val="C0C0C0"/>
            </a:outerShdw>
          </a:effectLst>
          <a:latin typeface="+mn-lt"/>
          <a:ea typeface="Arial Unicode MS" charset="0"/>
          <a:cs typeface="+mn-cs"/>
        </a:defRPr>
      </a:lvl2pPr>
      <a:lvl3pPr marL="1143000" indent="-228600" algn="l" defTabSz="457200" rtl="0" eaLnBrk="0" fontAlgn="base" hangingPunct="0">
        <a:lnSpc>
          <a:spcPct val="104000"/>
        </a:lnSpc>
        <a:spcBef>
          <a:spcPct val="0"/>
        </a:spcBef>
        <a:spcAft>
          <a:spcPts val="850"/>
        </a:spcAft>
        <a:buClr>
          <a:srgbClr val="000000"/>
        </a:buClr>
        <a:buSzPct val="100000"/>
        <a:buFont typeface="Times New Roman" pitchFamily="18" charset="0"/>
        <a:defRPr sz="2400">
          <a:solidFill>
            <a:srgbClr val="FFFFFF"/>
          </a:solidFill>
          <a:effectLst>
            <a:outerShdw blurRad="38100" dist="38100" dir="2700000" algn="tl">
              <a:srgbClr val="C0C0C0"/>
            </a:outerShdw>
          </a:effectLst>
          <a:latin typeface="+mn-lt"/>
          <a:ea typeface="Arial Unicode MS" charset="0"/>
          <a:cs typeface="+mn-cs"/>
        </a:defRPr>
      </a:lvl3pPr>
      <a:lvl4pPr marL="1600200" indent="-228600" algn="l" defTabSz="457200" rtl="0" eaLnBrk="0" fontAlgn="base" hangingPunct="0">
        <a:lnSpc>
          <a:spcPct val="104000"/>
        </a:lnSpc>
        <a:spcBef>
          <a:spcPct val="0"/>
        </a:spcBef>
        <a:spcAft>
          <a:spcPts val="575"/>
        </a:spcAft>
        <a:buClr>
          <a:srgbClr val="000000"/>
        </a:buClr>
        <a:buSzPct val="100000"/>
        <a:buFont typeface="Times New Roman" pitchFamily="18" charset="0"/>
        <a:defRPr sz="2000">
          <a:solidFill>
            <a:srgbClr val="FFFFFF"/>
          </a:solidFill>
          <a:effectLst>
            <a:outerShdw blurRad="38100" dist="38100" dir="2700000" algn="tl">
              <a:srgbClr val="C0C0C0"/>
            </a:outerShdw>
          </a:effectLst>
          <a:latin typeface="+mn-lt"/>
          <a:ea typeface="Arial Unicode MS" charset="0"/>
          <a:cs typeface="+mn-cs"/>
        </a:defRPr>
      </a:lvl4pPr>
      <a:lvl5pPr marL="2057400" indent="-228600" algn="l" defTabSz="457200" rtl="0" eaLnBrk="0" fontAlgn="base" hangingPunct="0">
        <a:lnSpc>
          <a:spcPct val="104000"/>
        </a:lnSpc>
        <a:spcBef>
          <a:spcPct val="0"/>
        </a:spcBef>
        <a:spcAft>
          <a:spcPts val="288"/>
        </a:spcAft>
        <a:buClr>
          <a:srgbClr val="000000"/>
        </a:buClr>
        <a:buSzPct val="100000"/>
        <a:buFont typeface="Times New Roman" pitchFamily="18" charset="0"/>
        <a:defRPr sz="2000">
          <a:solidFill>
            <a:srgbClr val="FFFFFF"/>
          </a:solidFill>
          <a:effectLst>
            <a:outerShdw blurRad="38100" dist="38100" dir="2700000" algn="tl">
              <a:srgbClr val="C0C0C0"/>
            </a:outerShdw>
          </a:effectLst>
          <a:latin typeface="+mn-lt"/>
          <a:ea typeface="Arial Unicode MS" charset="0"/>
          <a:cs typeface="+mn-cs"/>
        </a:defRPr>
      </a:lvl5pPr>
      <a:lvl6pPr marL="2514600" indent="-228600" algn="l" defTabSz="457200" rtl="0" fontAlgn="base" hangingPunct="0">
        <a:lnSpc>
          <a:spcPct val="104000"/>
        </a:lnSpc>
        <a:spcBef>
          <a:spcPct val="0"/>
        </a:spcBef>
        <a:spcAft>
          <a:spcPts val="288"/>
        </a:spcAft>
        <a:buClr>
          <a:srgbClr val="000000"/>
        </a:buClr>
        <a:buSzPct val="100000"/>
        <a:buFont typeface="Times New Roman" pitchFamily="16" charset="0"/>
        <a:defRPr sz="2000">
          <a:solidFill>
            <a:srgbClr val="FFFFFF"/>
          </a:solidFill>
          <a:effectLst>
            <a:outerShdw blurRad="38100" dist="38100" dir="2700000" algn="tl">
              <a:srgbClr val="C0C0C0"/>
            </a:outerShdw>
          </a:effectLst>
          <a:latin typeface="+mn-lt"/>
          <a:cs typeface="+mn-cs"/>
        </a:defRPr>
      </a:lvl6pPr>
      <a:lvl7pPr marL="2971800" indent="-228600" algn="l" defTabSz="457200" rtl="0" fontAlgn="base" hangingPunct="0">
        <a:lnSpc>
          <a:spcPct val="104000"/>
        </a:lnSpc>
        <a:spcBef>
          <a:spcPct val="0"/>
        </a:spcBef>
        <a:spcAft>
          <a:spcPts val="288"/>
        </a:spcAft>
        <a:buClr>
          <a:srgbClr val="000000"/>
        </a:buClr>
        <a:buSzPct val="100000"/>
        <a:buFont typeface="Times New Roman" pitchFamily="16" charset="0"/>
        <a:defRPr sz="2000">
          <a:solidFill>
            <a:srgbClr val="FFFFFF"/>
          </a:solidFill>
          <a:effectLst>
            <a:outerShdw blurRad="38100" dist="38100" dir="2700000" algn="tl">
              <a:srgbClr val="C0C0C0"/>
            </a:outerShdw>
          </a:effectLst>
          <a:latin typeface="+mn-lt"/>
          <a:cs typeface="+mn-cs"/>
        </a:defRPr>
      </a:lvl7pPr>
      <a:lvl8pPr marL="3429000" indent="-228600" algn="l" defTabSz="457200" rtl="0" fontAlgn="base" hangingPunct="0">
        <a:lnSpc>
          <a:spcPct val="104000"/>
        </a:lnSpc>
        <a:spcBef>
          <a:spcPct val="0"/>
        </a:spcBef>
        <a:spcAft>
          <a:spcPts val="288"/>
        </a:spcAft>
        <a:buClr>
          <a:srgbClr val="000000"/>
        </a:buClr>
        <a:buSzPct val="100000"/>
        <a:buFont typeface="Times New Roman" pitchFamily="16" charset="0"/>
        <a:defRPr sz="2000">
          <a:solidFill>
            <a:srgbClr val="FFFFFF"/>
          </a:solidFill>
          <a:effectLst>
            <a:outerShdw blurRad="38100" dist="38100" dir="2700000" algn="tl">
              <a:srgbClr val="C0C0C0"/>
            </a:outerShdw>
          </a:effectLst>
          <a:latin typeface="+mn-lt"/>
          <a:cs typeface="+mn-cs"/>
        </a:defRPr>
      </a:lvl8pPr>
      <a:lvl9pPr marL="3886200" indent="-228600" algn="l" defTabSz="457200" rtl="0" fontAlgn="base" hangingPunct="0">
        <a:lnSpc>
          <a:spcPct val="104000"/>
        </a:lnSpc>
        <a:spcBef>
          <a:spcPct val="0"/>
        </a:spcBef>
        <a:spcAft>
          <a:spcPts val="288"/>
        </a:spcAft>
        <a:buClr>
          <a:srgbClr val="000000"/>
        </a:buClr>
        <a:buSzPct val="100000"/>
        <a:buFont typeface="Times New Roman" pitchFamily="16" charset="0"/>
        <a:defRPr sz="2000">
          <a:solidFill>
            <a:srgbClr val="FFFFFF"/>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dbill@wcupa.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william@wcupa.edu" TargetMode="External"/><Relationship Id="rId5" Type="http://schemas.openxmlformats.org/officeDocument/2006/relationships/hyperlink" Target="mailto:smetz@wcupa.edu" TargetMode="External"/><Relationship Id="rId4" Type="http://schemas.openxmlformats.org/officeDocument/2006/relationships/hyperlink" Target="mailto:sdejoy@wcupa.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hyperlink" Target="http://www.wcupa.edu/_admissions/sch_dgr/forms.asp" TargetMode="External"/><Relationship Id="rId4" Type="http://schemas.openxmlformats.org/officeDocument/2006/relationships/hyperlink" Target="http://www.wcupa.edu/_admissions/sch_dgr/current.asp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nchec.org/exam/chesfaq/ch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hyperlink" Target="http://www.wcupa.edu/_ACADEMICS/HealthSciences/health/mph/communityHealth.aspx" TargetMode="External"/><Relationship Id="rId13" Type="http://schemas.openxmlformats.org/officeDocument/2006/relationships/hyperlink" Target="http://wcupa.edu/_ACADEMICS/HealthSciences/health/mph/aidAssistantships.aspx" TargetMode="External"/><Relationship Id="rId3" Type="http://schemas.openxmlformats.org/officeDocument/2006/relationships/image" Target="../media/image1.png"/><Relationship Id="rId7" Type="http://schemas.openxmlformats.org/officeDocument/2006/relationships/hyperlink" Target="http://www.wcupa.edu/_ACADEMICS/HealthSciences/health/mph/FAQs.aspx" TargetMode="External"/><Relationship Id="rId12" Type="http://schemas.openxmlformats.org/officeDocument/2006/relationships/hyperlink" Target="http://www.wcupa.edu/_ACADEMICS/HealthSciences/health/mph/formsAndPolicies.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wcupa.edu/_ACADEMICS/HealthSciences/health/mph/" TargetMode="External"/><Relationship Id="rId11" Type="http://schemas.openxmlformats.org/officeDocument/2006/relationships/hyperlink" Target="http://www.wcupa.edu/_ACADEMICS/HealthSciences/health/mph/studentResources.aspx" TargetMode="External"/><Relationship Id="rId5" Type="http://schemas.openxmlformats.org/officeDocument/2006/relationships/hyperlink" Target="http://www.wcupa.edu/_ACADEMICS/healthsciences/" TargetMode="External"/><Relationship Id="rId10" Type="http://schemas.openxmlformats.org/officeDocument/2006/relationships/hyperlink" Target="https://www.facebook.com/WCUmph" TargetMode="External"/><Relationship Id="rId4" Type="http://schemas.openxmlformats.org/officeDocument/2006/relationships/hyperlink" Target="http://www.wcupa.edu/_ADMISSIONS/SCH_DGR/" TargetMode="External"/><Relationship Id="rId9" Type="http://schemas.openxmlformats.org/officeDocument/2006/relationships/hyperlink" Target="http://www.wcupa.edu/_ACADEMICS/HealthSciences/health/mph/Documents/ALECommunityHealthTrackList03.27.13.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234950"/>
            <a:ext cx="9070975" cy="139382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dirty="0" smtClean="0">
                <a:ea typeface="ＭＳ Ｐゴシック" pitchFamily="34" charset="-128"/>
              </a:rPr>
              <a:t>Community Health Track Advisement</a:t>
            </a:r>
          </a:p>
        </p:txBody>
      </p:sp>
      <p:sp>
        <p:nvSpPr>
          <p:cNvPr id="3074" name="Rectangle 2"/>
          <p:cNvSpPr>
            <a:spLocks noGrp="1" noChangeArrowheads="1"/>
          </p:cNvSpPr>
          <p:nvPr>
            <p:ph type="subTitle" idx="4294967295"/>
          </p:nvPr>
        </p:nvSpPr>
        <p:spPr>
          <a:xfrm>
            <a:off x="503238" y="1814513"/>
            <a:ext cx="9070975" cy="4899025"/>
          </a:xfrm>
        </p:spPr>
        <p:txBody>
          <a:bodyPr anchor="ctr"/>
          <a:lstStyle/>
          <a:p>
            <a:pPr indent="-336550" algn="ctr" eaLnBrk="1">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pl-PL" dirty="0" smtClean="0">
                <a:ea typeface="+mn-ea"/>
              </a:rPr>
              <a:t>West Chester University MPH Program</a:t>
            </a:r>
            <a:endParaRPr lang="en-US" dirty="0" smtClean="0">
              <a:ea typeface="+mn-ea"/>
            </a:endParaRPr>
          </a:p>
          <a:p>
            <a:pPr indent="-336550" algn="ctr" eaLnBrk="1">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ea typeface="+mn-ea"/>
              </a:rPr>
              <a:t>Fall 2015</a:t>
            </a:r>
            <a:endParaRPr lang="pl-PL" dirty="0" smtClean="0">
              <a:ea typeface="+mn-ea"/>
            </a:endParaRPr>
          </a:p>
          <a:p>
            <a:pPr indent="-336550" algn="ctr" eaLnBrk="1">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dirty="0" smtClean="0">
              <a:ea typeface="+mn-ea"/>
            </a:endParaRPr>
          </a:p>
          <a:p>
            <a:pPr indent="-336550" algn="ctr" eaLnBrk="1">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pl-PL" dirty="0" smtClean="0">
              <a:ea typeface="+mn-ea"/>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Part Time Course Rotation</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Fall Start</a:t>
            </a:r>
          </a:p>
        </p:txBody>
      </p:sp>
      <p:sp>
        <p:nvSpPr>
          <p:cNvPr id="11266" name="Text Box 2"/>
          <p:cNvSpPr txBox="1">
            <a:spLocks noChangeArrowheads="1"/>
          </p:cNvSpPr>
          <p:nvPr/>
        </p:nvSpPr>
        <p:spPr bwMode="auto">
          <a:xfrm>
            <a:off x="503238" y="1768475"/>
            <a:ext cx="2921000" cy="312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p:txBody>
      </p:sp>
      <p:sp>
        <p:nvSpPr>
          <p:cNvPr id="11267" name="Text Box 3"/>
          <p:cNvSpPr txBox="1">
            <a:spLocks noChangeArrowheads="1"/>
          </p:cNvSpPr>
          <p:nvPr/>
        </p:nvSpPr>
        <p:spPr bwMode="auto">
          <a:xfrm>
            <a:off x="3570288" y="1768475"/>
            <a:ext cx="2921000" cy="312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     </a:t>
            </a: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p:txBody>
      </p:sp>
      <p:sp>
        <p:nvSpPr>
          <p:cNvPr id="11268" name="Text Box 4"/>
          <p:cNvSpPr txBox="1">
            <a:spLocks noChangeArrowheads="1"/>
          </p:cNvSpPr>
          <p:nvPr/>
        </p:nvSpPr>
        <p:spPr bwMode="auto">
          <a:xfrm>
            <a:off x="6637338" y="1768475"/>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1</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a:p>
            <a:pPr eaLnBrk="1">
              <a:lnSpc>
                <a:spcPct val="104000"/>
              </a:lnSpc>
              <a:spcAft>
                <a:spcPts val="1425"/>
              </a:spcAft>
              <a:buClrTx/>
              <a:buSzPct val="45000"/>
              <a:buFontTx/>
              <a:buNone/>
              <a:defRPr/>
            </a:pP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2</a:t>
            </a: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Global </a:t>
            </a:r>
            <a:r>
              <a:rPr lang="en-US" altLang="en-US" sz="2000" dirty="0" err="1" smtClean="0">
                <a:solidFill>
                  <a:srgbClr val="FFFFFF"/>
                </a:solidFill>
                <a:effectLst>
                  <a:outerShdw blurRad="38100" dist="38100" dir="2700000" algn="tl">
                    <a:srgbClr val="C0C0C0"/>
                  </a:outerShdw>
                </a:effectLst>
                <a:latin typeface="Trebuchet MS" pitchFamily="34" charset="0"/>
                <a:ea typeface="Arial Unicode MS" pitchFamily="34" charset="-128"/>
              </a:rPr>
              <a:t>Comm</a:t>
            </a: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 Health</a:t>
            </a: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 </a:t>
            </a:r>
          </a:p>
        </p:txBody>
      </p:sp>
      <p:sp>
        <p:nvSpPr>
          <p:cNvPr id="11269"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1270" name="Text Box 6"/>
          <p:cNvSpPr txBox="1">
            <a:spLocks noChangeArrowheads="1"/>
          </p:cNvSpPr>
          <p:nvPr/>
        </p:nvSpPr>
        <p:spPr bwMode="auto">
          <a:xfrm>
            <a:off x="3570288" y="4375150"/>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p:txBody>
      </p:sp>
      <p:sp>
        <p:nvSpPr>
          <p:cNvPr id="11271" name="Text Box 7"/>
          <p:cNvSpPr txBox="1">
            <a:spLocks noChangeArrowheads="1"/>
          </p:cNvSpPr>
          <p:nvPr/>
        </p:nvSpPr>
        <p:spPr bwMode="auto">
          <a:xfrm>
            <a:off x="503238" y="4375150"/>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Part Time Course Rotation</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Spring Start</a:t>
            </a:r>
          </a:p>
        </p:txBody>
      </p:sp>
      <p:sp>
        <p:nvSpPr>
          <p:cNvPr id="12290" name="Text Box 2"/>
          <p:cNvSpPr txBox="1">
            <a:spLocks noChangeArrowheads="1"/>
          </p:cNvSpPr>
          <p:nvPr/>
        </p:nvSpPr>
        <p:spPr bwMode="auto">
          <a:xfrm>
            <a:off x="503238" y="1768475"/>
            <a:ext cx="2921000" cy="330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p:txBody>
      </p:sp>
      <p:sp>
        <p:nvSpPr>
          <p:cNvPr id="12291" name="Text Box 3"/>
          <p:cNvSpPr txBox="1">
            <a:spLocks noChangeArrowheads="1"/>
          </p:cNvSpPr>
          <p:nvPr/>
        </p:nvSpPr>
        <p:spPr bwMode="auto">
          <a:xfrm>
            <a:off x="3570288" y="1768475"/>
            <a:ext cx="2921000" cy="312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1</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1</a:t>
            </a: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Global Com Health</a:t>
            </a: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2</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p:txBody>
      </p:sp>
      <p:sp>
        <p:nvSpPr>
          <p:cNvPr id="12292" name="Text Box 4"/>
          <p:cNvSpPr txBox="1">
            <a:spLocks noChangeArrowheads="1"/>
          </p:cNvSpPr>
          <p:nvPr/>
        </p:nvSpPr>
        <p:spPr bwMode="auto">
          <a:xfrm>
            <a:off x="6637338" y="1768475"/>
            <a:ext cx="2921000" cy="393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p:txBody>
      </p:sp>
      <p:sp>
        <p:nvSpPr>
          <p:cNvPr id="12293"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2294" name="Text Box 6"/>
          <p:cNvSpPr txBox="1">
            <a:spLocks noChangeArrowheads="1"/>
          </p:cNvSpPr>
          <p:nvPr/>
        </p:nvSpPr>
        <p:spPr bwMode="auto">
          <a:xfrm>
            <a:off x="357028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p:txBody>
      </p:sp>
      <p:sp>
        <p:nvSpPr>
          <p:cNvPr id="12295" name="Text Box 7"/>
          <p:cNvSpPr txBox="1">
            <a:spLocks noChangeArrowheads="1"/>
          </p:cNvSpPr>
          <p:nvPr/>
        </p:nvSpPr>
        <p:spPr bwMode="auto">
          <a:xfrm>
            <a:off x="503238" y="4375150"/>
            <a:ext cx="2921000" cy="312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Part Time Course Rotation</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Summer Start</a:t>
            </a:r>
          </a:p>
        </p:txBody>
      </p:sp>
      <p:sp>
        <p:nvSpPr>
          <p:cNvPr id="13314" name="Text Box 2"/>
          <p:cNvSpPr txBox="1">
            <a:spLocks noChangeArrowheads="1"/>
          </p:cNvSpPr>
          <p:nvPr/>
        </p:nvSpPr>
        <p:spPr bwMode="auto">
          <a:xfrm>
            <a:off x="503238" y="1768475"/>
            <a:ext cx="2921000" cy="312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1</a:t>
            </a: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p:txBody>
      </p:sp>
      <p:sp>
        <p:nvSpPr>
          <p:cNvPr id="13315" name="Text Box 3"/>
          <p:cNvSpPr txBox="1">
            <a:spLocks noChangeArrowheads="1"/>
          </p:cNvSpPr>
          <p:nvPr/>
        </p:nvSpPr>
        <p:spPr bwMode="auto">
          <a:xfrm>
            <a:off x="3570288" y="1768475"/>
            <a:ext cx="2921000" cy="3436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p:txBody>
      </p:sp>
      <p:sp>
        <p:nvSpPr>
          <p:cNvPr id="13316" name="Text Box 4"/>
          <p:cNvSpPr txBox="1">
            <a:spLocks noChangeArrowheads="1"/>
          </p:cNvSpPr>
          <p:nvPr/>
        </p:nvSpPr>
        <p:spPr bwMode="auto">
          <a:xfrm>
            <a:off x="6637338" y="1768475"/>
            <a:ext cx="2921000" cy="330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p:txBody>
      </p:sp>
      <p:sp>
        <p:nvSpPr>
          <p:cNvPr id="13317"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3318" name="Text Box 6"/>
          <p:cNvSpPr txBox="1">
            <a:spLocks noChangeArrowheads="1"/>
          </p:cNvSpPr>
          <p:nvPr/>
        </p:nvSpPr>
        <p:spPr bwMode="auto">
          <a:xfrm>
            <a:off x="3570288" y="4375150"/>
            <a:ext cx="2921000" cy="312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3</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p:txBody>
      </p:sp>
      <p:sp>
        <p:nvSpPr>
          <p:cNvPr id="13319" name="Text Box 7"/>
          <p:cNvSpPr txBox="1">
            <a:spLocks noChangeArrowheads="1"/>
          </p:cNvSpPr>
          <p:nvPr/>
        </p:nvSpPr>
        <p:spPr bwMode="auto">
          <a:xfrm>
            <a:off x="5032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ClrTx/>
              <a:buSzPct val="45000"/>
              <a:buFontTx/>
              <a:buNone/>
              <a:defRPr/>
            </a:pP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3</a:t>
            </a: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Global Com Health</a:t>
            </a: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Fast Track Course Rotation</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Fall Start</a:t>
            </a:r>
          </a:p>
        </p:txBody>
      </p:sp>
      <p:sp>
        <p:nvSpPr>
          <p:cNvPr id="14338" name="Text Box 2"/>
          <p:cNvSpPr txBox="1">
            <a:spLocks noChangeArrowheads="1"/>
          </p:cNvSpPr>
          <p:nvPr/>
        </p:nvSpPr>
        <p:spPr bwMode="auto">
          <a:xfrm>
            <a:off x="503238" y="1768475"/>
            <a:ext cx="2921000" cy="244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SENIOR YEAR       </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400-level Course</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MAT 121</a:t>
            </a: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 (if necessary)</a:t>
            </a:r>
          </a:p>
        </p:txBody>
      </p:sp>
      <p:sp>
        <p:nvSpPr>
          <p:cNvPr id="14339" name="Text Box 3"/>
          <p:cNvSpPr txBox="1">
            <a:spLocks noChangeArrowheads="1"/>
          </p:cNvSpPr>
          <p:nvPr/>
        </p:nvSpPr>
        <p:spPr bwMode="auto">
          <a:xfrm>
            <a:off x="357028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SENIOR YEAR   </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400-level Course</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p:txBody>
      </p:sp>
      <p:sp>
        <p:nvSpPr>
          <p:cNvPr id="14340" name="Text Box 4"/>
          <p:cNvSpPr txBox="1">
            <a:spLocks noChangeArrowheads="1"/>
          </p:cNvSpPr>
          <p:nvPr/>
        </p:nvSpPr>
        <p:spPr bwMode="auto">
          <a:xfrm>
            <a:off x="663733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POST-SENIOR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p:txBody>
      </p:sp>
      <p:sp>
        <p:nvSpPr>
          <p:cNvPr id="14341"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4342" name="Text Box 6"/>
          <p:cNvSpPr txBox="1">
            <a:spLocks noChangeArrowheads="1"/>
          </p:cNvSpPr>
          <p:nvPr/>
        </p:nvSpPr>
        <p:spPr bwMode="auto">
          <a:xfrm>
            <a:off x="3570288" y="4375150"/>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p:txBody>
      </p:sp>
      <p:sp>
        <p:nvSpPr>
          <p:cNvPr id="14343" name="Text Box 7"/>
          <p:cNvSpPr txBox="1">
            <a:spLocks noChangeArrowheads="1"/>
          </p:cNvSpPr>
          <p:nvPr/>
        </p:nvSpPr>
        <p:spPr bwMode="auto">
          <a:xfrm>
            <a:off x="503238" y="4375150"/>
            <a:ext cx="2921000" cy="294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17463"/>
            <a:ext cx="9070975" cy="1901826"/>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Modified Fast Track Course Rotation</a:t>
            </a:r>
            <a:br>
              <a:rPr lang="pl-PL" altLang="en-US" smtClean="0">
                <a:ea typeface="ＭＳ Ｐゴシック" pitchFamily="34" charset="-128"/>
              </a:rPr>
            </a:br>
            <a:r>
              <a:rPr lang="pl-PL" altLang="en-US" sz="3200" smtClean="0">
                <a:ea typeface="ＭＳ Ｐゴシック" pitchFamily="34" charset="-128"/>
              </a:rPr>
              <a:t>Summer Start</a:t>
            </a:r>
          </a:p>
        </p:txBody>
      </p:sp>
      <p:sp>
        <p:nvSpPr>
          <p:cNvPr id="15362" name="Text Box 2"/>
          <p:cNvSpPr txBox="1">
            <a:spLocks noChangeArrowheads="1"/>
          </p:cNvSpPr>
          <p:nvPr/>
        </p:nvSpPr>
        <p:spPr bwMode="auto">
          <a:xfrm>
            <a:off x="503238" y="1768475"/>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1pPr>
            <a:lvl2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2pPr>
            <a:lvl3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3pPr>
            <a:lvl4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4pPr>
            <a:lvl5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rgbClr val="000000"/>
                </a:solidFill>
                <a:latin typeface="Arial" charset="0"/>
                <a:cs typeface="Arial Unicode MS" charset="0"/>
              </a:defRPr>
            </a:lvl9pPr>
          </a:lstStyle>
          <a:p>
            <a:pPr algn="ctr">
              <a:lnSpc>
                <a:spcPct val="104000"/>
              </a:lnSpc>
              <a:spcAft>
                <a:spcPts val="1425"/>
              </a:spcAft>
              <a:buClrTx/>
              <a:buSzPct val="45000"/>
              <a:buFontTx/>
              <a:buNone/>
              <a:defRPr/>
            </a:pPr>
            <a:r>
              <a:rPr lang="pl-PL" sz="2000" i="1" smtClean="0">
                <a:solidFill>
                  <a:srgbClr val="FFFFFF"/>
                </a:solidFill>
                <a:effectLst>
                  <a:outerShdw blurRad="38100" dist="38100" dir="2700000" algn="tl">
                    <a:srgbClr val="C0C0C0"/>
                  </a:outerShdw>
                </a:effectLst>
                <a:latin typeface="Trebuchet MS" pitchFamily="32" charset="0"/>
                <a:ea typeface="+mn-ea"/>
              </a:rPr>
              <a:t>SUMMER 1 GRAD YEAR</a:t>
            </a:r>
          </a:p>
          <a:p>
            <a:pPr>
              <a:lnSpc>
                <a:spcPct val="104000"/>
              </a:lnSpc>
              <a:spcAft>
                <a:spcPts val="1425"/>
              </a:spcAft>
              <a:buSzPct val="45000"/>
              <a:buFont typeface="Wingdings" charset="2"/>
              <a:buChar char=""/>
              <a:defRPr/>
            </a:pPr>
            <a:r>
              <a:rPr lang="pl-PL" sz="2000" smtClean="0">
                <a:solidFill>
                  <a:srgbClr val="FFFFFF"/>
                </a:solidFill>
                <a:effectLst>
                  <a:outerShdw blurRad="38100" dist="38100" dir="2700000" algn="tl">
                    <a:srgbClr val="C0C0C0"/>
                  </a:outerShdw>
                </a:effectLst>
                <a:latin typeface="Trebuchet MS" pitchFamily="32" charset="0"/>
                <a:ea typeface="+mn-ea"/>
              </a:rPr>
              <a:t>Program Administration</a:t>
            </a:r>
          </a:p>
          <a:p>
            <a:pPr>
              <a:lnSpc>
                <a:spcPct val="104000"/>
              </a:lnSpc>
              <a:spcAft>
                <a:spcPts val="1425"/>
              </a:spcAft>
              <a:buClrTx/>
              <a:buSzPct val="45000"/>
              <a:buFontTx/>
              <a:buNone/>
              <a:defRPr/>
            </a:pPr>
            <a:endParaRPr lang="pl-PL" sz="2000" smtClean="0">
              <a:solidFill>
                <a:srgbClr val="FFFFFF"/>
              </a:solidFill>
              <a:effectLst>
                <a:outerShdw blurRad="38100" dist="38100" dir="2700000" algn="tl">
                  <a:srgbClr val="C0C0C0"/>
                </a:outerShdw>
              </a:effectLst>
              <a:latin typeface="Trebuchet MS" pitchFamily="32" charset="0"/>
              <a:ea typeface="+mn-ea"/>
            </a:endParaRPr>
          </a:p>
        </p:txBody>
      </p:sp>
      <p:sp>
        <p:nvSpPr>
          <p:cNvPr id="15363" name="Text Box 3"/>
          <p:cNvSpPr txBox="1">
            <a:spLocks noChangeArrowheads="1"/>
          </p:cNvSpPr>
          <p:nvPr/>
        </p:nvSpPr>
        <p:spPr bwMode="auto">
          <a:xfrm>
            <a:off x="5151438" y="1768475"/>
            <a:ext cx="4425950" cy="280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p:txBody>
      </p:sp>
      <p:sp>
        <p:nvSpPr>
          <p:cNvPr id="15364" name="Text Box 4"/>
          <p:cNvSpPr txBox="1">
            <a:spLocks noChangeArrowheads="1"/>
          </p:cNvSpPr>
          <p:nvPr/>
        </p:nvSpPr>
        <p:spPr bwMode="auto">
          <a:xfrm>
            <a:off x="51514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2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5365" name="Text Box 5"/>
          <p:cNvSpPr txBox="1">
            <a:spLocks noChangeArrowheads="1"/>
          </p:cNvSpPr>
          <p:nvPr/>
        </p:nvSpPr>
        <p:spPr bwMode="auto">
          <a:xfrm>
            <a:off x="503238" y="4375150"/>
            <a:ext cx="4425950" cy="280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17463"/>
            <a:ext cx="9070975" cy="1901826"/>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Modified Fast Track Course Rotation</a:t>
            </a:r>
            <a:br>
              <a:rPr lang="pl-PL" altLang="en-US" smtClean="0">
                <a:ea typeface="ＭＳ Ｐゴシック" pitchFamily="34" charset="-128"/>
              </a:rPr>
            </a:br>
            <a:r>
              <a:rPr lang="pl-PL" altLang="en-US" sz="3200" smtClean="0">
                <a:ea typeface="ＭＳ Ｐゴシック" pitchFamily="34" charset="-128"/>
              </a:rPr>
              <a:t>Fall Start</a:t>
            </a:r>
          </a:p>
        </p:txBody>
      </p:sp>
      <p:sp>
        <p:nvSpPr>
          <p:cNvPr id="16386" name="Text Box 2"/>
          <p:cNvSpPr txBox="1">
            <a:spLocks noChangeArrowheads="1"/>
          </p:cNvSpPr>
          <p:nvPr/>
        </p:nvSpPr>
        <p:spPr bwMode="auto">
          <a:xfrm>
            <a:off x="503238" y="1768475"/>
            <a:ext cx="4425950" cy="280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p:txBody>
      </p:sp>
      <p:sp>
        <p:nvSpPr>
          <p:cNvPr id="16387" name="Text Box 3"/>
          <p:cNvSpPr txBox="1">
            <a:spLocks noChangeArrowheads="1"/>
          </p:cNvSpPr>
          <p:nvPr/>
        </p:nvSpPr>
        <p:spPr bwMode="auto">
          <a:xfrm>
            <a:off x="5151438" y="1768475"/>
            <a:ext cx="4425950" cy="280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p:txBody>
      </p:sp>
      <p:sp>
        <p:nvSpPr>
          <p:cNvPr id="16388" name="Text Box 4"/>
          <p:cNvSpPr txBox="1">
            <a:spLocks noChangeArrowheads="1"/>
          </p:cNvSpPr>
          <p:nvPr/>
        </p:nvSpPr>
        <p:spPr bwMode="auto">
          <a:xfrm>
            <a:off x="51514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6389" name="Text Box 5"/>
          <p:cNvSpPr txBox="1">
            <a:spLocks noChangeArrowheads="1"/>
          </p:cNvSpPr>
          <p:nvPr/>
        </p:nvSpPr>
        <p:spPr bwMode="auto">
          <a:xfrm>
            <a:off x="5032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GRAD YEAR</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17463"/>
            <a:ext cx="9070975" cy="1901826"/>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Modified Fast Track Course Rotation</a:t>
            </a:r>
            <a:br>
              <a:rPr lang="pl-PL" altLang="en-US" smtClean="0">
                <a:ea typeface="ＭＳ Ｐゴシック" pitchFamily="34" charset="-128"/>
              </a:rPr>
            </a:br>
            <a:r>
              <a:rPr lang="pl-PL" altLang="en-US" sz="3200" smtClean="0">
                <a:ea typeface="ＭＳ Ｐゴシック" pitchFamily="34" charset="-128"/>
              </a:rPr>
              <a:t>Spring Start</a:t>
            </a:r>
          </a:p>
        </p:txBody>
      </p:sp>
      <p:sp>
        <p:nvSpPr>
          <p:cNvPr id="17410" name="Text Box 2"/>
          <p:cNvSpPr txBox="1">
            <a:spLocks noChangeArrowheads="1"/>
          </p:cNvSpPr>
          <p:nvPr/>
        </p:nvSpPr>
        <p:spPr bwMode="auto">
          <a:xfrm>
            <a:off x="503238" y="1768475"/>
            <a:ext cx="4425950" cy="264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 GRAD YEAR</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p:txBody>
      </p:sp>
      <p:sp>
        <p:nvSpPr>
          <p:cNvPr id="17411" name="Text Box 3"/>
          <p:cNvSpPr txBox="1">
            <a:spLocks noChangeArrowheads="1"/>
          </p:cNvSpPr>
          <p:nvPr/>
        </p:nvSpPr>
        <p:spPr bwMode="auto">
          <a:xfrm>
            <a:off x="5151438" y="1768475"/>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GRAD YEAR</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p:txBody>
      </p:sp>
      <p:sp>
        <p:nvSpPr>
          <p:cNvPr id="17412" name="Text Box 4"/>
          <p:cNvSpPr txBox="1">
            <a:spLocks noChangeArrowheads="1"/>
          </p:cNvSpPr>
          <p:nvPr/>
        </p:nvSpPr>
        <p:spPr bwMode="auto">
          <a:xfrm>
            <a:off x="51514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2 GRAD YEAR</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7413" name="Text Box 5"/>
          <p:cNvSpPr txBox="1">
            <a:spLocks noChangeArrowheads="1"/>
          </p:cNvSpPr>
          <p:nvPr/>
        </p:nvSpPr>
        <p:spPr bwMode="auto">
          <a:xfrm>
            <a:off x="503238" y="4375150"/>
            <a:ext cx="4425950" cy="314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GRAD YEAR</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18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Course Sequencing</a:t>
            </a:r>
          </a:p>
        </p:txBody>
      </p:sp>
      <p:sp>
        <p:nvSpPr>
          <p:cNvPr id="18434" name="Rectangle 2"/>
          <p:cNvSpPr>
            <a:spLocks noGrp="1" noChangeArrowheads="1"/>
          </p:cNvSpPr>
          <p:nvPr>
            <p:ph type="body" idx="1"/>
          </p:nvPr>
        </p:nvSpPr>
        <p:spPr>
          <a:xfrm>
            <a:off x="503238" y="1768475"/>
            <a:ext cx="9070975" cy="51038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Most courses are offered once per year, while some are offered in the fall/spring/summer semesters.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Students who miss a course may delay their graduation date.</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Consult with your advisor to make sure you are taking your courses in their proper order.</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Course offerings are subject to change. Check the course catalog prior to registration.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Summer Courses</a:t>
            </a:r>
          </a:p>
        </p:txBody>
      </p:sp>
      <p:sp>
        <p:nvSpPr>
          <p:cNvPr id="1945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Many summer courses are offered as week-long intensives (8AM-5PM or 4:15PM-10PM). Students may need to make arrangements to take time off from work to complete these courses.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Other summer courses are offered during the regular summer course semester during evening hours.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ALE I &amp; II Time Commitments </a:t>
            </a:r>
          </a:p>
        </p:txBody>
      </p:sp>
      <p:sp>
        <p:nvSpPr>
          <p:cNvPr id="20482" name="Rectangle 2"/>
          <p:cNvSpPr>
            <a:spLocks noGrp="1" noChangeArrowheads="1"/>
          </p:cNvSpPr>
          <p:nvPr>
            <p:ph type="body" idx="1"/>
          </p:nvPr>
        </p:nvSpPr>
        <p:spPr>
          <a:xfrm>
            <a:off x="503238" y="1768475"/>
            <a:ext cx="9070975" cy="56118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The total time commitment for ALE is 300 hours (100 hours ALE I, 200 hours ALE II).</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are expected to spend time at their agencies to complete their projects.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and Site Supervisors will need to agree on the time needed on site to complete their projects </a:t>
            </a:r>
            <a:r>
              <a:rPr lang="pl-PL" altLang="en-US" i="1" smtClean="0">
                <a:ea typeface="ＭＳ Ｐゴシック" pitchFamily="34" charset="-128"/>
              </a:rPr>
              <a:t>at the start of ALE I &amp; II</a:t>
            </a:r>
            <a:r>
              <a:rPr lang="pl-PL" altLang="en-US" smtClean="0">
                <a:ea typeface="ＭＳ Ｐゴシック" pitchFamily="34" charset="-128"/>
              </a:rPr>
              <a:t>.</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may need to make arrangements to take time off from work to complete their ALE projects.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234950"/>
            <a:ext cx="9070975" cy="139382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dirty="0" smtClean="0">
                <a:ea typeface="ＭＳ Ｐゴシック" pitchFamily="34" charset="-128"/>
              </a:rPr>
              <a:t>Community Health Track </a:t>
            </a:r>
            <a:br>
              <a:rPr lang="pl-PL" altLang="en-US" dirty="0" smtClean="0">
                <a:ea typeface="ＭＳ Ｐゴシック" pitchFamily="34" charset="-128"/>
              </a:rPr>
            </a:br>
            <a:r>
              <a:rPr lang="pl-PL" altLang="en-US" dirty="0" smtClean="0">
                <a:ea typeface="ＭＳ Ｐゴシック" pitchFamily="34" charset="-128"/>
              </a:rPr>
              <a:t>Advisors</a:t>
            </a:r>
          </a:p>
        </p:txBody>
      </p:sp>
      <p:sp>
        <p:nvSpPr>
          <p:cNvPr id="4098" name="Rectangle 2"/>
          <p:cNvSpPr>
            <a:spLocks noGrp="1" noChangeArrowheads="1"/>
          </p:cNvSpPr>
          <p:nvPr>
            <p:ph type="body" idx="1"/>
          </p:nvPr>
        </p:nvSpPr>
        <p:spPr>
          <a:xfrm>
            <a:off x="503237" y="1341437"/>
            <a:ext cx="9070975" cy="5516562"/>
          </a:xfrm>
        </p:spPr>
        <p:txBody>
          <a:bodyPr/>
          <a:lstStyle/>
          <a:p>
            <a:pPr marL="431800" indent="-317500" eaLnBrk="1">
              <a:buClrTx/>
              <a:buSzPct val="45000"/>
              <a:buFontTx/>
              <a:buNone/>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pl-PL" sz="2400" dirty="0" smtClean="0">
              <a:ea typeface="+mn-ea"/>
            </a:endParaRPr>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r>
              <a:rPr lang="pl-PL" sz="2400" dirty="0" smtClean="0">
                <a:ea typeface="+mn-ea"/>
              </a:rPr>
              <a:t>Last Name A-</a:t>
            </a:r>
            <a:r>
              <a:rPr lang="en-US" sz="2400" dirty="0" smtClean="0">
                <a:ea typeface="+mn-ea"/>
              </a:rPr>
              <a:t>D</a:t>
            </a:r>
            <a:r>
              <a:rPr lang="pl-PL" sz="2400" dirty="0" smtClean="0">
                <a:ea typeface="+mn-ea"/>
              </a:rPr>
              <a:t>	</a:t>
            </a:r>
            <a:r>
              <a:rPr lang="en-US" sz="2400" dirty="0" smtClean="0">
                <a:ea typeface="+mn-ea"/>
              </a:rPr>
              <a:t>    </a:t>
            </a:r>
            <a:r>
              <a:rPr lang="pl-PL" sz="2400" dirty="0" smtClean="0">
                <a:ea typeface="+mn-ea"/>
              </a:rPr>
              <a:t>Dr. </a:t>
            </a:r>
            <a:r>
              <a:rPr lang="pl-PL" sz="2400" dirty="0" err="1" smtClean="0">
                <a:ea typeface="+mn-ea"/>
              </a:rPr>
              <a:t>Lynn</a:t>
            </a:r>
            <a:r>
              <a:rPr lang="pl-PL" sz="2400" dirty="0" smtClean="0">
                <a:ea typeface="+mn-ea"/>
              </a:rPr>
              <a:t> Carson	</a:t>
            </a:r>
            <a:r>
              <a:rPr lang="pl-PL" sz="2400" dirty="0" smtClean="0">
                <a:solidFill>
                  <a:srgbClr val="CCCCFF"/>
                </a:solidFill>
                <a:ea typeface="+mn-ea"/>
              </a:rPr>
              <a:t>      </a:t>
            </a:r>
            <a:r>
              <a:rPr lang="pl-PL" sz="2400" u="sng" dirty="0" err="1" smtClean="0">
                <a:solidFill>
                  <a:srgbClr val="CCCCFF"/>
                </a:solidFill>
                <a:ea typeface="+mn-ea"/>
              </a:rPr>
              <a:t>lcarson@wcupa.edu</a:t>
            </a:r>
            <a:endParaRPr lang="pl-PL" sz="2400" u="sng" dirty="0" smtClean="0">
              <a:solidFill>
                <a:srgbClr val="CCCCFF"/>
              </a:solidFill>
              <a:ea typeface="+mn-ea"/>
            </a:endParaRPr>
          </a:p>
          <a:p>
            <a:pPr marL="431800" indent="-317500" eaLnBrk="1">
              <a:buClrTx/>
              <a:buSzPct val="45000"/>
              <a:buFontTx/>
              <a:buNone/>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pl-PL" sz="2400" dirty="0" smtClean="0">
              <a:ea typeface="+mn-ea"/>
            </a:endParaRPr>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r>
              <a:rPr lang="pl-PL" sz="2400" dirty="0" smtClean="0">
                <a:ea typeface="+mn-ea"/>
              </a:rPr>
              <a:t>Last Name </a:t>
            </a:r>
            <a:r>
              <a:rPr lang="en-US" sz="2400" dirty="0" smtClean="0">
                <a:ea typeface="+mn-ea"/>
              </a:rPr>
              <a:t>E-J</a:t>
            </a:r>
            <a:r>
              <a:rPr lang="pl-PL" sz="2400" dirty="0" smtClean="0">
                <a:ea typeface="+mn-ea"/>
              </a:rPr>
              <a:t>		</a:t>
            </a:r>
            <a:r>
              <a:rPr lang="en-US" sz="2400" dirty="0" smtClean="0">
                <a:ea typeface="+mn-ea"/>
              </a:rPr>
              <a:t>    </a:t>
            </a:r>
            <a:r>
              <a:rPr lang="pl-PL" sz="2400" dirty="0" smtClean="0">
                <a:ea typeface="+mn-ea"/>
              </a:rPr>
              <a:t>Dr. </a:t>
            </a:r>
            <a:r>
              <a:rPr lang="en-US" sz="2400" dirty="0" smtClean="0">
                <a:ea typeface="+mn-ea"/>
              </a:rPr>
              <a:t>Mary Bowen</a:t>
            </a:r>
            <a:r>
              <a:rPr lang="pl-PL" sz="2400" dirty="0" smtClean="0">
                <a:ea typeface="+mn-ea"/>
              </a:rPr>
              <a:t>   </a:t>
            </a:r>
            <a:r>
              <a:rPr lang="en-US" sz="2400" dirty="0" smtClean="0">
                <a:ea typeface="+mn-ea"/>
              </a:rPr>
              <a:t> </a:t>
            </a:r>
            <a:r>
              <a:rPr lang="pl-PL" sz="2400" dirty="0" smtClean="0">
                <a:ea typeface="+mn-ea"/>
              </a:rPr>
              <a:t>  </a:t>
            </a:r>
            <a:r>
              <a:rPr lang="en-US" sz="2400" dirty="0" smtClean="0">
                <a:ea typeface="+mn-ea"/>
              </a:rPr>
              <a:t>  </a:t>
            </a:r>
            <a:r>
              <a:rPr lang="en-US" sz="2400" u="sng" dirty="0" err="1" smtClean="0">
                <a:solidFill>
                  <a:srgbClr val="CCCCFF"/>
                </a:solidFill>
                <a:ea typeface="+mn-ea"/>
              </a:rPr>
              <a:t>mbowen</a:t>
            </a:r>
            <a:r>
              <a:rPr lang="pl-PL" sz="2400" u="sng" dirty="0" smtClean="0">
                <a:solidFill>
                  <a:srgbClr val="CCCCFF"/>
                </a:solidFill>
                <a:ea typeface="+mn-ea"/>
                <a:hlinkClick r:id="rId4"/>
              </a:rPr>
              <a:t>@wcupa.edu</a:t>
            </a:r>
          </a:p>
          <a:p>
            <a:pPr marL="431800" indent="-317500" eaLnBrk="1">
              <a:buClrTx/>
              <a:buSzPct val="45000"/>
              <a:buFontTx/>
              <a:buNone/>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pl-PL" sz="2400" dirty="0" smtClean="0">
              <a:ea typeface="+mn-ea"/>
            </a:endParaRPr>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r>
              <a:rPr lang="pl-PL" sz="2400" dirty="0" smtClean="0">
                <a:ea typeface="+mn-ea"/>
              </a:rPr>
              <a:t>Last Name </a:t>
            </a:r>
            <a:r>
              <a:rPr lang="en-US" sz="2400" dirty="0" smtClean="0">
                <a:ea typeface="+mn-ea"/>
              </a:rPr>
              <a:t>K-P</a:t>
            </a:r>
            <a:r>
              <a:rPr lang="pl-PL" sz="2400" dirty="0" smtClean="0">
                <a:ea typeface="+mn-ea"/>
              </a:rPr>
              <a:t>	</a:t>
            </a:r>
            <a:r>
              <a:rPr lang="en-US" sz="2400" dirty="0" smtClean="0">
                <a:ea typeface="+mn-ea"/>
              </a:rPr>
              <a:t>    </a:t>
            </a:r>
            <a:r>
              <a:rPr lang="pl-PL" sz="2400" dirty="0" smtClean="0">
                <a:ea typeface="+mn-ea"/>
              </a:rPr>
              <a:t>Dr. </a:t>
            </a:r>
            <a:r>
              <a:rPr lang="en-US" sz="2400" dirty="0" smtClean="0">
                <a:ea typeface="+mn-ea"/>
              </a:rPr>
              <a:t>Whitney </a:t>
            </a:r>
            <a:r>
              <a:rPr lang="en-US" sz="2400" dirty="0" err="1" smtClean="0">
                <a:ea typeface="+mn-ea"/>
              </a:rPr>
              <a:t>Katirai</a:t>
            </a:r>
            <a:r>
              <a:rPr lang="pl-PL" sz="2400" dirty="0" smtClean="0">
                <a:ea typeface="+mn-ea"/>
              </a:rPr>
              <a:t>   </a:t>
            </a:r>
            <a:r>
              <a:rPr lang="en-US" sz="2400" u="sng" dirty="0" err="1" smtClean="0">
                <a:solidFill>
                  <a:srgbClr val="CCCCFF"/>
                </a:solidFill>
                <a:ea typeface="+mn-ea"/>
              </a:rPr>
              <a:t>wkatirai</a:t>
            </a:r>
            <a:r>
              <a:rPr lang="pl-PL" sz="2400" u="sng" dirty="0" smtClean="0">
                <a:solidFill>
                  <a:srgbClr val="CCCCFF"/>
                </a:solidFill>
                <a:ea typeface="+mn-ea"/>
                <a:hlinkClick r:id="rId5"/>
              </a:rPr>
              <a:t>@wcupa.edu</a:t>
            </a:r>
          </a:p>
          <a:p>
            <a:pPr marL="431800" indent="-317500" eaLnBrk="1">
              <a:buClrTx/>
              <a:buSzPct val="45000"/>
              <a:buFontTx/>
              <a:buNone/>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pl-PL" sz="2400" dirty="0" smtClean="0">
              <a:ea typeface="+mn-ea"/>
            </a:endParaRPr>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r>
              <a:rPr lang="pl-PL" sz="2400" dirty="0" smtClean="0">
                <a:ea typeface="+mn-ea"/>
              </a:rPr>
              <a:t>Last Name </a:t>
            </a:r>
            <a:r>
              <a:rPr lang="en-US" sz="2400" dirty="0" smtClean="0">
                <a:ea typeface="+mn-ea"/>
              </a:rPr>
              <a:t>Q-S</a:t>
            </a:r>
            <a:r>
              <a:rPr lang="pl-PL" sz="2400" dirty="0" smtClean="0">
                <a:ea typeface="+mn-ea"/>
              </a:rPr>
              <a:t>	</a:t>
            </a:r>
            <a:r>
              <a:rPr lang="en-US" sz="2400" dirty="0" smtClean="0">
                <a:ea typeface="+mn-ea"/>
              </a:rPr>
              <a:t>    </a:t>
            </a:r>
            <a:r>
              <a:rPr lang="pl-PL" sz="2400" dirty="0" smtClean="0">
                <a:ea typeface="+mn-ea"/>
              </a:rPr>
              <a:t>Dr. </a:t>
            </a:r>
            <a:r>
              <a:rPr lang="en-US" sz="2400" dirty="0" smtClean="0">
                <a:ea typeface="+mn-ea"/>
              </a:rPr>
              <a:t>Christine William</a:t>
            </a:r>
            <a:r>
              <a:rPr lang="en-US" sz="2400" dirty="0">
                <a:ea typeface="+mn-ea"/>
              </a:rPr>
              <a:t> </a:t>
            </a:r>
            <a:r>
              <a:rPr lang="en-US" sz="2400" dirty="0" err="1" smtClean="0">
                <a:ea typeface="+mn-ea"/>
                <a:hlinkClick r:id="rId6"/>
              </a:rPr>
              <a:t>c</a:t>
            </a:r>
            <a:r>
              <a:rPr lang="en-US" sz="2400" dirty="0" err="1" smtClean="0">
                <a:solidFill>
                  <a:srgbClr val="CCCCFF"/>
                </a:solidFill>
                <a:ea typeface="+mn-ea"/>
                <a:hlinkClick r:id="rId6"/>
              </a:rPr>
              <a:t>william</a:t>
            </a:r>
            <a:r>
              <a:rPr lang="pl-PL" sz="2400" dirty="0" smtClean="0">
                <a:solidFill>
                  <a:srgbClr val="CCCCFF"/>
                </a:solidFill>
                <a:ea typeface="+mn-ea"/>
                <a:hlinkClick r:id="rId6"/>
              </a:rPr>
              <a:t>@wcupa.edu</a:t>
            </a:r>
            <a:endParaRPr lang="en-US" sz="2400" dirty="0" smtClean="0">
              <a:solidFill>
                <a:srgbClr val="CCCCFF"/>
              </a:solidFill>
              <a:ea typeface="+mn-ea"/>
            </a:endParaRPr>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en-US" sz="2400" dirty="0" smtClean="0">
              <a:solidFill>
                <a:srgbClr val="CCCCFF"/>
              </a:solidFill>
              <a:ea typeface="+mn-ea"/>
              <a:hlinkClick r:id="rId7"/>
            </a:endParaRPr>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r>
              <a:rPr lang="pl-PL" sz="2400" dirty="0"/>
              <a:t>Last </a:t>
            </a:r>
            <a:r>
              <a:rPr lang="pl-PL" sz="2400" dirty="0" smtClean="0"/>
              <a:t>Name</a:t>
            </a:r>
            <a:r>
              <a:rPr lang="en-US" sz="2400" dirty="0" smtClean="0"/>
              <a:t> T-Z	    Dr. Debra Bill		      </a:t>
            </a:r>
            <a:r>
              <a:rPr lang="en-US" sz="2400" dirty="0" smtClean="0">
                <a:hlinkClick r:id="rId7"/>
              </a:rPr>
              <a:t>dbill@wcupa.edu</a:t>
            </a:r>
            <a:endParaRPr lang="en-US" sz="2400" dirty="0" smtClean="0"/>
          </a:p>
          <a:p>
            <a:pPr marL="431800" indent="-317500" eaLnBrk="1">
              <a:buSzPct val="45000"/>
              <a:buFont typeface="Wingdings" charset="2"/>
              <a:buChar char=""/>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pl-PL" sz="2400" dirty="0" smtClean="0">
              <a:solidFill>
                <a:srgbClr val="CCCCFF"/>
              </a:solidFill>
              <a:ea typeface="+mn-ea"/>
              <a:hlinkClick r:id="rId7"/>
            </a:endParaRPr>
          </a:p>
          <a:p>
            <a:pPr marL="114300" indent="0" eaLnBrk="1">
              <a:buClrTx/>
              <a:buSzPct val="45000"/>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endParaRPr lang="pl-PL" sz="2400" dirty="0" smtClean="0">
              <a:solidFill>
                <a:srgbClr val="CCCCFF"/>
              </a:solidFill>
              <a:ea typeface="+mn-ea"/>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234950"/>
            <a:ext cx="9070975" cy="139382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ALE at Student's Place of Employment</a:t>
            </a:r>
          </a:p>
        </p:txBody>
      </p:sp>
      <p:sp>
        <p:nvSpPr>
          <p:cNvPr id="21506"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are permitted to complete their ALE at their place of employment.</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However, their ALE project </a:t>
            </a:r>
            <a:r>
              <a:rPr lang="pl-PL" altLang="en-US" i="1" smtClean="0">
                <a:ea typeface="ＭＳ Ｐゴシック" pitchFamily="34" charset="-128"/>
              </a:rPr>
              <a:t>cannot</a:t>
            </a:r>
            <a:r>
              <a:rPr lang="pl-PL" altLang="en-US" smtClean="0">
                <a:ea typeface="ＭＳ Ｐゴシック" pitchFamily="34" charset="-128"/>
              </a:rPr>
              <a:t> be related to their job duties.  E.g., a nurse working in the pediatric ward of a hospital may conduct her ALE project at that hospital, but not in the pediatric ward.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GPA Requirements for ALE</a:t>
            </a:r>
          </a:p>
        </p:txBody>
      </p:sp>
      <p:sp>
        <p:nvSpPr>
          <p:cNvPr id="22530"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are expected to achieve a minimum of a 3.00 GPA after completeing all MPH core and Community Health Track courses.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A GPA of 3.00 or higher is required to be eligible to begin ALE I &amp; II.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Degree Candidacy</a:t>
            </a:r>
          </a:p>
        </p:txBody>
      </p:sp>
      <p:sp>
        <p:nvSpPr>
          <p:cNvPr id="2355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Degree candidacy application must be made immediately upon completion of 12-15 semester hours of course work.  </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must file an application with the Dean of Graduate Studies.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will receive a letter from the Dean of Graduate Studies either approving or denying their application.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Time Needed to Complete Degree</a:t>
            </a:r>
          </a:p>
        </p:txBody>
      </p:sp>
      <p:sp>
        <p:nvSpPr>
          <p:cNvPr id="24578" name="Rectangle 2"/>
          <p:cNvSpPr>
            <a:spLocks noGrp="1" noChangeArrowheads="1"/>
          </p:cNvSpPr>
          <p:nvPr>
            <p:ph type="body" idx="1"/>
          </p:nvPr>
        </p:nvSpPr>
        <p:spPr>
          <a:xfrm>
            <a:off x="503238" y="1768475"/>
            <a:ext cx="9070975" cy="5430838"/>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All requirements for one's MPH (including ALE I &amp; II) must be met within six years from commencement of the program.</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This advisement session offers two course rotations to complete the degree in either to or three years.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have the option of taking only one course per semester, but this option may require up to six years to complete the program.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dirty="0" smtClean="0">
                <a:ea typeface="ＭＳ Ｐゴシック" pitchFamily="34" charset="-128"/>
              </a:rPr>
              <a:t>Application for Degree Candidacy</a:t>
            </a:r>
          </a:p>
        </p:txBody>
      </p:sp>
      <p:sp>
        <p:nvSpPr>
          <p:cNvPr id="25602" name="Rectangle 2"/>
          <p:cNvSpPr>
            <a:spLocks noGrp="1" noChangeArrowheads="1"/>
          </p:cNvSpPr>
          <p:nvPr>
            <p:ph type="body" idx="1"/>
          </p:nvPr>
        </p:nvSpPr>
        <p:spPr>
          <a:xfrm>
            <a:off x="503238" y="1768475"/>
            <a:ext cx="9070975" cy="237966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Information, fees and forms related to graduaton may be found on the Office of Graduate Studies webpage.</a:t>
            </a:r>
          </a:p>
          <a:p>
            <a:pPr marL="425450" indent="-320675" eaLnBrk="1">
              <a:buSzPct val="45000"/>
              <a:buFont typeface="Wingdings" pitchFamily="2" charset="2"/>
              <a:buNone/>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a:solidFill>
                  <a:schemeClr val="bg1"/>
                </a:solidFill>
                <a:ea typeface="ＭＳ Ｐゴシック" pitchFamily="34" charset="-128"/>
                <a:hlinkClick r:id="rId4"/>
              </a:rPr>
              <a:t>Graduate Studies forms</a:t>
            </a:r>
            <a:endParaRPr lang="pl-PL" altLang="en-US" dirty="0">
              <a:solidFill>
                <a:schemeClr val="bg1"/>
              </a:solidFill>
              <a:ea typeface="ＭＳ Ｐゴシック" pitchFamily="34" charset="-128"/>
              <a:hlinkClick r:id="rId5"/>
            </a:endParaRPr>
          </a:p>
        </p:txBody>
      </p:sp>
      <p:sp>
        <p:nvSpPr>
          <p:cNvPr id="25603" name="Text Box 3"/>
          <p:cNvSpPr txBox="1">
            <a:spLocks noChangeArrowheads="1"/>
          </p:cNvSpPr>
          <p:nvPr/>
        </p:nvSpPr>
        <p:spPr bwMode="auto">
          <a:xfrm>
            <a:off x="503238" y="4375150"/>
            <a:ext cx="9070975" cy="286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20675">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1pPr>
            <a:lvl2pPr marL="857250" indent="-320675">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2pPr>
            <a:lvl3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3pPr>
            <a:lvl4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4pPr>
            <a:lvl5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a:solidFill>
                  <a:srgbClr val="000000"/>
                </a:solidFill>
                <a:latin typeface="Arial" charset="0"/>
                <a:cs typeface="Arial Unicode MS" charset="0"/>
              </a:defRPr>
            </a:lvl9pPr>
          </a:lstStyle>
          <a:p>
            <a:pPr>
              <a:lnSpc>
                <a:spcPct val="104000"/>
              </a:lnSpc>
              <a:spcAft>
                <a:spcPts val="1425"/>
              </a:spcAft>
              <a:buSzPct val="45000"/>
              <a:buFont typeface="Wingdings" charset="2"/>
              <a:buChar char=""/>
              <a:defRPr/>
            </a:pPr>
            <a:r>
              <a:rPr lang="pl-PL" sz="3200" smtClean="0">
                <a:solidFill>
                  <a:srgbClr val="FFFFFF"/>
                </a:solidFill>
                <a:effectLst>
                  <a:outerShdw blurRad="38100" dist="38100" dir="2700000" algn="tl">
                    <a:srgbClr val="C0C0C0"/>
                  </a:outerShdw>
                </a:effectLst>
                <a:latin typeface="Trebuchet MS" pitchFamily="32" charset="0"/>
                <a:ea typeface="+mn-ea"/>
              </a:rPr>
              <a:t>Graduation Application Deadlines</a:t>
            </a:r>
          </a:p>
          <a:p>
            <a:pPr lvl="1">
              <a:lnSpc>
                <a:spcPct val="104000"/>
              </a:lnSpc>
              <a:spcAft>
                <a:spcPts val="1138"/>
              </a:spcAft>
              <a:buSzPct val="45000"/>
              <a:buFont typeface="Wingdings" charset="2"/>
              <a:buChar char=""/>
              <a:defRPr/>
            </a:pPr>
            <a:r>
              <a:rPr lang="pl-PL" sz="2800" smtClean="0">
                <a:solidFill>
                  <a:srgbClr val="FFFFFF"/>
                </a:solidFill>
                <a:effectLst>
                  <a:outerShdw blurRad="38100" dist="38100" dir="2700000" algn="tl">
                    <a:srgbClr val="C0C0C0"/>
                  </a:outerShdw>
                </a:effectLst>
                <a:latin typeface="Trebuchet MS" pitchFamily="32" charset="0"/>
                <a:ea typeface="+mn-ea"/>
              </a:rPr>
              <a:t>May Graduation					February 1st</a:t>
            </a:r>
          </a:p>
          <a:p>
            <a:pPr lvl="1">
              <a:lnSpc>
                <a:spcPct val="104000"/>
              </a:lnSpc>
              <a:spcAft>
                <a:spcPts val="1138"/>
              </a:spcAft>
              <a:buSzPct val="45000"/>
              <a:buFont typeface="Wingdings" charset="2"/>
              <a:buChar char=""/>
              <a:defRPr/>
            </a:pPr>
            <a:r>
              <a:rPr lang="pl-PL" sz="2800" smtClean="0">
                <a:solidFill>
                  <a:srgbClr val="FFFFFF"/>
                </a:solidFill>
                <a:effectLst>
                  <a:outerShdw blurRad="38100" dist="38100" dir="2700000" algn="tl">
                    <a:srgbClr val="C0C0C0"/>
                  </a:outerShdw>
                </a:effectLst>
                <a:latin typeface="Trebuchet MS" pitchFamily="32" charset="0"/>
                <a:ea typeface="+mn-ea"/>
              </a:rPr>
              <a:t>August Graduation				June 1st</a:t>
            </a:r>
          </a:p>
          <a:p>
            <a:pPr lvl="1">
              <a:lnSpc>
                <a:spcPct val="104000"/>
              </a:lnSpc>
              <a:spcAft>
                <a:spcPts val="1138"/>
              </a:spcAft>
              <a:buSzPct val="45000"/>
              <a:buFont typeface="Wingdings" charset="2"/>
              <a:buChar char=""/>
              <a:defRPr/>
            </a:pPr>
            <a:r>
              <a:rPr lang="pl-PL" sz="2800" smtClean="0">
                <a:solidFill>
                  <a:srgbClr val="FFFFFF"/>
                </a:solidFill>
                <a:effectLst>
                  <a:outerShdw blurRad="38100" dist="38100" dir="2700000" algn="tl">
                    <a:srgbClr val="C0C0C0"/>
                  </a:outerShdw>
                </a:effectLst>
                <a:latin typeface="Trebuchet MS" pitchFamily="32" charset="0"/>
                <a:ea typeface="+mn-ea"/>
              </a:rPr>
              <a:t>December Graduation			October 1st</a:t>
            </a:r>
          </a:p>
          <a:p>
            <a:pPr lvl="1">
              <a:lnSpc>
                <a:spcPct val="104000"/>
              </a:lnSpc>
              <a:spcAft>
                <a:spcPts val="1138"/>
              </a:spcAft>
              <a:buClrTx/>
              <a:buSzPct val="45000"/>
              <a:buFontTx/>
              <a:buNone/>
              <a:defRPr/>
            </a:pPr>
            <a:endParaRPr lang="pl-PL" sz="2800" smtClean="0">
              <a:solidFill>
                <a:srgbClr val="FFFFFF"/>
              </a:solidFill>
              <a:effectLst>
                <a:outerShdw blurRad="38100" dist="38100" dir="2700000" algn="tl">
                  <a:srgbClr val="C0C0C0"/>
                </a:outerShdw>
              </a:effectLst>
              <a:latin typeface="Trebuchet MS" pitchFamily="32" charset="0"/>
              <a:ea typeface="+mn-ea"/>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234950"/>
            <a:ext cx="9070975" cy="139382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Issues that May Delay Desired Graduation Date</a:t>
            </a:r>
          </a:p>
        </p:txBody>
      </p:sp>
      <p:sp>
        <p:nvSpPr>
          <p:cNvPr id="26626" name="Rectangle 2"/>
          <p:cNvSpPr>
            <a:spLocks noGrp="1" noChangeArrowheads="1"/>
          </p:cNvSpPr>
          <p:nvPr>
            <p:ph type="body" idx="1"/>
          </p:nvPr>
        </p:nvSpPr>
        <p:spPr>
          <a:xfrm>
            <a:off x="503238" y="1768475"/>
            <a:ext cx="9070975" cy="5792788"/>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Failing to follow advising sheets when registering for courses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Failing to register for courses on time</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Undergraduate statistics requirement not met at time of enrollment</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Failing to take prerequisite courses in the recommended sequence</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dirty="0" smtClean="0">
                <a:ea typeface="ＭＳ Ｐゴシック" pitchFamily="34" charset="-128"/>
              </a:rPr>
              <a:t>Failing to complete ALE I &amp; II in consecutive semesters (completing both in one semester is acceptable </a:t>
            </a:r>
            <a:r>
              <a:rPr lang="pl-PL" altLang="en-US" i="1" dirty="0" smtClean="0">
                <a:ea typeface="ＭＳ Ｐゴシック" pitchFamily="34" charset="-128"/>
              </a:rPr>
              <a:t>with advisor approval</a:t>
            </a:r>
            <a:r>
              <a:rPr lang="pl-PL" altLang="en-US" dirty="0" smtClean="0">
                <a:ea typeface="ＭＳ Ｐゴシック" pitchFamily="34" charset="-128"/>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Important Graduation Information</a:t>
            </a:r>
          </a:p>
        </p:txBody>
      </p:sp>
      <p:sp>
        <p:nvSpPr>
          <p:cNvPr id="27650"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who complete course requirements in the summer may participate in the previous May's commencement ceremony.  These students need to apply for spring graduation.  However, since all course requirements will not be completed until the summer, official graduation clearance will not occur until September, and diplomas will be issued at that time.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03238" y="234950"/>
            <a:ext cx="9070975" cy="139382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Academic Probation/Dismissal Policy</a:t>
            </a:r>
          </a:p>
        </p:txBody>
      </p:sp>
      <p:sp>
        <p:nvSpPr>
          <p:cNvPr id="28674"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whose GPA falls below 3.00 will be placed on academic probation.  These students must raise their GPA to 3.00 by the end of the next semester for which they register.  If a student fails to meet the conditions of academic probation, he/she is subject to dismissal.</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mtClean="0">
                <a:ea typeface="ＭＳ Ｐゴシック" pitchFamily="34" charset="-128"/>
              </a:rPr>
              <a:t>Students with a GPA of 2.00 or lower will be dropped from the program.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Academic Probation Policy</a:t>
            </a:r>
          </a:p>
        </p:txBody>
      </p:sp>
      <p:sp>
        <p:nvSpPr>
          <p:cNvPr id="29698" name="Rectangle 2"/>
          <p:cNvSpPr>
            <a:spLocks noGrp="1" noChangeArrowheads="1"/>
          </p:cNvSpPr>
          <p:nvPr>
            <p:ph type="body" idx="1"/>
          </p:nvPr>
        </p:nvSpPr>
        <p:spPr>
          <a:xfrm>
            <a:off x="503238" y="1768475"/>
            <a:ext cx="9070975" cy="4989513"/>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600" smtClean="0">
                <a:ea typeface="ＭＳ Ｐゴシック" pitchFamily="34" charset="-128"/>
              </a:rPr>
              <a:t>All students on academic probation </a:t>
            </a:r>
            <a:r>
              <a:rPr lang="pl-PL" altLang="en-US" sz="2600" i="1" smtClean="0">
                <a:ea typeface="ＭＳ Ｐゴシック" pitchFamily="34" charset="-128"/>
              </a:rPr>
              <a:t>must </a:t>
            </a:r>
            <a:r>
              <a:rPr lang="pl-PL" altLang="en-US" sz="2600" smtClean="0">
                <a:ea typeface="ＭＳ Ｐゴシック" pitchFamily="34" charset="-128"/>
              </a:rPr>
              <a:t>meet with their advisors to select their courses for the probation semester.</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600" smtClean="0">
                <a:ea typeface="ＭＳ Ｐゴシック" pitchFamily="34" charset="-128"/>
              </a:rPr>
              <a:t>Students on probation must complete the MPH Academic Probation Form prior to registering for courses.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600" smtClean="0">
                <a:ea typeface="ＭＳ Ｐゴシック" pitchFamily="34" charset="-128"/>
              </a:rPr>
              <a:t>Students on probation with a GPA between 2.90 and 3.00 </a:t>
            </a:r>
            <a:r>
              <a:rPr lang="pl-PL" altLang="en-US" sz="2600" i="1" smtClean="0">
                <a:ea typeface="ＭＳ Ｐゴシック" pitchFamily="34" charset="-128"/>
              </a:rPr>
              <a:t>may</a:t>
            </a:r>
            <a:r>
              <a:rPr lang="pl-PL" altLang="en-US" sz="2600" smtClean="0">
                <a:ea typeface="ＭＳ Ｐゴシック" pitchFamily="34" charset="-128"/>
              </a:rPr>
              <a:t> be granted an additional probationary semester.</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600" smtClean="0">
                <a:ea typeface="ＭＳ Ｐゴシック" pitchFamily="34" charset="-128"/>
              </a:rPr>
              <a:t>Students on probation with a GPA below 2.90 will be dropped from the program at the end of their first probationary semester.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01625"/>
            <a:ext cx="9069387" cy="126047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mtClean="0">
                <a:ea typeface="ＭＳ Ｐゴシック" pitchFamily="34" charset="-128"/>
              </a:rPr>
              <a:t>CHES Exam Dates</a:t>
            </a:r>
          </a:p>
        </p:txBody>
      </p:sp>
      <p:sp>
        <p:nvSpPr>
          <p:cNvPr id="30722" name="Rectangle 2"/>
          <p:cNvSpPr>
            <a:spLocks noGrp="1" noChangeArrowheads="1"/>
          </p:cNvSpPr>
          <p:nvPr>
            <p:ph type="body" idx="1"/>
          </p:nvPr>
        </p:nvSpPr>
        <p:spPr>
          <a:xfrm>
            <a:off x="503238" y="1768475"/>
            <a:ext cx="9069387" cy="6254750"/>
          </a:xfrm>
        </p:spPr>
        <p:txBody>
          <a:bodyPr/>
          <a:lstStyle/>
          <a:p>
            <a:pPr marL="338138" indent="-338138"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800" dirty="0" smtClean="0">
                <a:ea typeface="ＭＳ Ｐゴシック" pitchFamily="34" charset="-128"/>
              </a:rPr>
              <a:t> April 23, 2016</a:t>
            </a:r>
          </a:p>
          <a:p>
            <a:pPr marL="1479550" lvl="1" indent="-565150"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400" dirty="0" smtClean="0">
                <a:ea typeface="Arial Unicode MS" pitchFamily="34" charset="-128"/>
              </a:rPr>
              <a:t>Registration: 11/1/15 – 2/1/16</a:t>
            </a:r>
          </a:p>
          <a:p>
            <a:pPr marL="2286000" lvl="2" indent="-455613"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dirty="0" smtClean="0">
                <a:ea typeface="Arial Unicode MS" pitchFamily="34" charset="-128"/>
              </a:rPr>
              <a:t>Student fee: $210 </a:t>
            </a:r>
          </a:p>
          <a:p>
            <a:pPr marL="1479550" lvl="1" indent="-565150"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400" dirty="0" smtClean="0">
                <a:ea typeface="Arial Unicode MS" pitchFamily="34" charset="-128"/>
              </a:rPr>
              <a:t>Late Registration: 2/2/16 – 3/1/16</a:t>
            </a:r>
          </a:p>
          <a:p>
            <a:pPr marL="2286000" lvl="2" indent="-455613"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dirty="0" smtClean="0">
                <a:ea typeface="Arial Unicode MS" pitchFamily="34" charset="-128"/>
              </a:rPr>
              <a:t>Student fee: $265</a:t>
            </a:r>
          </a:p>
          <a:p>
            <a:pPr marL="338138" indent="-338138"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800" dirty="0" smtClean="0">
                <a:ea typeface="ＭＳ Ｐゴシック" pitchFamily="34" charset="-128"/>
              </a:rPr>
              <a:t> October 15, 2016</a:t>
            </a:r>
          </a:p>
          <a:p>
            <a:pPr marL="1479550" lvl="1" indent="-565150"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400" dirty="0" smtClean="0">
                <a:ea typeface="Arial Unicode MS" pitchFamily="34" charset="-128"/>
              </a:rPr>
              <a:t>Registration: 5/1/16 – 8/1/16</a:t>
            </a:r>
          </a:p>
          <a:p>
            <a:pPr marL="2286000" lvl="2" indent="-455613"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dirty="0" smtClean="0">
                <a:ea typeface="Arial Unicode MS" pitchFamily="34" charset="-128"/>
              </a:rPr>
              <a:t>Student fee: $210</a:t>
            </a:r>
          </a:p>
          <a:p>
            <a:pPr marL="1479550" lvl="1" indent="-565150"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400" dirty="0" smtClean="0">
                <a:ea typeface="Arial Unicode MS" pitchFamily="34" charset="-128"/>
              </a:rPr>
              <a:t>Late Registration: 8/2/16 – 9/1/16</a:t>
            </a:r>
          </a:p>
          <a:p>
            <a:pPr marL="1479550" lvl="1" indent="-565150" eaLnBrk="1">
              <a:buSzPct val="45000"/>
              <a:buFont typeface="Wingdings" pitchFamily="2"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400" dirty="0" smtClean="0">
                <a:ea typeface="Arial Unicode MS" pitchFamily="34" charset="-128"/>
              </a:rPr>
              <a:t>Student fee: $265 </a:t>
            </a:r>
          </a:p>
          <a:p>
            <a:pPr marL="338138" indent="-338138" eaLnBrk="1">
              <a:spcAft>
                <a:spcPts val="1138"/>
              </a:spcAft>
              <a:buClrTx/>
              <a:buSzTx/>
              <a:buFontTx/>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altLang="en-US" sz="2400" dirty="0">
                <a:ea typeface="ＭＳ Ｐゴシック" pitchFamily="34" charset="-128"/>
                <a:hlinkClick r:id="rId4"/>
              </a:rPr>
              <a:t>CHES exam info on NCHEC website</a:t>
            </a:r>
          </a:p>
          <a:p>
            <a:pPr marL="338138" indent="-338138" eaLnBrk="1">
              <a:spcAft>
                <a:spcPts val="850"/>
              </a:spcAft>
              <a:buClrTx/>
              <a:buSzTx/>
              <a:buFontTx/>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altLang="en-US" sz="2400" dirty="0" smtClean="0">
              <a:ea typeface="ＭＳ Ｐゴシック"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MPH Core Courses </a:t>
            </a:r>
            <a:r>
              <a:rPr lang="pl-PL" altLang="en-US" sz="3200" smtClean="0">
                <a:ea typeface="ＭＳ Ｐゴシック" pitchFamily="34" charset="-128"/>
              </a:rPr>
              <a:t>(24 credits)</a:t>
            </a:r>
          </a:p>
        </p:txBody>
      </p:sp>
      <p:sp>
        <p:nvSpPr>
          <p:cNvPr id="5122" name="Text Box 2"/>
          <p:cNvSpPr txBox="1">
            <a:spLocks noChangeArrowheads="1"/>
          </p:cNvSpPr>
          <p:nvPr/>
        </p:nvSpPr>
        <p:spPr bwMode="auto">
          <a:xfrm>
            <a:off x="503238" y="1768475"/>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20675"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1pPr>
            <a:lvl2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2pPr>
            <a:lvl3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3pPr>
            <a:lvl4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4pPr>
            <a:lvl5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520 Public Health Epidemiology        FALL/SPRING</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526 Biostatistics for Public Health                  FALL/SPRING</a:t>
            </a:r>
          </a:p>
        </p:txBody>
      </p:sp>
      <p:sp>
        <p:nvSpPr>
          <p:cNvPr id="5123" name="Text Box 3"/>
          <p:cNvSpPr txBox="1">
            <a:spLocks noChangeArrowheads="1"/>
          </p:cNvSpPr>
          <p:nvPr/>
        </p:nvSpPr>
        <p:spPr bwMode="auto">
          <a:xfrm>
            <a:off x="5151438" y="1768475"/>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20675"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1pPr>
            <a:lvl2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2pPr>
            <a:lvl3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3pPr>
            <a:lvl4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4pPr>
            <a:lvl5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 530 General Environmental Health              FALL/SPRING</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516 Health Care Management</a:t>
            </a:r>
          </a:p>
          <a:p>
            <a:pPr eaLnBrk="1">
              <a:lnSpc>
                <a:spcPct val="104000"/>
              </a:lnSpc>
              <a:spcAft>
                <a:spcPts val="1425"/>
              </a:spcAft>
              <a:buClrTx/>
              <a:buSzPct val="45000"/>
              <a:buFontTx/>
              <a:buNone/>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                            FALL/SPRING</a:t>
            </a:r>
          </a:p>
        </p:txBody>
      </p:sp>
      <p:sp>
        <p:nvSpPr>
          <p:cNvPr id="5124" name="Text Box 4"/>
          <p:cNvSpPr txBox="1">
            <a:spLocks noChangeArrowheads="1"/>
          </p:cNvSpPr>
          <p:nvPr/>
        </p:nvSpPr>
        <p:spPr bwMode="auto">
          <a:xfrm>
            <a:off x="51514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20675"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1pPr>
            <a:lvl2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2pPr>
            <a:lvl3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3pPr>
            <a:lvl4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4pPr>
            <a:lvl5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649 Applied Learning Experience I      FALL/SPRING/SUM</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650 Applied Learning Experience II     FALL/SPRING/SUM</a:t>
            </a:r>
          </a:p>
        </p:txBody>
      </p:sp>
      <p:sp>
        <p:nvSpPr>
          <p:cNvPr id="5125" name="Text Box 5"/>
          <p:cNvSpPr txBox="1">
            <a:spLocks noChangeArrowheads="1"/>
          </p:cNvSpPr>
          <p:nvPr/>
        </p:nvSpPr>
        <p:spPr bwMode="auto">
          <a:xfrm>
            <a:off x="5032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20675"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1pPr>
            <a:lvl2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2pPr>
            <a:lvl3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3pPr>
            <a:lvl4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4pPr>
            <a:lvl5pPr eaLnBrk="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632 Social and Behavioral Aspects of Health  FALL/SPRING</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648 Research Methods in Public Health        FALL/SPRING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dirty="0" smtClean="0">
                <a:ea typeface="ＭＳ Ｐゴシック" pitchFamily="34" charset="-128"/>
              </a:rPr>
              <a:t>Important Links</a:t>
            </a:r>
          </a:p>
        </p:txBody>
      </p:sp>
      <p:sp>
        <p:nvSpPr>
          <p:cNvPr id="31746" name="Rectangle 2"/>
          <p:cNvSpPr>
            <a:spLocks noGrp="1" noChangeArrowheads="1"/>
          </p:cNvSpPr>
          <p:nvPr>
            <p:ph type="body" idx="1"/>
          </p:nvPr>
        </p:nvSpPr>
        <p:spPr>
          <a:xfrm>
            <a:off x="503238" y="1768475"/>
            <a:ext cx="9070975" cy="5513388"/>
          </a:xfrm>
          <a:extLst>
            <a:ext uri="{91240B29-F687-4F45-9708-019B960494DF}">
              <a14:hiddenLine xmlns:a14="http://schemas.microsoft.com/office/drawing/2010/main" w="9525" cap="flat">
                <a:solidFill>
                  <a:srgbClr val="808080"/>
                </a:solidFill>
                <a:round/>
                <a:headEnd/>
                <a:tailEnd/>
              </a14:hiddenLine>
            </a:ext>
          </a:extLst>
        </p:spPr>
        <p:txBody>
          <a:bodyPr numCol="2"/>
          <a:lstStyle/>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chemeClr val="accent2">
                    <a:lumMod val="20000"/>
                    <a:lumOff val="80000"/>
                  </a:schemeClr>
                </a:solidFill>
                <a:effectLst>
                  <a:outerShdw blurRad="38100" dist="38100" dir="2700000" algn="tl">
                    <a:srgbClr val="DDDDDD"/>
                  </a:outerShdw>
                </a:effectLst>
                <a:hlinkClick r:id="rId4"/>
              </a:rPr>
              <a:t>Office of Graduate Studies</a:t>
            </a: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5"/>
              </a:rPr>
              <a:t>College of Health Sciences</a:t>
            </a: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6"/>
              </a:rPr>
              <a:t>Master of Public Health Program</a:t>
            </a:r>
            <a:endParaRPr lang="en-US" sz="2600" dirty="0">
              <a:solidFill>
                <a:srgbClr val="CCCCFF"/>
              </a:solidFill>
              <a:effectLst>
                <a:outerShdw blurRad="38100" dist="38100" dir="2700000" algn="tl">
                  <a:srgbClr val="DDDDDD"/>
                </a:outerShdw>
              </a:effectLst>
              <a:hlinkClick r:id="rId6"/>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7"/>
              </a:rPr>
              <a:t>Master of Public Health Program FAQ</a:t>
            </a:r>
            <a:endParaRPr lang="en-US" sz="2600" dirty="0">
              <a:solidFill>
                <a:srgbClr val="CCCCFF"/>
              </a:solidFill>
              <a:effectLst>
                <a:outerShdw blurRad="38100" dist="38100" dir="2700000" algn="tl">
                  <a:srgbClr val="DDDDDD"/>
                </a:outerShdw>
              </a:effectLst>
              <a:hlinkClick r:id="rId7"/>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en-US" sz="2600" dirty="0">
                <a:solidFill>
                  <a:srgbClr val="CCCCFF"/>
                </a:solidFill>
                <a:effectLst>
                  <a:outerShdw blurRad="38100" dist="38100" dir="2700000" algn="tl">
                    <a:srgbClr val="DDDDDD"/>
                  </a:outerShdw>
                </a:effectLst>
                <a:hlinkClick r:id="rId8"/>
              </a:rPr>
              <a:t>MPH – Community Health</a:t>
            </a:r>
            <a:endParaRPr lang="pl-PL" sz="2600" dirty="0">
              <a:solidFill>
                <a:srgbClr val="CCCCFF"/>
              </a:solidFill>
              <a:effectLst>
                <a:outerShdw blurRad="38100" dist="38100" dir="2700000" algn="tl">
                  <a:srgbClr val="DDDDDD"/>
                </a:outerShdw>
              </a:effectLst>
              <a:hlinkClick r:id="rId7"/>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smtClean="0">
                <a:solidFill>
                  <a:srgbClr val="CCCCFF"/>
                </a:solidFill>
                <a:effectLst>
                  <a:outerShdw blurRad="38100" dist="38100" dir="2700000" algn="tl">
                    <a:srgbClr val="DDDDDD"/>
                  </a:outerShdw>
                </a:effectLst>
                <a:hlinkClick r:id="rId9"/>
              </a:rPr>
              <a:t>Past </a:t>
            </a:r>
            <a:r>
              <a:rPr lang="pl-PL" sz="2600" dirty="0">
                <a:solidFill>
                  <a:srgbClr val="CCCCFF"/>
                </a:solidFill>
                <a:effectLst>
                  <a:outerShdw blurRad="38100" dist="38100" dir="2700000" algn="tl">
                    <a:srgbClr val="DDDDDD"/>
                  </a:outerShdw>
                </a:effectLst>
                <a:hlinkClick r:id="rId9"/>
              </a:rPr>
              <a:t>Community Health ALE Sites</a:t>
            </a: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10"/>
              </a:rPr>
              <a:t>MPH Facebook Page</a:t>
            </a:r>
            <a:endParaRPr lang="en-US" sz="2600" dirty="0">
              <a:solidFill>
                <a:srgbClr val="CCCCFF"/>
              </a:solidFill>
              <a:effectLst>
                <a:outerShdw blurRad="38100" dist="38100" dir="2700000" algn="tl">
                  <a:srgbClr val="DDDDDD"/>
                </a:outerShdw>
              </a:effectLst>
              <a:hlinkClick r:id="rId10"/>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endParaRPr lang="pl-PL" sz="2600" dirty="0" smtClean="0">
              <a:solidFill>
                <a:srgbClr val="CCCCFF"/>
              </a:solidFill>
              <a:effectLst>
                <a:outerShdw blurRad="38100" dist="38100" dir="2700000" algn="tl">
                  <a:srgbClr val="DDDDDD"/>
                </a:outerShdw>
              </a:effectLst>
              <a:hlinkClick r:id="rId10"/>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11"/>
              </a:rPr>
              <a:t>Current MPH Student Resources</a:t>
            </a:r>
            <a:r>
              <a:rPr lang="pl-PL" sz="2600" dirty="0">
                <a:solidFill>
                  <a:srgbClr val="CCCCFF"/>
                </a:solidFill>
                <a:effectLst>
                  <a:outerShdw blurRad="38100" dist="38100" dir="2700000" algn="tl">
                    <a:srgbClr val="DDDDDD"/>
                  </a:outerShdw>
                </a:effectLst>
              </a:rPr>
              <a:t> </a:t>
            </a:r>
          </a:p>
          <a:p>
            <a:pPr marL="425450" indent="-320675" eaLnBrk="1">
              <a:buSzPct val="45000"/>
              <a:buFont typeface="Wingdings" charset="0"/>
              <a:buNone/>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000" dirty="0" smtClean="0">
                <a:solidFill>
                  <a:srgbClr val="CCCCFF"/>
                </a:solidFill>
                <a:effectLst>
                  <a:outerShdw blurRad="38100" dist="38100" dir="2700000" algn="tl">
                    <a:srgbClr val="DDDDDD"/>
                  </a:outerShdw>
                </a:effectLst>
              </a:rPr>
              <a:t>	    (</a:t>
            </a:r>
            <a:r>
              <a:rPr lang="pl-PL" sz="2000" dirty="0">
                <a:solidFill>
                  <a:srgbClr val="CCCCFF"/>
                </a:solidFill>
                <a:effectLst>
                  <a:outerShdw blurRad="38100" dist="38100" dir="2700000" algn="tl">
                    <a:srgbClr val="DDDDDD"/>
                  </a:outerShdw>
                </a:effectLst>
              </a:rPr>
              <a:t>NOTE: MPH </a:t>
            </a:r>
            <a:r>
              <a:rPr lang="pl-PL" sz="2000" dirty="0" err="1">
                <a:solidFill>
                  <a:srgbClr val="CCCCFF"/>
                </a:solidFill>
                <a:effectLst>
                  <a:outerShdw blurRad="38100" dist="38100" dir="2700000" algn="tl">
                    <a:srgbClr val="DDDDDD"/>
                  </a:outerShdw>
                </a:effectLst>
              </a:rPr>
              <a:t>job</a:t>
            </a:r>
            <a:r>
              <a:rPr lang="pl-PL" sz="2000" dirty="0">
                <a:solidFill>
                  <a:srgbClr val="CCCCFF"/>
                </a:solidFill>
                <a:effectLst>
                  <a:outerShdw blurRad="38100" dist="38100" dir="2700000" algn="tl">
                    <a:srgbClr val="DDDDDD"/>
                  </a:outerShdw>
                </a:effectLst>
              </a:rPr>
              <a:t> bank and list of </a:t>
            </a:r>
            <a:r>
              <a:rPr lang="pl-PL" sz="2000" dirty="0" err="1">
                <a:solidFill>
                  <a:srgbClr val="CCCCFF"/>
                </a:solidFill>
                <a:effectLst>
                  <a:outerShdw blurRad="38100" dist="38100" dir="2700000" algn="tl">
                    <a:srgbClr val="DDDDDD"/>
                  </a:outerShdw>
                </a:effectLst>
              </a:rPr>
              <a:t>searchable</a:t>
            </a:r>
            <a:r>
              <a:rPr lang="pl-PL" sz="2000" dirty="0">
                <a:solidFill>
                  <a:srgbClr val="CCCCFF"/>
                </a:solidFill>
                <a:effectLst>
                  <a:outerShdw blurRad="38100" dist="38100" dir="2700000" algn="tl">
                    <a:srgbClr val="DDDDDD"/>
                  </a:outerShdw>
                </a:effectLst>
              </a:rPr>
              <a:t> </a:t>
            </a:r>
            <a:r>
              <a:rPr lang="pl-PL" sz="2000" dirty="0" err="1">
                <a:solidFill>
                  <a:srgbClr val="CCCCFF"/>
                </a:solidFill>
                <a:effectLst>
                  <a:outerShdw blurRad="38100" dist="38100" dir="2700000" algn="tl">
                    <a:srgbClr val="DDDDDD"/>
                  </a:outerShdw>
                </a:effectLst>
              </a:rPr>
              <a:t>job</a:t>
            </a:r>
            <a:r>
              <a:rPr lang="pl-PL" sz="2000" dirty="0">
                <a:solidFill>
                  <a:srgbClr val="CCCCFF"/>
                </a:solidFill>
                <a:effectLst>
                  <a:outerShdw blurRad="38100" dist="38100" dir="2700000" algn="tl">
                    <a:srgbClr val="DDDDDD"/>
                  </a:outerShdw>
                </a:effectLst>
              </a:rPr>
              <a:t> </a:t>
            </a:r>
            <a:r>
              <a:rPr lang="pl-PL" sz="2000" dirty="0" err="1">
                <a:solidFill>
                  <a:srgbClr val="CCCCFF"/>
                </a:solidFill>
                <a:effectLst>
                  <a:outerShdw blurRad="38100" dist="38100" dir="2700000" algn="tl">
                    <a:srgbClr val="DDDDDD"/>
                  </a:outerShdw>
                </a:effectLst>
              </a:rPr>
              <a:t>titles</a:t>
            </a:r>
            <a:r>
              <a:rPr lang="pl-PL" sz="2000" dirty="0">
                <a:solidFill>
                  <a:srgbClr val="CCCCFF"/>
                </a:solidFill>
                <a:effectLst>
                  <a:outerShdw blurRad="38100" dist="38100" dir="2700000" algn="tl">
                    <a:srgbClr val="DDDDDD"/>
                  </a:outerShdw>
                </a:effectLst>
              </a:rPr>
              <a:t> </a:t>
            </a:r>
            <a:r>
              <a:rPr lang="pl-PL" sz="2000" dirty="0" err="1">
                <a:solidFill>
                  <a:srgbClr val="CCCCFF"/>
                </a:solidFill>
                <a:effectLst>
                  <a:outerShdw blurRad="38100" dist="38100" dir="2700000" algn="tl">
                    <a:srgbClr val="DDDDDD"/>
                  </a:outerShdw>
                </a:effectLst>
              </a:rPr>
              <a:t>is</a:t>
            </a:r>
            <a:r>
              <a:rPr lang="pl-PL" sz="2000" dirty="0">
                <a:solidFill>
                  <a:srgbClr val="CCCCFF"/>
                </a:solidFill>
                <a:effectLst>
                  <a:outerShdw blurRad="38100" dist="38100" dir="2700000" algn="tl">
                    <a:srgbClr val="DDDDDD"/>
                  </a:outerShdw>
                </a:effectLst>
              </a:rPr>
              <a:t> </a:t>
            </a:r>
            <a:r>
              <a:rPr lang="pl-PL" sz="2000" dirty="0" err="1">
                <a:solidFill>
                  <a:srgbClr val="CCCCFF"/>
                </a:solidFill>
                <a:effectLst>
                  <a:outerShdw blurRad="38100" dist="38100" dir="2700000" algn="tl">
                    <a:srgbClr val="DDDDDD"/>
                  </a:outerShdw>
                </a:effectLst>
              </a:rPr>
              <a:t>under</a:t>
            </a:r>
            <a:r>
              <a:rPr lang="pl-PL" sz="2000" dirty="0">
                <a:solidFill>
                  <a:srgbClr val="CCCCFF"/>
                </a:solidFill>
                <a:effectLst>
                  <a:outerShdw blurRad="38100" dist="38100" dir="2700000" algn="tl">
                    <a:srgbClr val="DDDDDD"/>
                  </a:outerShdw>
                </a:effectLst>
              </a:rPr>
              <a:t> </a:t>
            </a:r>
            <a:r>
              <a:rPr lang="pl-PL" sz="2000" dirty="0" err="1">
                <a:solidFill>
                  <a:srgbClr val="CCCCFF"/>
                </a:solidFill>
                <a:effectLst>
                  <a:outerShdw blurRad="38100" dist="38100" dir="2700000" algn="tl">
                    <a:srgbClr val="DDDDDD"/>
                  </a:outerShdw>
                </a:effectLst>
              </a:rPr>
              <a:t>Current</a:t>
            </a:r>
            <a:r>
              <a:rPr lang="pl-PL" sz="2000" dirty="0">
                <a:solidFill>
                  <a:srgbClr val="CCCCFF"/>
                </a:solidFill>
                <a:effectLst>
                  <a:outerShdw blurRad="38100" dist="38100" dir="2700000" algn="tl">
                    <a:srgbClr val="DDDDDD"/>
                  </a:outerShdw>
                </a:effectLst>
              </a:rPr>
              <a:t> Development &amp; </a:t>
            </a:r>
            <a:r>
              <a:rPr lang="pl-PL" sz="2000" dirty="0" err="1">
                <a:solidFill>
                  <a:srgbClr val="CCCCFF"/>
                </a:solidFill>
                <a:effectLst>
                  <a:outerShdw blurRad="38100" dist="38100" dir="2700000" algn="tl">
                    <a:srgbClr val="DDDDDD"/>
                  </a:outerShdw>
                </a:effectLst>
              </a:rPr>
              <a:t>Educational</a:t>
            </a:r>
            <a:r>
              <a:rPr lang="pl-PL" sz="2000" dirty="0">
                <a:solidFill>
                  <a:srgbClr val="CCCCFF"/>
                </a:solidFill>
                <a:effectLst>
                  <a:outerShdw blurRad="38100" dist="38100" dir="2700000" algn="tl">
                    <a:srgbClr val="DDDDDD"/>
                  </a:outerShdw>
                </a:effectLst>
              </a:rPr>
              <a:t> Services)</a:t>
            </a: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12"/>
              </a:rPr>
              <a:t>MPH Forms/Policies</a:t>
            </a: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13"/>
              </a:rPr>
              <a:t>Graduate Assistantships: University-wide</a:t>
            </a:r>
            <a:endParaRPr lang="pl-PL" sz="2600" dirty="0">
              <a:solidFill>
                <a:srgbClr val="CCCCFF"/>
              </a:solidFill>
              <a:effectLst>
                <a:outerShdw blurRad="38100" dist="38100" dir="2700000" algn="tl">
                  <a:srgbClr val="DDDDDD"/>
                </a:outerShdw>
              </a:effectLst>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sz="2600" dirty="0">
                <a:solidFill>
                  <a:srgbClr val="CCCCFF"/>
                </a:solidFill>
                <a:effectLst>
                  <a:outerShdw blurRad="38100" dist="38100" dir="2700000" algn="tl">
                    <a:srgbClr val="DDDDDD"/>
                  </a:outerShdw>
                </a:effectLst>
                <a:hlinkClick r:id="rId13"/>
              </a:rPr>
              <a:t>Graduate Assistanships: Dept of Health</a:t>
            </a:r>
            <a:endParaRPr lang="pl-PL" sz="2600" dirty="0">
              <a:solidFill>
                <a:srgbClr val="CCCCFF"/>
              </a:solidFill>
              <a:effectLst>
                <a:outerShdw blurRad="38100" dist="38100" dir="2700000" algn="tl">
                  <a:srgbClr val="DDDDDD"/>
                </a:outerShdw>
              </a:effectLst>
              <a:hlinkClick r:id="rId12"/>
            </a:endParaRPr>
          </a:p>
          <a:p>
            <a:pPr marL="425450" indent="-320675" eaLnBrk="1">
              <a:buSzPct val="45000"/>
              <a:buFont typeface="Wingdings" charset="0"/>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endParaRPr lang="pl-PL" sz="2600" dirty="0">
              <a:solidFill>
                <a:srgbClr val="CCCCFF"/>
              </a:solidFill>
              <a:effectLst>
                <a:outerShdw blurRad="38100" dist="38100" dir="2700000" algn="tl">
                  <a:srgbClr val="DDDDDD"/>
                </a:outerShdw>
              </a:effectLst>
              <a:hlinkClick r:id="rId12"/>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234950"/>
            <a:ext cx="9070975" cy="1393825"/>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dirty="0" smtClean="0">
                <a:ea typeface="ＭＳ Ｐゴシック" pitchFamily="34" charset="-128"/>
              </a:rPr>
              <a:t>Community Health Track Required Courses </a:t>
            </a:r>
            <a:r>
              <a:rPr lang="pl-PL" altLang="en-US" sz="3200" dirty="0" smtClean="0">
                <a:ea typeface="ＭＳ Ｐゴシック" pitchFamily="34" charset="-128"/>
              </a:rPr>
              <a:t>(21 credits)</a:t>
            </a:r>
          </a:p>
        </p:txBody>
      </p:sp>
      <p:sp>
        <p:nvSpPr>
          <p:cNvPr id="6146" name="Text Box 2"/>
          <p:cNvSpPr txBox="1">
            <a:spLocks noChangeArrowheads="1"/>
          </p:cNvSpPr>
          <p:nvPr/>
        </p:nvSpPr>
        <p:spPr bwMode="auto">
          <a:xfrm>
            <a:off x="503238" y="1768475"/>
            <a:ext cx="442595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531 Community as a Basis for Health                    FALL</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543 Transcultural Health</a:t>
            </a:r>
          </a:p>
          <a:p>
            <a:pPr eaLnBrk="1">
              <a:lnSpc>
                <a:spcPct val="104000"/>
              </a:lnSpc>
              <a:spcAft>
                <a:spcPts val="1425"/>
              </a:spcAft>
              <a:buClrTx/>
              <a:buSzPct val="45000"/>
              <a:buFontTx/>
              <a:buNone/>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                                  FALL</a:t>
            </a:r>
          </a:p>
        </p:txBody>
      </p:sp>
      <p:sp>
        <p:nvSpPr>
          <p:cNvPr id="6147" name="Text Box 3"/>
          <p:cNvSpPr txBox="1">
            <a:spLocks noChangeArrowheads="1"/>
          </p:cNvSpPr>
          <p:nvPr/>
        </p:nvSpPr>
        <p:spPr bwMode="auto">
          <a:xfrm>
            <a:off x="5151438" y="1768475"/>
            <a:ext cx="4425950" cy="244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539 Health Promotion Program Planning         			SPRING</a:t>
            </a:r>
          </a:p>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 538 Evaluation of Health Programs                     	SPRING</a:t>
            </a:r>
          </a:p>
        </p:txBody>
      </p:sp>
      <p:sp>
        <p:nvSpPr>
          <p:cNvPr id="6148" name="Text Box 4"/>
          <p:cNvSpPr txBox="1">
            <a:spLocks noChangeArrowheads="1"/>
          </p:cNvSpPr>
          <p:nvPr/>
        </p:nvSpPr>
        <p:spPr bwMode="auto">
          <a:xfrm>
            <a:off x="5151438" y="4375150"/>
            <a:ext cx="442595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1 Health Elective</a:t>
            </a: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               			FALL/SPRING/SUM/WINTER</a:t>
            </a:r>
          </a:p>
        </p:txBody>
      </p:sp>
      <p:sp>
        <p:nvSpPr>
          <p:cNvPr id="6149" name="Text Box 5"/>
          <p:cNvSpPr txBox="1">
            <a:spLocks noChangeArrowheads="1"/>
          </p:cNvSpPr>
          <p:nvPr/>
        </p:nvSpPr>
        <p:spPr bwMode="auto">
          <a:xfrm>
            <a:off x="503238" y="4375150"/>
            <a:ext cx="4537074"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HEA 544 Program Administration of Health  and Human Services                               	</a:t>
            </a: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                        </a:t>
            </a: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SUM/WINTER</a:t>
            </a:r>
            <a:endPar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marL="114300" indent="0" eaLnBrk="1">
              <a:lnSpc>
                <a:spcPct val="104000"/>
              </a:lnSpc>
              <a:spcAft>
                <a:spcPts val="1425"/>
              </a:spcAft>
              <a:buClrTx/>
              <a:buSzPct val="45000"/>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     HEA 645 Global Community Health 	 Promotion              SUM/WINTER </a:t>
            </a:r>
          </a:p>
          <a:p>
            <a:pPr marL="457200" indent="-342900" eaLnBrk="1">
              <a:lnSpc>
                <a:spcPct val="104000"/>
              </a:lnSpc>
              <a:spcAft>
                <a:spcPts val="1425"/>
              </a:spcAft>
              <a:buClrTx/>
              <a:buSzPct val="45000"/>
              <a:buFont typeface="Arial" panose="020B0604020202020204" pitchFamily="34" charset="0"/>
              <a:buChar char="•"/>
              <a:defRPr/>
            </a:pPr>
            <a:endPar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marL="457200" indent="-342900" eaLnBrk="1">
              <a:lnSpc>
                <a:spcPct val="104000"/>
              </a:lnSpc>
              <a:spcAft>
                <a:spcPts val="1425"/>
              </a:spcAft>
              <a:buClrTx/>
              <a:buSzPct val="45000"/>
              <a:buFont typeface="Arial" panose="020B0604020202020204" pitchFamily="34" charset="0"/>
              <a:buChar char="•"/>
              <a:defRPr/>
            </a:pP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 531* FALL (only)</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The MPH Community Service Requirement is met by completing the Community Service activity in HEA 531 Community as a Basis for Health</a:t>
            </a:r>
            <a:endParaRPr lang="en-US" dirty="0"/>
          </a:p>
        </p:txBody>
      </p:sp>
    </p:spTree>
    <p:extLst>
      <p:ext uri="{BB962C8B-B14F-4D97-AF65-F5344CB8AC3E}">
        <p14:creationId xmlns:p14="http://schemas.microsoft.com/office/powerpoint/2010/main" val="128837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0975" cy="1262063"/>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pl-PL" altLang="en-US" smtClean="0">
                <a:ea typeface="ＭＳ Ｐゴシック" pitchFamily="34" charset="-128"/>
              </a:rPr>
              <a:t>Course Prerequisites</a:t>
            </a:r>
          </a:p>
        </p:txBody>
      </p:sp>
      <p:sp>
        <p:nvSpPr>
          <p:cNvPr id="7170" name="Rectangle 2"/>
          <p:cNvSpPr>
            <a:spLocks noGrp="1" noChangeArrowheads="1"/>
          </p:cNvSpPr>
          <p:nvPr>
            <p:ph type="body" idx="1"/>
          </p:nvPr>
        </p:nvSpPr>
        <p:spPr>
          <a:xfrm>
            <a:off x="503238" y="1768475"/>
            <a:ext cx="9070975" cy="5495925"/>
          </a:xfrm>
        </p:spPr>
        <p:txBody>
          <a:bodyPr/>
          <a:lstStyle/>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400" smtClean="0">
                <a:ea typeface="ＭＳ Ｐゴシック" pitchFamily="34" charset="-128"/>
              </a:rPr>
              <a:t>An introductory statistics course is required </a:t>
            </a:r>
            <a:r>
              <a:rPr lang="pl-PL" altLang="en-US" sz="2400" i="1" smtClean="0">
                <a:ea typeface="ＭＳ Ｐゴシック" pitchFamily="34" charset="-128"/>
              </a:rPr>
              <a:t>before </a:t>
            </a:r>
            <a:r>
              <a:rPr lang="pl-PL" altLang="en-US" sz="2400" smtClean="0">
                <a:ea typeface="ＭＳ Ｐゴシック" pitchFamily="34" charset="-128"/>
              </a:rPr>
              <a:t>you can enroll in either Epidemiology or Biostatistics.  You can satisfy this requirement by taking either MAT 121 at WCU or a similar course at another university.  Students also have the opportunity to complete a Statistical Competency Examination in lieu of the introductory course with the approval of Dr. Stacie Metz.</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400" smtClean="0">
                <a:ea typeface="ＭＳ Ｐゴシック" pitchFamily="34" charset="-128"/>
              </a:rPr>
              <a:t>Biostatisics and Epidemiology must be successfully completed before enrolling in Research Methods.</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400" smtClean="0">
                <a:ea typeface="ＭＳ Ｐゴシック" pitchFamily="34" charset="-128"/>
              </a:rPr>
              <a:t>Biostatistics, Epidemiology and Research Methods must be successfully completed before the start of ALE I.</a:t>
            </a:r>
          </a:p>
          <a:p>
            <a:pPr marL="425450" indent="-320675" eaLnBrk="1">
              <a:buSzPct val="45000"/>
              <a:buFont typeface="Wingdings" pitchFamily="2"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pl-PL" altLang="en-US" sz="2400" smtClean="0">
                <a:ea typeface="ＭＳ Ｐゴシック" pitchFamily="34" charset="-128"/>
              </a:rPr>
              <a:t>All core course and electives must be successfully completed before the start of ALE II.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503238" y="46038"/>
            <a:ext cx="907097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Full Time Course Rotation </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Fall Start</a:t>
            </a: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endPar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
        <p:nvSpPr>
          <p:cNvPr id="8194" name="Text Box 2"/>
          <p:cNvSpPr txBox="1">
            <a:spLocks noChangeArrowheads="1"/>
          </p:cNvSpPr>
          <p:nvPr/>
        </p:nvSpPr>
        <p:spPr bwMode="auto">
          <a:xfrm>
            <a:off x="50323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p:txBody>
      </p:sp>
      <p:sp>
        <p:nvSpPr>
          <p:cNvPr id="8195" name="Text Box 3"/>
          <p:cNvSpPr txBox="1">
            <a:spLocks noChangeArrowheads="1"/>
          </p:cNvSpPr>
          <p:nvPr/>
        </p:nvSpPr>
        <p:spPr bwMode="auto">
          <a:xfrm>
            <a:off x="357028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p:txBody>
      </p:sp>
      <p:sp>
        <p:nvSpPr>
          <p:cNvPr id="8196" name="Text Box 4"/>
          <p:cNvSpPr txBox="1">
            <a:spLocks noChangeArrowheads="1"/>
          </p:cNvSpPr>
          <p:nvPr/>
        </p:nvSpPr>
        <p:spPr bwMode="auto">
          <a:xfrm>
            <a:off x="663733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en-US"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Winter1/S</a:t>
            </a: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UMMER 1</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endPar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Global </a:t>
            </a:r>
            <a:r>
              <a:rPr lang="en-US" altLang="en-US" sz="2000" dirty="0" err="1" smtClean="0">
                <a:solidFill>
                  <a:srgbClr val="FFFFFF"/>
                </a:solidFill>
                <a:effectLst>
                  <a:outerShdw blurRad="38100" dist="38100" dir="2700000" algn="tl">
                    <a:srgbClr val="C0C0C0"/>
                  </a:outerShdw>
                </a:effectLst>
                <a:latin typeface="Trebuchet MS" pitchFamily="34" charset="0"/>
                <a:ea typeface="Arial Unicode MS" pitchFamily="34" charset="-128"/>
              </a:rPr>
              <a:t>Comm</a:t>
            </a: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 </a:t>
            </a:r>
            <a:r>
              <a:rPr lang="en-US" altLang="en-US" sz="2000" dirty="0" err="1" smtClean="0">
                <a:solidFill>
                  <a:srgbClr val="FFFFFF"/>
                </a:solidFill>
                <a:effectLst>
                  <a:outerShdw blurRad="38100" dist="38100" dir="2700000" algn="tl">
                    <a:srgbClr val="C0C0C0"/>
                  </a:outerShdw>
                </a:effectLst>
                <a:latin typeface="Trebuchet MS" pitchFamily="34" charset="0"/>
                <a:ea typeface="Arial Unicode MS" pitchFamily="34" charset="-128"/>
              </a:rPr>
              <a:t>Hea</a:t>
            </a: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1</a:t>
            </a:r>
          </a:p>
        </p:txBody>
      </p:sp>
      <p:sp>
        <p:nvSpPr>
          <p:cNvPr id="8197"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8198" name="Text Box 6"/>
          <p:cNvSpPr txBox="1">
            <a:spLocks noChangeArrowheads="1"/>
          </p:cNvSpPr>
          <p:nvPr/>
        </p:nvSpPr>
        <p:spPr bwMode="auto">
          <a:xfrm>
            <a:off x="357028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SPRING 2</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p:txBody>
      </p:sp>
      <p:sp>
        <p:nvSpPr>
          <p:cNvPr id="8199" name="Text Box 7"/>
          <p:cNvSpPr txBox="1">
            <a:spLocks noChangeArrowheads="1"/>
          </p:cNvSpPr>
          <p:nvPr/>
        </p:nvSpPr>
        <p:spPr bwMode="auto">
          <a:xfrm>
            <a:off x="5032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03238" y="44450"/>
            <a:ext cx="907097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Full Time Course Rotation </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Spring Start</a:t>
            </a: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endPar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
        <p:nvSpPr>
          <p:cNvPr id="9218" name="Text Box 2"/>
          <p:cNvSpPr txBox="1">
            <a:spLocks noChangeArrowheads="1"/>
          </p:cNvSpPr>
          <p:nvPr/>
        </p:nvSpPr>
        <p:spPr bwMode="auto">
          <a:xfrm>
            <a:off x="50323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p:txBody>
      </p:sp>
      <p:sp>
        <p:nvSpPr>
          <p:cNvPr id="9219" name="Text Box 3"/>
          <p:cNvSpPr txBox="1">
            <a:spLocks noChangeArrowheads="1"/>
          </p:cNvSpPr>
          <p:nvPr/>
        </p:nvSpPr>
        <p:spPr bwMode="auto">
          <a:xfrm>
            <a:off x="357028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1</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1</a:t>
            </a: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Global Com Health</a:t>
            </a: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
        <p:nvSpPr>
          <p:cNvPr id="9220" name="Text Box 4"/>
          <p:cNvSpPr txBox="1">
            <a:spLocks noChangeArrowheads="1"/>
          </p:cNvSpPr>
          <p:nvPr/>
        </p:nvSpPr>
        <p:spPr bwMode="auto">
          <a:xfrm>
            <a:off x="6637338" y="1768475"/>
            <a:ext cx="2921000" cy="294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p:txBody>
      </p:sp>
      <p:sp>
        <p:nvSpPr>
          <p:cNvPr id="9221"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9222" name="Text Box 6"/>
          <p:cNvSpPr txBox="1">
            <a:spLocks noChangeArrowheads="1"/>
          </p:cNvSpPr>
          <p:nvPr/>
        </p:nvSpPr>
        <p:spPr bwMode="auto">
          <a:xfrm>
            <a:off x="357028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p:txBody>
      </p:sp>
      <p:sp>
        <p:nvSpPr>
          <p:cNvPr id="9223" name="Text Box 7"/>
          <p:cNvSpPr txBox="1">
            <a:spLocks noChangeArrowheads="1"/>
          </p:cNvSpPr>
          <p:nvPr/>
        </p:nvSpPr>
        <p:spPr bwMode="auto">
          <a:xfrm>
            <a:off x="5032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503238" y="44450"/>
            <a:ext cx="907097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itchFamily="34" charset="0"/>
                <a:ea typeface="ＭＳ Ｐゴシック" pitchFamily="34" charset="-128"/>
              </a:defRPr>
            </a:lvl9pPr>
          </a:lstStyle>
          <a:p>
            <a:pPr algn="ctr" eaLnBrk="1">
              <a:lnSpc>
                <a:spcPct val="104000"/>
              </a:lnSpc>
              <a:buClrTx/>
              <a:buFontTx/>
              <a:buNone/>
              <a:defRPr/>
            </a:pP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Full Time Course Rotation </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r>
              <a:rPr lang="pl-PL" altLang="en-US" sz="3200" smtClean="0">
                <a:solidFill>
                  <a:srgbClr val="FFFFFF"/>
                </a:solidFill>
                <a:effectLst>
                  <a:outerShdw blurRad="38100" dist="38100" dir="2700000" algn="tl">
                    <a:srgbClr val="C0C0C0"/>
                  </a:outerShdw>
                </a:effectLst>
                <a:latin typeface="Trebuchet MS" pitchFamily="34" charset="0"/>
                <a:ea typeface="Arial Unicode MS" pitchFamily="34" charset="-128"/>
              </a:rPr>
              <a:t>Summer Start</a:t>
            </a:r>
            <a: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t/>
            </a:r>
            <a:br>
              <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rPr>
            </a:br>
            <a:endParaRPr lang="pl-PL" altLang="en-US" sz="440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
        <p:nvSpPr>
          <p:cNvPr id="10242" name="Text Box 2"/>
          <p:cNvSpPr txBox="1">
            <a:spLocks noChangeArrowheads="1"/>
          </p:cNvSpPr>
          <p:nvPr/>
        </p:nvSpPr>
        <p:spPr bwMode="auto">
          <a:xfrm>
            <a:off x="503238" y="1768475"/>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dirty="0" smtClean="0">
                <a:solidFill>
                  <a:srgbClr val="FFFFFF"/>
                </a:solidFill>
                <a:effectLst>
                  <a:outerShdw blurRad="38100" dist="38100" dir="2700000" algn="tl">
                    <a:srgbClr val="C0C0C0"/>
                  </a:outerShdw>
                </a:effectLst>
                <a:latin typeface="Trebuchet MS" pitchFamily="34" charset="0"/>
                <a:ea typeface="Arial Unicode MS" pitchFamily="34" charset="-128"/>
              </a:rPr>
              <a:t>SUMMER 1</a:t>
            </a:r>
          </a:p>
          <a:p>
            <a:pPr eaLnBrk="1">
              <a:lnSpc>
                <a:spcPct val="104000"/>
              </a:lnSpc>
              <a:spcAft>
                <a:spcPts val="1425"/>
              </a:spcAft>
              <a:buSzPct val="45000"/>
              <a:buFont typeface="Wingdings" pitchFamily="2" charset="2"/>
              <a:buChar char=""/>
              <a:defRPr/>
            </a:pPr>
            <a:r>
              <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Health Elective 1</a:t>
            </a:r>
          </a:p>
          <a:p>
            <a:pPr eaLnBrk="1">
              <a:lnSpc>
                <a:spcPct val="104000"/>
              </a:lnSpc>
              <a:spcAft>
                <a:spcPts val="1425"/>
              </a:spcAft>
              <a:buSzPct val="45000"/>
              <a:buFont typeface="Wingdings" pitchFamily="2" charset="2"/>
              <a:buChar char=""/>
              <a:defRPr/>
            </a:pPr>
            <a:r>
              <a:rPr lang="en-US"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rPr>
              <a:t>Global Com Health</a:t>
            </a:r>
            <a:endParaRPr lang="pl-PL" altLang="en-US" sz="2000" dirty="0" smtClean="0">
              <a:solidFill>
                <a:srgbClr val="FFFFFF"/>
              </a:solidFill>
              <a:effectLst>
                <a:outerShdw blurRad="38100" dist="38100" dir="2700000" algn="tl">
                  <a:srgbClr val="C0C0C0"/>
                </a:outerShdw>
              </a:effectLst>
              <a:latin typeface="Trebuchet MS" pitchFamily="34" charset="0"/>
              <a:ea typeface="Arial Unicode MS" pitchFamily="34" charset="-128"/>
            </a:endParaRPr>
          </a:p>
        </p:txBody>
      </p:sp>
      <p:sp>
        <p:nvSpPr>
          <p:cNvPr id="10243" name="Text Box 3"/>
          <p:cNvSpPr txBox="1">
            <a:spLocks noChangeArrowheads="1"/>
          </p:cNvSpPr>
          <p:nvPr/>
        </p:nvSpPr>
        <p:spPr bwMode="auto">
          <a:xfrm>
            <a:off x="3570288" y="1768475"/>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Epidemiology</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Biostatistics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Community as a Basis for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Transcultural Health</a:t>
            </a:r>
          </a:p>
        </p:txBody>
      </p:sp>
      <p:sp>
        <p:nvSpPr>
          <p:cNvPr id="10244" name="Text Box 4"/>
          <p:cNvSpPr txBox="1">
            <a:spLocks noChangeArrowheads="1"/>
          </p:cNvSpPr>
          <p:nvPr/>
        </p:nvSpPr>
        <p:spPr bwMode="auto">
          <a:xfrm>
            <a:off x="6637338" y="1768475"/>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1</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Research Methods</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Health Care Management</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Planning</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Evaluation</a:t>
            </a:r>
          </a:p>
        </p:txBody>
      </p:sp>
      <p:sp>
        <p:nvSpPr>
          <p:cNvPr id="10245" name="Text Box 5"/>
          <p:cNvSpPr txBox="1">
            <a:spLocks noChangeArrowheads="1"/>
          </p:cNvSpPr>
          <p:nvPr/>
        </p:nvSpPr>
        <p:spPr bwMode="auto">
          <a:xfrm>
            <a:off x="66373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SPRING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II</a:t>
            </a:r>
          </a:p>
        </p:txBody>
      </p:sp>
      <p:sp>
        <p:nvSpPr>
          <p:cNvPr id="10246" name="Text Box 6"/>
          <p:cNvSpPr txBox="1">
            <a:spLocks noChangeArrowheads="1"/>
          </p:cNvSpPr>
          <p:nvPr/>
        </p:nvSpPr>
        <p:spPr bwMode="auto">
          <a:xfrm>
            <a:off x="3570288" y="4375150"/>
            <a:ext cx="2921000" cy="262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FALL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Soc/Behav. Aspects of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Environmental Health</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ALE I</a:t>
            </a:r>
          </a:p>
        </p:txBody>
      </p:sp>
      <p:sp>
        <p:nvSpPr>
          <p:cNvPr id="10247" name="Text Box 7"/>
          <p:cNvSpPr txBox="1">
            <a:spLocks noChangeArrowheads="1"/>
          </p:cNvSpPr>
          <p:nvPr/>
        </p:nvSpPr>
        <p:spPr bwMode="auto">
          <a:xfrm>
            <a:off x="503238" y="4375150"/>
            <a:ext cx="29210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17500"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1pPr>
            <a:lvl2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2pPr>
            <a:lvl3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3pPr>
            <a:lvl4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4pPr>
            <a:lvl5pPr eaLnBrk="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2400">
                <a:solidFill>
                  <a:schemeClr val="bg1"/>
                </a:solidFill>
                <a:latin typeface="Arial" pitchFamily="34" charset="0"/>
                <a:ea typeface="ＭＳ Ｐゴシック" pitchFamily="34" charset="-128"/>
              </a:defRPr>
            </a:lvl9pPr>
          </a:lstStyle>
          <a:p>
            <a:pPr algn="ctr" eaLnBrk="1">
              <a:lnSpc>
                <a:spcPct val="104000"/>
              </a:lnSpc>
              <a:spcAft>
                <a:spcPts val="1425"/>
              </a:spcAft>
              <a:buClrTx/>
              <a:buSzPct val="45000"/>
              <a:buFontTx/>
              <a:buNone/>
              <a:defRPr/>
            </a:pPr>
            <a:endPar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endParaRPr>
          </a:p>
          <a:p>
            <a:pPr algn="ctr" eaLnBrk="1">
              <a:lnSpc>
                <a:spcPct val="104000"/>
              </a:lnSpc>
              <a:spcAft>
                <a:spcPts val="1425"/>
              </a:spcAft>
              <a:buClrTx/>
              <a:buSzPct val="45000"/>
              <a:buFontTx/>
              <a:buNone/>
              <a:defRPr/>
            </a:pPr>
            <a:r>
              <a:rPr lang="pl-PL" altLang="en-US" sz="2000" i="1" smtClean="0">
                <a:solidFill>
                  <a:srgbClr val="FFFFFF"/>
                </a:solidFill>
                <a:effectLst>
                  <a:outerShdw blurRad="38100" dist="38100" dir="2700000" algn="tl">
                    <a:srgbClr val="C0C0C0"/>
                  </a:outerShdw>
                </a:effectLst>
                <a:latin typeface="Trebuchet MS" pitchFamily="34" charset="0"/>
                <a:ea typeface="Arial Unicode MS" pitchFamily="34" charset="-128"/>
              </a:rPr>
              <a:t>SUMMER 2</a:t>
            </a:r>
          </a:p>
          <a:p>
            <a:pPr eaLnBrk="1">
              <a:lnSpc>
                <a:spcPct val="104000"/>
              </a:lnSpc>
              <a:spcAft>
                <a:spcPts val="1425"/>
              </a:spcAft>
              <a:buSzPct val="45000"/>
              <a:buFont typeface="Wingdings" pitchFamily="2" charset="2"/>
              <a:buChar char=""/>
              <a:defRPr/>
            </a:pPr>
            <a:r>
              <a:rPr lang="pl-PL" altLang="en-US" sz="2000" smtClean="0">
                <a:solidFill>
                  <a:srgbClr val="FFFFFF"/>
                </a:solidFill>
                <a:effectLst>
                  <a:outerShdw blurRad="38100" dist="38100" dir="2700000" algn="tl">
                    <a:srgbClr val="C0C0C0"/>
                  </a:outerShdw>
                </a:effectLst>
                <a:latin typeface="Trebuchet MS" pitchFamily="34" charset="0"/>
                <a:ea typeface="Arial Unicode MS" pitchFamily="34" charset="-128"/>
              </a:rPr>
              <a:t>Program Administration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
        <a:cs typeface="Arial Unicode MS"/>
      </a:majorFont>
      <a:minorFont>
        <a:latin typeface="Trebuchet MS"/>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34560</TotalTime>
  <Words>1678</Words>
  <Application>Microsoft Office PowerPoint</Application>
  <PresentationFormat>Custom</PresentationFormat>
  <Paragraphs>414</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Community Health Track Advisement</vt:lpstr>
      <vt:lpstr>Community Health Track  Advisors</vt:lpstr>
      <vt:lpstr>MPH Core Courses (24 credits)</vt:lpstr>
      <vt:lpstr>Community Health Track Required Courses (21 credits)</vt:lpstr>
      <vt:lpstr>HEA 531* FALL (only)</vt:lpstr>
      <vt:lpstr>Course Prerequisites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Modified Fast Track Course Rotation Summer Start</vt:lpstr>
      <vt:lpstr>Modified Fast Track Course Rotation Fall Start</vt:lpstr>
      <vt:lpstr>Modified Fast Track Course Rotation Spring Start</vt:lpstr>
      <vt:lpstr>Course Sequencing</vt:lpstr>
      <vt:lpstr>Summer Courses</vt:lpstr>
      <vt:lpstr>ALE I &amp; II Time Commitments </vt:lpstr>
      <vt:lpstr>ALE at Student's Place of Employment</vt:lpstr>
      <vt:lpstr>GPA Requirements for ALE</vt:lpstr>
      <vt:lpstr>Degree Candidacy</vt:lpstr>
      <vt:lpstr>Time Needed to Complete Degree</vt:lpstr>
      <vt:lpstr>Application for Degree Candidacy</vt:lpstr>
      <vt:lpstr>Issues that May Delay Desired Graduation Date</vt:lpstr>
      <vt:lpstr>Important Graduation Information</vt:lpstr>
      <vt:lpstr>Academic Probation/Dismissal Policy</vt:lpstr>
      <vt:lpstr>Academic Probation Policy</vt:lpstr>
      <vt:lpstr>CHES Exam Dates</vt:lpstr>
      <vt:lpstr>Important 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dc:title>
  <dc:creator>Bill, Debra</dc:creator>
  <dc:description>Creative Commons License
Some rights reserved. This work is licensed under a
Creative Commons Attribution 3.0 License.
Based on Sedi wallpaper by Dianita89 available here:
http://dianita89.deviantart.com/art/Sedi-60799398</dc:description>
  <cp:lastModifiedBy>Tech</cp:lastModifiedBy>
  <cp:revision>30</cp:revision>
  <cp:lastPrinted>1601-01-01T00:00:00Z</cp:lastPrinted>
  <dcterms:created xsi:type="dcterms:W3CDTF">2013-10-04T13:48:11Z</dcterms:created>
  <dcterms:modified xsi:type="dcterms:W3CDTF">2015-09-23T18:26:38Z</dcterms:modified>
</cp:coreProperties>
</file>