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sldIdLst>
    <p:sldId id="256" r:id="rId2"/>
    <p:sldId id="257" r:id="rId3"/>
    <p:sldId id="258" r:id="rId4"/>
    <p:sldId id="259" r:id="rId5"/>
    <p:sldId id="285"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Lst>
  <p:sldSz cx="10080625" cy="7559675"/>
  <p:notesSz cx="7559675" cy="10691813"/>
  <p:defaultTextStyle>
    <a:defPPr>
      <a:defRPr lang="en-GB"/>
    </a:defPPr>
    <a:lvl1pPr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ＭＳ Ｐゴシック" pitchFamily="34" charset="-128"/>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ＭＳ Ｐゴシック" pitchFamily="34" charset="-128"/>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ＭＳ Ｐゴシック" pitchFamily="34" charset="-128"/>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ＭＳ Ｐゴシック" pitchFamily="34" charset="-128"/>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ＭＳ Ｐゴシック" pitchFamily="34" charset="-128"/>
        <a:cs typeface="+mn-cs"/>
      </a:defRPr>
    </a:lvl5pPr>
    <a:lvl6pPr marL="2286000" algn="l" defTabSz="914400" rtl="0" eaLnBrk="1" latinLnBrk="0" hangingPunct="1">
      <a:defRPr kern="1200">
        <a:solidFill>
          <a:schemeClr val="bg1"/>
        </a:solidFill>
        <a:latin typeface="Arial" panose="020B0604020202020204" pitchFamily="34" charset="0"/>
        <a:ea typeface="ＭＳ Ｐゴシック" pitchFamily="34" charset="-128"/>
        <a:cs typeface="+mn-cs"/>
      </a:defRPr>
    </a:lvl6pPr>
    <a:lvl7pPr marL="2743200" algn="l" defTabSz="914400" rtl="0" eaLnBrk="1" latinLnBrk="0" hangingPunct="1">
      <a:defRPr kern="1200">
        <a:solidFill>
          <a:schemeClr val="bg1"/>
        </a:solidFill>
        <a:latin typeface="Arial" panose="020B0604020202020204" pitchFamily="34" charset="0"/>
        <a:ea typeface="ＭＳ Ｐゴシック" pitchFamily="34" charset="-128"/>
        <a:cs typeface="+mn-cs"/>
      </a:defRPr>
    </a:lvl7pPr>
    <a:lvl8pPr marL="3200400" algn="l" defTabSz="914400" rtl="0" eaLnBrk="1" latinLnBrk="0" hangingPunct="1">
      <a:defRPr kern="1200">
        <a:solidFill>
          <a:schemeClr val="bg1"/>
        </a:solidFill>
        <a:latin typeface="Arial" panose="020B0604020202020204" pitchFamily="34" charset="0"/>
        <a:ea typeface="ＭＳ Ｐゴシック" pitchFamily="34" charset="-128"/>
        <a:cs typeface="+mn-cs"/>
      </a:defRPr>
    </a:lvl8pPr>
    <a:lvl9pPr marL="3657600" algn="l" defTabSz="914400" rtl="0" eaLnBrk="1" latinLnBrk="0" hangingPunct="1">
      <a:defRPr kern="1200">
        <a:solidFill>
          <a:schemeClr val="bg1"/>
        </a:solidFill>
        <a:latin typeface="Arial" panose="020B0604020202020204" pitchFamily="34" charset="0"/>
        <a:ea typeface="ＭＳ Ｐゴシック"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 y="-15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AutoShape 1"/>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Unicode MS" charset="0"/>
            </a:endParaRPr>
          </a:p>
        </p:txBody>
      </p:sp>
      <p:sp>
        <p:nvSpPr>
          <p:cNvPr id="31747" name="AutoShape 2"/>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Unicode MS" charset="0"/>
            </a:endParaRPr>
          </a:p>
        </p:txBody>
      </p:sp>
      <p:sp>
        <p:nvSpPr>
          <p:cNvPr id="31748" name="AutoShape 3"/>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Unicode MS" charset="0"/>
            </a:endParaRPr>
          </a:p>
        </p:txBody>
      </p:sp>
      <p:sp>
        <p:nvSpPr>
          <p:cNvPr id="31749" name="AutoShape 4"/>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Unicode MS" charset="0"/>
            </a:endParaRPr>
          </a:p>
        </p:txBody>
      </p:sp>
      <p:sp>
        <p:nvSpPr>
          <p:cNvPr id="31750" name="Rectangle 5"/>
          <p:cNvSpPr>
            <a:spLocks noGrp="1" noRot="1" noChangeAspect="1" noChangeArrowheads="1"/>
          </p:cNvSpPr>
          <p:nvPr>
            <p:ph type="sldImg"/>
          </p:nvPr>
        </p:nvSpPr>
        <p:spPr bwMode="auto">
          <a:xfrm>
            <a:off x="1106488" y="812800"/>
            <a:ext cx="5337175" cy="4000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sp>
      <p:sp>
        <p:nvSpPr>
          <p:cNvPr id="2054" name="Rectangle 6"/>
          <p:cNvSpPr>
            <a:spLocks noGrp="1" noChangeArrowheads="1"/>
          </p:cNvSpPr>
          <p:nvPr>
            <p:ph type="body"/>
          </p:nvPr>
        </p:nvSpPr>
        <p:spPr bwMode="auto">
          <a:xfrm>
            <a:off x="755650" y="5078413"/>
            <a:ext cx="6040438" cy="4803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noProof="0" smtClean="0"/>
          </a:p>
        </p:txBody>
      </p:sp>
      <p:sp>
        <p:nvSpPr>
          <p:cNvPr id="2055" name="Rectangle 7"/>
          <p:cNvSpPr>
            <a:spLocks noGrp="1" noChangeArrowheads="1"/>
          </p:cNvSpPr>
          <p:nvPr>
            <p:ph type="hdr"/>
          </p:nvPr>
        </p:nvSpPr>
        <p:spPr bwMode="auto">
          <a:xfrm>
            <a:off x="0" y="0"/>
            <a:ext cx="3273425"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Arial Unicode MS" charset="0"/>
              </a:defRPr>
            </a:lvl1pPr>
          </a:lstStyle>
          <a:p>
            <a:pPr>
              <a:defRPr/>
            </a:pPr>
            <a:endParaRPr lang="pl-PL"/>
          </a:p>
        </p:txBody>
      </p:sp>
      <p:sp>
        <p:nvSpPr>
          <p:cNvPr id="2056" name="Rectangle 8"/>
          <p:cNvSpPr>
            <a:spLocks noGrp="1" noChangeArrowheads="1"/>
          </p:cNvSpPr>
          <p:nvPr>
            <p:ph type="dt"/>
          </p:nvPr>
        </p:nvSpPr>
        <p:spPr bwMode="auto">
          <a:xfrm>
            <a:off x="4278313" y="0"/>
            <a:ext cx="3273425"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Arial Unicode MS" charset="0"/>
              </a:defRPr>
            </a:lvl1pPr>
          </a:lstStyle>
          <a:p>
            <a:pPr>
              <a:defRPr/>
            </a:pPr>
            <a:endParaRPr lang="pl-PL"/>
          </a:p>
        </p:txBody>
      </p:sp>
      <p:sp>
        <p:nvSpPr>
          <p:cNvPr id="2057" name="Rectangle 9"/>
          <p:cNvSpPr>
            <a:spLocks noGrp="1" noChangeArrowheads="1"/>
          </p:cNvSpPr>
          <p:nvPr>
            <p:ph type="ftr"/>
          </p:nvPr>
        </p:nvSpPr>
        <p:spPr bwMode="auto">
          <a:xfrm>
            <a:off x="0" y="10155238"/>
            <a:ext cx="3273425"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Arial Unicode MS" charset="0"/>
              </a:defRPr>
            </a:lvl1pPr>
          </a:lstStyle>
          <a:p>
            <a:pPr>
              <a:defRPr/>
            </a:pPr>
            <a:endParaRPr lang="pl-PL"/>
          </a:p>
        </p:txBody>
      </p:sp>
      <p:sp>
        <p:nvSpPr>
          <p:cNvPr id="2058" name="Rectangle 10"/>
          <p:cNvSpPr>
            <a:spLocks noGrp="1" noChangeArrowheads="1"/>
          </p:cNvSpPr>
          <p:nvPr>
            <p:ph type="sldNum"/>
          </p:nvPr>
        </p:nvSpPr>
        <p:spPr bwMode="auto">
          <a:xfrm>
            <a:off x="4278313" y="10155238"/>
            <a:ext cx="3273425"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defRPr>
            </a:lvl1pPr>
          </a:lstStyle>
          <a:p>
            <a:fld id="{E63EC0AD-E0B8-481A-B330-5E0968959810}" type="slidenum">
              <a:rPr lang="pl-PL" altLang="en-US"/>
              <a:pPr/>
              <a:t>‹#›</a:t>
            </a:fld>
            <a:endParaRPr lang="pl-PL" altLang="en-US"/>
          </a:p>
        </p:txBody>
      </p:sp>
    </p:spTree>
    <p:extLst>
      <p:ext uri="{BB962C8B-B14F-4D97-AF65-F5344CB8AC3E}">
        <p14:creationId xmlns:p14="http://schemas.microsoft.com/office/powerpoint/2010/main" val="3994795195"/>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ＭＳ Ｐゴシック" charset="0"/>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237BC0A1-2B3E-4F76-864D-831A5758D59D}" type="slidenum">
              <a:rPr lang="pl-PL" altLang="en-US" sz="1400">
                <a:ea typeface="Arial Unicode MS" panose="020B0604020202020204" pitchFamily="34" charset="-128"/>
              </a:rPr>
              <a:pPr eaLnBrk="1">
                <a:spcBef>
                  <a:spcPct val="0"/>
                </a:spcBef>
              </a:pPr>
              <a:t>1</a:t>
            </a:fld>
            <a:endParaRPr lang="pl-PL" altLang="en-US" sz="1400">
              <a:ea typeface="Arial Unicode MS" panose="020B0604020202020204" pitchFamily="34" charset="-128"/>
            </a:endParaRPr>
          </a:p>
        </p:txBody>
      </p:sp>
      <p:sp>
        <p:nvSpPr>
          <p:cNvPr id="32771"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2"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169800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8963DA2C-6F41-48DD-BD45-236FF05CC9DD}" type="slidenum">
              <a:rPr lang="pl-PL" altLang="en-US" sz="1400">
                <a:ea typeface="Arial Unicode MS" panose="020B0604020202020204" pitchFamily="34" charset="-128"/>
              </a:rPr>
              <a:pPr eaLnBrk="1">
                <a:spcBef>
                  <a:spcPct val="0"/>
                </a:spcBef>
              </a:pPr>
              <a:t>11</a:t>
            </a:fld>
            <a:endParaRPr lang="pl-PL" altLang="en-US" sz="1400">
              <a:ea typeface="Arial Unicode MS" panose="020B0604020202020204" pitchFamily="34" charset="-128"/>
            </a:endParaRPr>
          </a:p>
        </p:txBody>
      </p:sp>
      <p:sp>
        <p:nvSpPr>
          <p:cNvPr id="41987"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8"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3658060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861740CA-A96F-4696-B5C9-548EB2E849EE}" type="slidenum">
              <a:rPr lang="pl-PL" altLang="en-US" sz="1400">
                <a:ea typeface="Arial Unicode MS" panose="020B0604020202020204" pitchFamily="34" charset="-128"/>
              </a:rPr>
              <a:pPr eaLnBrk="1">
                <a:spcBef>
                  <a:spcPct val="0"/>
                </a:spcBef>
              </a:pPr>
              <a:t>12</a:t>
            </a:fld>
            <a:endParaRPr lang="pl-PL" altLang="en-US" sz="1400">
              <a:ea typeface="Arial Unicode MS" panose="020B0604020202020204" pitchFamily="34" charset="-128"/>
            </a:endParaRPr>
          </a:p>
        </p:txBody>
      </p:sp>
      <p:sp>
        <p:nvSpPr>
          <p:cNvPr id="43011"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2"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3665926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3E237C9E-0A79-4DD1-92A1-E5033FA19671}" type="slidenum">
              <a:rPr lang="pl-PL" altLang="en-US" sz="1400">
                <a:ea typeface="Arial Unicode MS" panose="020B0604020202020204" pitchFamily="34" charset="-128"/>
              </a:rPr>
              <a:pPr eaLnBrk="1">
                <a:spcBef>
                  <a:spcPct val="0"/>
                </a:spcBef>
              </a:pPr>
              <a:t>13</a:t>
            </a:fld>
            <a:endParaRPr lang="pl-PL" altLang="en-US" sz="1400">
              <a:ea typeface="Arial Unicode MS" panose="020B0604020202020204" pitchFamily="34" charset="-128"/>
            </a:endParaRPr>
          </a:p>
        </p:txBody>
      </p:sp>
      <p:sp>
        <p:nvSpPr>
          <p:cNvPr id="44035"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6"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579134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46930688-1248-4554-B533-488107CDBF84}" type="slidenum">
              <a:rPr lang="pl-PL" altLang="en-US" sz="1400">
                <a:ea typeface="Arial Unicode MS" panose="020B0604020202020204" pitchFamily="34" charset="-128"/>
              </a:rPr>
              <a:pPr eaLnBrk="1">
                <a:spcBef>
                  <a:spcPct val="0"/>
                </a:spcBef>
              </a:pPr>
              <a:t>14</a:t>
            </a:fld>
            <a:endParaRPr lang="pl-PL" altLang="en-US" sz="1400">
              <a:ea typeface="Arial Unicode MS" panose="020B0604020202020204" pitchFamily="34" charset="-128"/>
            </a:endParaRPr>
          </a:p>
        </p:txBody>
      </p:sp>
      <p:sp>
        <p:nvSpPr>
          <p:cNvPr id="45059"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60"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3763681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5603AD82-8F0B-4666-8FFE-9E82D16FBF1C}" type="slidenum">
              <a:rPr lang="pl-PL" altLang="en-US" sz="1400">
                <a:ea typeface="Arial Unicode MS" panose="020B0604020202020204" pitchFamily="34" charset="-128"/>
              </a:rPr>
              <a:pPr eaLnBrk="1">
                <a:spcBef>
                  <a:spcPct val="0"/>
                </a:spcBef>
              </a:pPr>
              <a:t>15</a:t>
            </a:fld>
            <a:endParaRPr lang="pl-PL" altLang="en-US" sz="1400">
              <a:ea typeface="Arial Unicode MS" panose="020B0604020202020204" pitchFamily="34" charset="-128"/>
            </a:endParaRPr>
          </a:p>
        </p:txBody>
      </p:sp>
      <p:sp>
        <p:nvSpPr>
          <p:cNvPr id="4608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4"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18262635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254D6391-BB8A-43E5-87DA-34BB7538B42C}" type="slidenum">
              <a:rPr lang="pl-PL" altLang="en-US" sz="1400">
                <a:ea typeface="Arial Unicode MS" panose="020B0604020202020204" pitchFamily="34" charset="-128"/>
              </a:rPr>
              <a:pPr eaLnBrk="1">
                <a:spcBef>
                  <a:spcPct val="0"/>
                </a:spcBef>
              </a:pPr>
              <a:t>16</a:t>
            </a:fld>
            <a:endParaRPr lang="pl-PL" altLang="en-US" sz="1400">
              <a:ea typeface="Arial Unicode MS" panose="020B0604020202020204" pitchFamily="34" charset="-128"/>
            </a:endParaRPr>
          </a:p>
        </p:txBody>
      </p:sp>
      <p:sp>
        <p:nvSpPr>
          <p:cNvPr id="47107"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8"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7668583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5822969A-A1AC-45C5-9A20-10E3BE5D8772}" type="slidenum">
              <a:rPr lang="pl-PL" altLang="en-US" sz="1400">
                <a:ea typeface="Arial Unicode MS" panose="020B0604020202020204" pitchFamily="34" charset="-128"/>
              </a:rPr>
              <a:pPr eaLnBrk="1">
                <a:spcBef>
                  <a:spcPct val="0"/>
                </a:spcBef>
              </a:pPr>
              <a:t>17</a:t>
            </a:fld>
            <a:endParaRPr lang="pl-PL" altLang="en-US" sz="1400">
              <a:ea typeface="Arial Unicode MS" panose="020B0604020202020204" pitchFamily="34" charset="-128"/>
            </a:endParaRPr>
          </a:p>
        </p:txBody>
      </p:sp>
      <p:sp>
        <p:nvSpPr>
          <p:cNvPr id="48131"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2"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37715040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40272F26-8E73-4BC3-B640-62D388BC1794}" type="slidenum">
              <a:rPr lang="pl-PL" altLang="en-US" sz="1400">
                <a:ea typeface="Arial Unicode MS" panose="020B0604020202020204" pitchFamily="34" charset="-128"/>
              </a:rPr>
              <a:pPr eaLnBrk="1">
                <a:spcBef>
                  <a:spcPct val="0"/>
                </a:spcBef>
              </a:pPr>
              <a:t>18</a:t>
            </a:fld>
            <a:endParaRPr lang="pl-PL" altLang="en-US" sz="1400">
              <a:ea typeface="Arial Unicode MS" panose="020B0604020202020204" pitchFamily="34" charset="-128"/>
            </a:endParaRPr>
          </a:p>
        </p:txBody>
      </p:sp>
      <p:sp>
        <p:nvSpPr>
          <p:cNvPr id="49155"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6"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27529568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C4859B18-B677-4231-A7C9-354E70091D34}" type="slidenum">
              <a:rPr lang="pl-PL" altLang="en-US" sz="1400">
                <a:ea typeface="Arial Unicode MS" panose="020B0604020202020204" pitchFamily="34" charset="-128"/>
              </a:rPr>
              <a:pPr eaLnBrk="1">
                <a:spcBef>
                  <a:spcPct val="0"/>
                </a:spcBef>
              </a:pPr>
              <a:t>19</a:t>
            </a:fld>
            <a:endParaRPr lang="pl-PL" altLang="en-US" sz="1400">
              <a:ea typeface="Arial Unicode MS" panose="020B0604020202020204" pitchFamily="34" charset="-128"/>
            </a:endParaRPr>
          </a:p>
        </p:txBody>
      </p:sp>
      <p:sp>
        <p:nvSpPr>
          <p:cNvPr id="50179"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80"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37570745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DFAC6A50-B0A1-43AA-AABE-EB10C23F9176}" type="slidenum">
              <a:rPr lang="pl-PL" altLang="en-US" sz="1400">
                <a:ea typeface="Arial Unicode MS" panose="020B0604020202020204" pitchFamily="34" charset="-128"/>
              </a:rPr>
              <a:pPr eaLnBrk="1">
                <a:spcBef>
                  <a:spcPct val="0"/>
                </a:spcBef>
              </a:pPr>
              <a:t>20</a:t>
            </a:fld>
            <a:endParaRPr lang="pl-PL" altLang="en-US" sz="1400">
              <a:ea typeface="Arial Unicode MS" panose="020B0604020202020204" pitchFamily="34" charset="-128"/>
            </a:endParaRPr>
          </a:p>
        </p:txBody>
      </p:sp>
      <p:sp>
        <p:nvSpPr>
          <p:cNvPr id="5120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4"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1111688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66B6D18B-BD6A-4DC1-B7AE-524C99A8DC9D}" type="slidenum">
              <a:rPr lang="pl-PL" altLang="en-US" sz="1400">
                <a:ea typeface="Arial Unicode MS" panose="020B0604020202020204" pitchFamily="34" charset="-128"/>
              </a:rPr>
              <a:pPr eaLnBrk="1">
                <a:spcBef>
                  <a:spcPct val="0"/>
                </a:spcBef>
              </a:pPr>
              <a:t>2</a:t>
            </a:fld>
            <a:endParaRPr lang="pl-PL" altLang="en-US" sz="1400">
              <a:ea typeface="Arial Unicode MS" panose="020B0604020202020204" pitchFamily="34" charset="-128"/>
            </a:endParaRPr>
          </a:p>
        </p:txBody>
      </p:sp>
      <p:sp>
        <p:nvSpPr>
          <p:cNvPr id="33795"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6"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34555251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2643E77E-9DE4-4223-B414-C775A0FCE609}" type="slidenum">
              <a:rPr lang="pl-PL" altLang="en-US" sz="1400">
                <a:ea typeface="Arial Unicode MS" panose="020B0604020202020204" pitchFamily="34" charset="-128"/>
              </a:rPr>
              <a:pPr eaLnBrk="1">
                <a:spcBef>
                  <a:spcPct val="0"/>
                </a:spcBef>
              </a:pPr>
              <a:t>21</a:t>
            </a:fld>
            <a:endParaRPr lang="pl-PL" altLang="en-US" sz="1400">
              <a:ea typeface="Arial Unicode MS" panose="020B0604020202020204" pitchFamily="34" charset="-128"/>
            </a:endParaRPr>
          </a:p>
        </p:txBody>
      </p:sp>
      <p:sp>
        <p:nvSpPr>
          <p:cNvPr id="52227"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2228"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18409674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257C394F-8189-4B4F-98ED-5B785163710B}" type="slidenum">
              <a:rPr lang="pl-PL" altLang="en-US" sz="1400">
                <a:ea typeface="Arial Unicode MS" panose="020B0604020202020204" pitchFamily="34" charset="-128"/>
              </a:rPr>
              <a:pPr eaLnBrk="1">
                <a:spcBef>
                  <a:spcPct val="0"/>
                </a:spcBef>
              </a:pPr>
              <a:t>22</a:t>
            </a:fld>
            <a:endParaRPr lang="pl-PL" altLang="en-US" sz="1400">
              <a:ea typeface="Arial Unicode MS" panose="020B0604020202020204" pitchFamily="34" charset="-128"/>
            </a:endParaRPr>
          </a:p>
        </p:txBody>
      </p:sp>
      <p:sp>
        <p:nvSpPr>
          <p:cNvPr id="53251"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2"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10759197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7164855C-0289-4845-8ADE-FEB35417C86F}" type="slidenum">
              <a:rPr lang="pl-PL" altLang="en-US" sz="1400">
                <a:ea typeface="Arial Unicode MS" panose="020B0604020202020204" pitchFamily="34" charset="-128"/>
              </a:rPr>
              <a:pPr eaLnBrk="1">
                <a:spcBef>
                  <a:spcPct val="0"/>
                </a:spcBef>
              </a:pPr>
              <a:t>23</a:t>
            </a:fld>
            <a:endParaRPr lang="pl-PL" altLang="en-US" sz="1400">
              <a:ea typeface="Arial Unicode MS" panose="020B0604020202020204" pitchFamily="34" charset="-128"/>
            </a:endParaRPr>
          </a:p>
        </p:txBody>
      </p:sp>
      <p:sp>
        <p:nvSpPr>
          <p:cNvPr id="54275"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6"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19297801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F6D66854-ACC7-40EA-AD7E-6CD991F2FA37}" type="slidenum">
              <a:rPr lang="pl-PL" altLang="en-US" sz="1400">
                <a:ea typeface="Arial Unicode MS" panose="020B0604020202020204" pitchFamily="34" charset="-128"/>
              </a:rPr>
              <a:pPr eaLnBrk="1">
                <a:spcBef>
                  <a:spcPct val="0"/>
                </a:spcBef>
              </a:pPr>
              <a:t>24</a:t>
            </a:fld>
            <a:endParaRPr lang="pl-PL" altLang="en-US" sz="1400">
              <a:ea typeface="Arial Unicode MS" panose="020B0604020202020204" pitchFamily="34" charset="-128"/>
            </a:endParaRPr>
          </a:p>
        </p:txBody>
      </p:sp>
      <p:sp>
        <p:nvSpPr>
          <p:cNvPr id="55299"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5300"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38757167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4F4A4AE7-CF38-4233-A0D8-3E5A2B248C12}" type="slidenum">
              <a:rPr lang="pl-PL" altLang="en-US" sz="1400">
                <a:ea typeface="Arial Unicode MS" panose="020B0604020202020204" pitchFamily="34" charset="-128"/>
              </a:rPr>
              <a:pPr eaLnBrk="1">
                <a:spcBef>
                  <a:spcPct val="0"/>
                </a:spcBef>
              </a:pPr>
              <a:t>25</a:t>
            </a:fld>
            <a:endParaRPr lang="pl-PL" altLang="en-US" sz="1400">
              <a:ea typeface="Arial Unicode MS" panose="020B0604020202020204" pitchFamily="34" charset="-128"/>
            </a:endParaRPr>
          </a:p>
        </p:txBody>
      </p:sp>
      <p:sp>
        <p:nvSpPr>
          <p:cNvPr id="5632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4"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4987388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5863727A-DD1A-4CA2-B9FC-E94B49C5941C}" type="slidenum">
              <a:rPr lang="pl-PL" altLang="en-US" sz="1400">
                <a:ea typeface="Arial Unicode MS" panose="020B0604020202020204" pitchFamily="34" charset="-128"/>
              </a:rPr>
              <a:pPr eaLnBrk="1">
                <a:spcBef>
                  <a:spcPct val="0"/>
                </a:spcBef>
              </a:pPr>
              <a:t>26</a:t>
            </a:fld>
            <a:endParaRPr lang="pl-PL" altLang="en-US" sz="1400">
              <a:ea typeface="Arial Unicode MS" panose="020B0604020202020204" pitchFamily="34" charset="-128"/>
            </a:endParaRPr>
          </a:p>
        </p:txBody>
      </p:sp>
      <p:sp>
        <p:nvSpPr>
          <p:cNvPr id="57347"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7348"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5486812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09DF6447-E3CC-4763-B07B-0210138F60E5}" type="slidenum">
              <a:rPr lang="pl-PL" altLang="en-US" sz="1400">
                <a:ea typeface="Arial Unicode MS" panose="020B0604020202020204" pitchFamily="34" charset="-128"/>
              </a:rPr>
              <a:pPr eaLnBrk="1">
                <a:spcBef>
                  <a:spcPct val="0"/>
                </a:spcBef>
              </a:pPr>
              <a:t>27</a:t>
            </a:fld>
            <a:endParaRPr lang="pl-PL" altLang="en-US" sz="1400">
              <a:ea typeface="Arial Unicode MS" panose="020B0604020202020204" pitchFamily="34" charset="-128"/>
            </a:endParaRPr>
          </a:p>
        </p:txBody>
      </p:sp>
      <p:sp>
        <p:nvSpPr>
          <p:cNvPr id="58371"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2"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31108742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E3B7A3D4-2D82-41D7-B0E5-2D9BF3909380}" type="slidenum">
              <a:rPr lang="pl-PL" altLang="en-US" sz="1400">
                <a:ea typeface="Arial Unicode MS" panose="020B0604020202020204" pitchFamily="34" charset="-128"/>
              </a:rPr>
              <a:pPr eaLnBrk="1">
                <a:spcBef>
                  <a:spcPct val="0"/>
                </a:spcBef>
              </a:pPr>
              <a:t>28</a:t>
            </a:fld>
            <a:endParaRPr lang="pl-PL" altLang="en-US" sz="1400">
              <a:ea typeface="Arial Unicode MS" panose="020B0604020202020204" pitchFamily="34" charset="-128"/>
            </a:endParaRPr>
          </a:p>
        </p:txBody>
      </p:sp>
      <p:sp>
        <p:nvSpPr>
          <p:cNvPr id="59395"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9396"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439946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95BE8489-33BD-4B1D-9441-EF0C75656FBB}" type="slidenum">
              <a:rPr lang="pl-PL" altLang="en-US" sz="1400">
                <a:ea typeface="Arial Unicode MS" panose="020B0604020202020204" pitchFamily="34" charset="-128"/>
              </a:rPr>
              <a:pPr eaLnBrk="1">
                <a:spcBef>
                  <a:spcPct val="0"/>
                </a:spcBef>
              </a:pPr>
              <a:t>29</a:t>
            </a:fld>
            <a:endParaRPr lang="pl-PL" altLang="en-US" sz="1400">
              <a:ea typeface="Arial Unicode MS" panose="020B0604020202020204" pitchFamily="34" charset="-128"/>
            </a:endParaRPr>
          </a:p>
        </p:txBody>
      </p:sp>
      <p:sp>
        <p:nvSpPr>
          <p:cNvPr id="60419" name="Rectangle 1"/>
          <p:cNvSpPr>
            <a:spLocks noGrp="1" noRot="1" noChangeAspect="1" noChangeArrowheads="1" noTextEdit="1"/>
          </p:cNvSpPr>
          <p:nvPr>
            <p:ph type="sldImg"/>
          </p:nvPr>
        </p:nvSpPr>
        <p:spPr>
          <a:xfrm>
            <a:off x="1106488" y="812800"/>
            <a:ext cx="5343525" cy="40068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20" name="Rectangle 2"/>
          <p:cNvSpPr>
            <a:spLocks noGrp="1" noChangeArrowheads="1"/>
          </p:cNvSpPr>
          <p:nvPr>
            <p:ph type="body" idx="1"/>
          </p:nvPr>
        </p:nvSpPr>
        <p:spPr>
          <a:xfrm>
            <a:off x="755650" y="5078413"/>
            <a:ext cx="6046788" cy="48101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27197997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9E799FEA-577F-471C-B4F9-92FFFF81A03E}" type="slidenum">
              <a:rPr lang="pl-PL" altLang="en-US" sz="1400">
                <a:ea typeface="Arial Unicode MS" panose="020B0604020202020204" pitchFamily="34" charset="-128"/>
              </a:rPr>
              <a:pPr eaLnBrk="1">
                <a:spcBef>
                  <a:spcPct val="0"/>
                </a:spcBef>
              </a:pPr>
              <a:t>30</a:t>
            </a:fld>
            <a:endParaRPr lang="pl-PL" altLang="en-US" sz="1400">
              <a:ea typeface="Arial Unicode MS" panose="020B0604020202020204" pitchFamily="34" charset="-128"/>
            </a:endParaRPr>
          </a:p>
        </p:txBody>
      </p:sp>
      <p:sp>
        <p:nvSpPr>
          <p:cNvPr id="6144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2724463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A0CEC080-99CF-48C1-B640-366BBB38A514}" type="slidenum">
              <a:rPr lang="pl-PL" altLang="en-US" sz="1400">
                <a:ea typeface="Arial Unicode MS" panose="020B0604020202020204" pitchFamily="34" charset="-128"/>
              </a:rPr>
              <a:pPr eaLnBrk="1">
                <a:spcBef>
                  <a:spcPct val="0"/>
                </a:spcBef>
              </a:pPr>
              <a:t>3</a:t>
            </a:fld>
            <a:endParaRPr lang="pl-PL" altLang="en-US" sz="1400">
              <a:ea typeface="Arial Unicode MS" panose="020B0604020202020204" pitchFamily="34" charset="-128"/>
            </a:endParaRPr>
          </a:p>
        </p:txBody>
      </p:sp>
      <p:sp>
        <p:nvSpPr>
          <p:cNvPr id="34819"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20"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2109268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F985DB74-F25A-460E-A404-9D33EC931E8A}" type="slidenum">
              <a:rPr lang="pl-PL" altLang="en-US" sz="1400">
                <a:ea typeface="Arial Unicode MS" panose="020B0604020202020204" pitchFamily="34" charset="-128"/>
              </a:rPr>
              <a:pPr eaLnBrk="1">
                <a:spcBef>
                  <a:spcPct val="0"/>
                </a:spcBef>
              </a:pPr>
              <a:t>4</a:t>
            </a:fld>
            <a:endParaRPr lang="pl-PL" altLang="en-US" sz="1400">
              <a:ea typeface="Arial Unicode MS" panose="020B0604020202020204" pitchFamily="34" charset="-128"/>
            </a:endParaRPr>
          </a:p>
        </p:txBody>
      </p:sp>
      <p:sp>
        <p:nvSpPr>
          <p:cNvPr id="3584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4"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4006302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54E97ADA-6FB4-4263-8D6C-9E91AF7F06CC}" type="slidenum">
              <a:rPr lang="pl-PL" altLang="en-US" sz="1400">
                <a:ea typeface="Arial Unicode MS" panose="020B0604020202020204" pitchFamily="34" charset="-128"/>
              </a:rPr>
              <a:pPr eaLnBrk="1">
                <a:spcBef>
                  <a:spcPct val="0"/>
                </a:spcBef>
              </a:pPr>
              <a:t>6</a:t>
            </a:fld>
            <a:endParaRPr lang="pl-PL" altLang="en-US" sz="1400">
              <a:ea typeface="Arial Unicode MS" panose="020B0604020202020204" pitchFamily="34" charset="-128"/>
            </a:endParaRPr>
          </a:p>
        </p:txBody>
      </p:sp>
      <p:sp>
        <p:nvSpPr>
          <p:cNvPr id="36867"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8"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47350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7E5B9C43-78DD-40E6-BE8B-60610783A5E5}" type="slidenum">
              <a:rPr lang="pl-PL" altLang="en-US" sz="1400">
                <a:ea typeface="Arial Unicode MS" panose="020B0604020202020204" pitchFamily="34" charset="-128"/>
              </a:rPr>
              <a:pPr eaLnBrk="1">
                <a:spcBef>
                  <a:spcPct val="0"/>
                </a:spcBef>
              </a:pPr>
              <a:t>7</a:t>
            </a:fld>
            <a:endParaRPr lang="pl-PL" altLang="en-US" sz="1400">
              <a:ea typeface="Arial Unicode MS" panose="020B0604020202020204" pitchFamily="34" charset="-128"/>
            </a:endParaRPr>
          </a:p>
        </p:txBody>
      </p:sp>
      <p:sp>
        <p:nvSpPr>
          <p:cNvPr id="37891"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2"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903434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4E68BBDB-0736-4B2C-87CB-EC67AE22E494}" type="slidenum">
              <a:rPr lang="pl-PL" altLang="en-US" sz="1400">
                <a:ea typeface="Arial Unicode MS" panose="020B0604020202020204" pitchFamily="34" charset="-128"/>
              </a:rPr>
              <a:pPr eaLnBrk="1">
                <a:spcBef>
                  <a:spcPct val="0"/>
                </a:spcBef>
              </a:pPr>
              <a:t>8</a:t>
            </a:fld>
            <a:endParaRPr lang="pl-PL" altLang="en-US" sz="1400">
              <a:ea typeface="Arial Unicode MS" panose="020B0604020202020204" pitchFamily="34" charset="-128"/>
            </a:endParaRPr>
          </a:p>
        </p:txBody>
      </p:sp>
      <p:sp>
        <p:nvSpPr>
          <p:cNvPr id="38915"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6"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700817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66D1F326-0852-4E92-9DBE-F5B241B0A5E4}" type="slidenum">
              <a:rPr lang="pl-PL" altLang="en-US" sz="1400">
                <a:ea typeface="Arial Unicode MS" panose="020B0604020202020204" pitchFamily="34" charset="-128"/>
              </a:rPr>
              <a:pPr eaLnBrk="1">
                <a:spcBef>
                  <a:spcPct val="0"/>
                </a:spcBef>
              </a:pPr>
              <a:t>9</a:t>
            </a:fld>
            <a:endParaRPr lang="pl-PL" altLang="en-US" sz="1400">
              <a:ea typeface="Arial Unicode MS" panose="020B0604020202020204" pitchFamily="34" charset="-128"/>
            </a:endParaRPr>
          </a:p>
        </p:txBody>
      </p:sp>
      <p:sp>
        <p:nvSpPr>
          <p:cNvPr id="39939"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3035685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0"/>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1pPr>
            <a:lvl2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2pPr>
            <a:lvl3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3pPr>
            <a:lvl4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4pPr>
            <a:lvl5pPr eaLnBrk="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itchFamily="34" charset="-128"/>
              </a:defRPr>
            </a:lvl9pPr>
          </a:lstStyle>
          <a:p>
            <a:pPr eaLnBrk="1">
              <a:spcBef>
                <a:spcPct val="0"/>
              </a:spcBef>
            </a:pPr>
            <a:fld id="{80BC9FE5-48BE-47B8-B8C5-863489BADA8E}" type="slidenum">
              <a:rPr lang="pl-PL" altLang="en-US" sz="1400">
                <a:ea typeface="Arial Unicode MS" panose="020B0604020202020204" pitchFamily="34" charset="-128"/>
              </a:rPr>
              <a:pPr eaLnBrk="1">
                <a:spcBef>
                  <a:spcPct val="0"/>
                </a:spcBef>
              </a:pPr>
              <a:t>10</a:t>
            </a:fld>
            <a:endParaRPr lang="pl-PL" altLang="en-US" sz="1400">
              <a:ea typeface="Arial Unicode MS" panose="020B0604020202020204" pitchFamily="34" charset="-128"/>
            </a:endParaRPr>
          </a:p>
        </p:txBody>
      </p:sp>
      <p:sp>
        <p:nvSpPr>
          <p:cNvPr id="4096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4" name="Rectangle 2"/>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a typeface="ＭＳ Ｐゴシック" pitchFamily="34" charset="-128"/>
            </a:endParaRPr>
          </a:p>
        </p:txBody>
      </p:sp>
    </p:spTree>
    <p:extLst>
      <p:ext uri="{BB962C8B-B14F-4D97-AF65-F5344CB8AC3E}">
        <p14:creationId xmlns:p14="http://schemas.microsoft.com/office/powerpoint/2010/main" val="515586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pl-PL"/>
          </a:p>
        </p:txBody>
      </p:sp>
      <p:sp>
        <p:nvSpPr>
          <p:cNvPr id="5" name="Rectangle 4"/>
          <p:cNvSpPr>
            <a:spLocks noGrp="1" noChangeArrowheads="1"/>
          </p:cNvSpPr>
          <p:nvPr>
            <p:ph type="ftr" idx="11"/>
          </p:nvPr>
        </p:nvSpPr>
        <p:spPr>
          <a:ln/>
        </p:spPr>
        <p:txBody>
          <a:bodyPr/>
          <a:lstStyle>
            <a:lvl1pPr>
              <a:defRPr/>
            </a:lvl1pPr>
          </a:lstStyle>
          <a:p>
            <a:pPr>
              <a:defRPr/>
            </a:pPr>
            <a:endParaRPr lang="pl-PL"/>
          </a:p>
        </p:txBody>
      </p:sp>
      <p:sp>
        <p:nvSpPr>
          <p:cNvPr id="6" name="Rectangle 5"/>
          <p:cNvSpPr>
            <a:spLocks noGrp="1" noChangeArrowheads="1"/>
          </p:cNvSpPr>
          <p:nvPr>
            <p:ph type="sldNum" idx="12"/>
          </p:nvPr>
        </p:nvSpPr>
        <p:spPr>
          <a:ln/>
        </p:spPr>
        <p:txBody>
          <a:bodyPr/>
          <a:lstStyle>
            <a:lvl1pPr>
              <a:defRPr/>
            </a:lvl1pPr>
          </a:lstStyle>
          <a:p>
            <a:fld id="{6743E39F-E464-4720-BE39-46E90D38DBEC}" type="slidenum">
              <a:rPr lang="pl-PL" altLang="en-US"/>
              <a:pPr/>
              <a:t>‹#›</a:t>
            </a:fld>
            <a:endParaRPr lang="pl-PL" altLang="en-US"/>
          </a:p>
        </p:txBody>
      </p:sp>
    </p:spTree>
    <p:extLst>
      <p:ext uri="{BB962C8B-B14F-4D97-AF65-F5344CB8AC3E}">
        <p14:creationId xmlns:p14="http://schemas.microsoft.com/office/powerpoint/2010/main" val="867058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pl-PL"/>
          </a:p>
        </p:txBody>
      </p:sp>
      <p:sp>
        <p:nvSpPr>
          <p:cNvPr id="5" name="Rectangle 4"/>
          <p:cNvSpPr>
            <a:spLocks noGrp="1" noChangeArrowheads="1"/>
          </p:cNvSpPr>
          <p:nvPr>
            <p:ph type="ftr" idx="11"/>
          </p:nvPr>
        </p:nvSpPr>
        <p:spPr>
          <a:ln/>
        </p:spPr>
        <p:txBody>
          <a:bodyPr/>
          <a:lstStyle>
            <a:lvl1pPr>
              <a:defRPr/>
            </a:lvl1pPr>
          </a:lstStyle>
          <a:p>
            <a:pPr>
              <a:defRPr/>
            </a:pPr>
            <a:endParaRPr lang="pl-PL"/>
          </a:p>
        </p:txBody>
      </p:sp>
      <p:sp>
        <p:nvSpPr>
          <p:cNvPr id="6" name="Rectangle 5"/>
          <p:cNvSpPr>
            <a:spLocks noGrp="1" noChangeArrowheads="1"/>
          </p:cNvSpPr>
          <p:nvPr>
            <p:ph type="sldNum" idx="12"/>
          </p:nvPr>
        </p:nvSpPr>
        <p:spPr>
          <a:ln/>
        </p:spPr>
        <p:txBody>
          <a:bodyPr/>
          <a:lstStyle>
            <a:lvl1pPr>
              <a:defRPr/>
            </a:lvl1pPr>
          </a:lstStyle>
          <a:p>
            <a:fld id="{D0CDB0A2-4554-4BA1-9D79-100038783AB8}" type="slidenum">
              <a:rPr lang="pl-PL" altLang="en-US"/>
              <a:pPr/>
              <a:t>‹#›</a:t>
            </a:fld>
            <a:endParaRPr lang="pl-PL" altLang="en-US"/>
          </a:p>
        </p:txBody>
      </p:sp>
    </p:spTree>
    <p:extLst>
      <p:ext uri="{BB962C8B-B14F-4D97-AF65-F5344CB8AC3E}">
        <p14:creationId xmlns:p14="http://schemas.microsoft.com/office/powerpoint/2010/main" val="3758127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0913" y="301625"/>
            <a:ext cx="2265362"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1625"/>
            <a:ext cx="6645275"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pl-PL"/>
          </a:p>
        </p:txBody>
      </p:sp>
      <p:sp>
        <p:nvSpPr>
          <p:cNvPr id="5" name="Rectangle 4"/>
          <p:cNvSpPr>
            <a:spLocks noGrp="1" noChangeArrowheads="1"/>
          </p:cNvSpPr>
          <p:nvPr>
            <p:ph type="ftr" idx="11"/>
          </p:nvPr>
        </p:nvSpPr>
        <p:spPr>
          <a:ln/>
        </p:spPr>
        <p:txBody>
          <a:bodyPr/>
          <a:lstStyle>
            <a:lvl1pPr>
              <a:defRPr/>
            </a:lvl1pPr>
          </a:lstStyle>
          <a:p>
            <a:pPr>
              <a:defRPr/>
            </a:pPr>
            <a:endParaRPr lang="pl-PL"/>
          </a:p>
        </p:txBody>
      </p:sp>
      <p:sp>
        <p:nvSpPr>
          <p:cNvPr id="6" name="Rectangle 5"/>
          <p:cNvSpPr>
            <a:spLocks noGrp="1" noChangeArrowheads="1"/>
          </p:cNvSpPr>
          <p:nvPr>
            <p:ph type="sldNum" idx="12"/>
          </p:nvPr>
        </p:nvSpPr>
        <p:spPr>
          <a:ln/>
        </p:spPr>
        <p:txBody>
          <a:bodyPr/>
          <a:lstStyle>
            <a:lvl1pPr>
              <a:defRPr/>
            </a:lvl1pPr>
          </a:lstStyle>
          <a:p>
            <a:fld id="{D48AFAC0-23EF-4D04-834A-A7468FD4DDAE}" type="slidenum">
              <a:rPr lang="pl-PL" altLang="en-US"/>
              <a:pPr/>
              <a:t>‹#›</a:t>
            </a:fld>
            <a:endParaRPr lang="pl-PL" altLang="en-US"/>
          </a:p>
        </p:txBody>
      </p:sp>
    </p:spTree>
    <p:extLst>
      <p:ext uri="{BB962C8B-B14F-4D97-AF65-F5344CB8AC3E}">
        <p14:creationId xmlns:p14="http://schemas.microsoft.com/office/powerpoint/2010/main" val="52954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03238" y="301625"/>
            <a:ext cx="9063037" cy="1254125"/>
          </a:xfrm>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endParaRPr lang="pl-PL"/>
          </a:p>
        </p:txBody>
      </p:sp>
      <p:sp>
        <p:nvSpPr>
          <p:cNvPr id="4" name="Rectangle 4"/>
          <p:cNvSpPr>
            <a:spLocks noGrp="1" noChangeArrowheads="1"/>
          </p:cNvSpPr>
          <p:nvPr>
            <p:ph type="ftr" idx="11"/>
          </p:nvPr>
        </p:nvSpPr>
        <p:spPr>
          <a:ln/>
        </p:spPr>
        <p:txBody>
          <a:bodyPr/>
          <a:lstStyle>
            <a:lvl1pPr>
              <a:defRPr/>
            </a:lvl1pPr>
          </a:lstStyle>
          <a:p>
            <a:pPr>
              <a:defRPr/>
            </a:pPr>
            <a:endParaRPr lang="pl-PL"/>
          </a:p>
        </p:txBody>
      </p:sp>
      <p:sp>
        <p:nvSpPr>
          <p:cNvPr id="5" name="Rectangle 5"/>
          <p:cNvSpPr>
            <a:spLocks noGrp="1" noChangeArrowheads="1"/>
          </p:cNvSpPr>
          <p:nvPr>
            <p:ph type="sldNum" idx="12"/>
          </p:nvPr>
        </p:nvSpPr>
        <p:spPr>
          <a:ln/>
        </p:spPr>
        <p:txBody>
          <a:bodyPr/>
          <a:lstStyle>
            <a:lvl1pPr>
              <a:defRPr/>
            </a:lvl1pPr>
          </a:lstStyle>
          <a:p>
            <a:fld id="{0533347B-E28F-431B-B074-CEBDF298F980}" type="slidenum">
              <a:rPr lang="pl-PL" altLang="en-US"/>
              <a:pPr/>
              <a:t>‹#›</a:t>
            </a:fld>
            <a:endParaRPr lang="pl-PL" altLang="en-US"/>
          </a:p>
        </p:txBody>
      </p:sp>
    </p:spTree>
    <p:extLst>
      <p:ext uri="{BB962C8B-B14F-4D97-AF65-F5344CB8AC3E}">
        <p14:creationId xmlns:p14="http://schemas.microsoft.com/office/powerpoint/2010/main" val="1070835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503238" y="301625"/>
            <a:ext cx="9063037" cy="12541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503238" y="1768475"/>
            <a:ext cx="4454525" cy="241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110163" y="1768475"/>
            <a:ext cx="4456112" cy="241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03238" y="4335463"/>
            <a:ext cx="4454525" cy="24145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5110163" y="4335463"/>
            <a:ext cx="4456112" cy="24145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endParaRPr lang="pl-PL"/>
          </a:p>
        </p:txBody>
      </p:sp>
      <p:sp>
        <p:nvSpPr>
          <p:cNvPr id="8" name="Rectangle 4"/>
          <p:cNvSpPr>
            <a:spLocks noGrp="1" noChangeArrowheads="1"/>
          </p:cNvSpPr>
          <p:nvPr>
            <p:ph type="ftr" idx="11"/>
          </p:nvPr>
        </p:nvSpPr>
        <p:spPr>
          <a:ln/>
        </p:spPr>
        <p:txBody>
          <a:bodyPr/>
          <a:lstStyle>
            <a:lvl1pPr>
              <a:defRPr/>
            </a:lvl1pPr>
          </a:lstStyle>
          <a:p>
            <a:pPr>
              <a:defRPr/>
            </a:pPr>
            <a:endParaRPr lang="pl-PL"/>
          </a:p>
        </p:txBody>
      </p:sp>
      <p:sp>
        <p:nvSpPr>
          <p:cNvPr id="9" name="Rectangle 5"/>
          <p:cNvSpPr>
            <a:spLocks noGrp="1" noChangeArrowheads="1"/>
          </p:cNvSpPr>
          <p:nvPr>
            <p:ph type="sldNum" idx="12"/>
          </p:nvPr>
        </p:nvSpPr>
        <p:spPr>
          <a:ln/>
        </p:spPr>
        <p:txBody>
          <a:bodyPr/>
          <a:lstStyle>
            <a:lvl1pPr>
              <a:defRPr/>
            </a:lvl1pPr>
          </a:lstStyle>
          <a:p>
            <a:fld id="{3420B356-8A47-4F36-9016-767E54FD81AF}" type="slidenum">
              <a:rPr lang="pl-PL" altLang="en-US"/>
              <a:pPr/>
              <a:t>‹#›</a:t>
            </a:fld>
            <a:endParaRPr lang="pl-PL" altLang="en-US"/>
          </a:p>
        </p:txBody>
      </p:sp>
    </p:spTree>
    <p:extLst>
      <p:ext uri="{BB962C8B-B14F-4D97-AF65-F5344CB8AC3E}">
        <p14:creationId xmlns:p14="http://schemas.microsoft.com/office/powerpoint/2010/main" val="31821628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503238" y="301625"/>
            <a:ext cx="9063037" cy="12541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68475"/>
            <a:ext cx="9063037" cy="241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4335463"/>
            <a:ext cx="9063037" cy="24145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endParaRPr lang="pl-PL"/>
          </a:p>
        </p:txBody>
      </p:sp>
      <p:sp>
        <p:nvSpPr>
          <p:cNvPr id="6" name="Rectangle 4"/>
          <p:cNvSpPr>
            <a:spLocks noGrp="1" noChangeArrowheads="1"/>
          </p:cNvSpPr>
          <p:nvPr>
            <p:ph type="ftr" idx="11"/>
          </p:nvPr>
        </p:nvSpPr>
        <p:spPr>
          <a:ln/>
        </p:spPr>
        <p:txBody>
          <a:bodyPr/>
          <a:lstStyle>
            <a:lvl1pPr>
              <a:defRPr/>
            </a:lvl1pPr>
          </a:lstStyle>
          <a:p>
            <a:pPr>
              <a:defRPr/>
            </a:pPr>
            <a:endParaRPr lang="pl-PL"/>
          </a:p>
        </p:txBody>
      </p:sp>
      <p:sp>
        <p:nvSpPr>
          <p:cNvPr id="7" name="Rectangle 5"/>
          <p:cNvSpPr>
            <a:spLocks noGrp="1" noChangeArrowheads="1"/>
          </p:cNvSpPr>
          <p:nvPr>
            <p:ph type="sldNum" idx="12"/>
          </p:nvPr>
        </p:nvSpPr>
        <p:spPr>
          <a:ln/>
        </p:spPr>
        <p:txBody>
          <a:bodyPr/>
          <a:lstStyle>
            <a:lvl1pPr>
              <a:defRPr/>
            </a:lvl1pPr>
          </a:lstStyle>
          <a:p>
            <a:fld id="{1B767B7F-ED84-416E-BAF3-AA40BBDE489A}" type="slidenum">
              <a:rPr lang="pl-PL" altLang="en-US"/>
              <a:pPr/>
              <a:t>‹#›</a:t>
            </a:fld>
            <a:endParaRPr lang="pl-PL" altLang="en-US"/>
          </a:p>
        </p:txBody>
      </p:sp>
    </p:spTree>
    <p:extLst>
      <p:ext uri="{BB962C8B-B14F-4D97-AF65-F5344CB8AC3E}">
        <p14:creationId xmlns:p14="http://schemas.microsoft.com/office/powerpoint/2010/main" val="867427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pl-PL"/>
          </a:p>
        </p:txBody>
      </p:sp>
      <p:sp>
        <p:nvSpPr>
          <p:cNvPr id="5" name="Rectangle 4"/>
          <p:cNvSpPr>
            <a:spLocks noGrp="1" noChangeArrowheads="1"/>
          </p:cNvSpPr>
          <p:nvPr>
            <p:ph type="ftr" idx="11"/>
          </p:nvPr>
        </p:nvSpPr>
        <p:spPr>
          <a:ln/>
        </p:spPr>
        <p:txBody>
          <a:bodyPr/>
          <a:lstStyle>
            <a:lvl1pPr>
              <a:defRPr/>
            </a:lvl1pPr>
          </a:lstStyle>
          <a:p>
            <a:pPr>
              <a:defRPr/>
            </a:pPr>
            <a:endParaRPr lang="pl-PL"/>
          </a:p>
        </p:txBody>
      </p:sp>
      <p:sp>
        <p:nvSpPr>
          <p:cNvPr id="6" name="Rectangle 5"/>
          <p:cNvSpPr>
            <a:spLocks noGrp="1" noChangeArrowheads="1"/>
          </p:cNvSpPr>
          <p:nvPr>
            <p:ph type="sldNum" idx="12"/>
          </p:nvPr>
        </p:nvSpPr>
        <p:spPr>
          <a:ln/>
        </p:spPr>
        <p:txBody>
          <a:bodyPr/>
          <a:lstStyle>
            <a:lvl1pPr>
              <a:defRPr/>
            </a:lvl1pPr>
          </a:lstStyle>
          <a:p>
            <a:fld id="{CB18B33A-C279-4E40-A7B0-17AA83AA7327}" type="slidenum">
              <a:rPr lang="pl-PL" altLang="en-US"/>
              <a:pPr/>
              <a:t>‹#›</a:t>
            </a:fld>
            <a:endParaRPr lang="pl-PL" altLang="en-US"/>
          </a:p>
        </p:txBody>
      </p:sp>
    </p:spTree>
    <p:extLst>
      <p:ext uri="{BB962C8B-B14F-4D97-AF65-F5344CB8AC3E}">
        <p14:creationId xmlns:p14="http://schemas.microsoft.com/office/powerpoint/2010/main" val="164341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endParaRPr lang="pl-PL"/>
          </a:p>
        </p:txBody>
      </p:sp>
      <p:sp>
        <p:nvSpPr>
          <p:cNvPr id="5" name="Rectangle 4"/>
          <p:cNvSpPr>
            <a:spLocks noGrp="1" noChangeArrowheads="1"/>
          </p:cNvSpPr>
          <p:nvPr>
            <p:ph type="ftr" idx="11"/>
          </p:nvPr>
        </p:nvSpPr>
        <p:spPr>
          <a:ln/>
        </p:spPr>
        <p:txBody>
          <a:bodyPr/>
          <a:lstStyle>
            <a:lvl1pPr>
              <a:defRPr/>
            </a:lvl1pPr>
          </a:lstStyle>
          <a:p>
            <a:pPr>
              <a:defRPr/>
            </a:pPr>
            <a:endParaRPr lang="pl-PL"/>
          </a:p>
        </p:txBody>
      </p:sp>
      <p:sp>
        <p:nvSpPr>
          <p:cNvPr id="6" name="Rectangle 5"/>
          <p:cNvSpPr>
            <a:spLocks noGrp="1" noChangeArrowheads="1"/>
          </p:cNvSpPr>
          <p:nvPr>
            <p:ph type="sldNum" idx="12"/>
          </p:nvPr>
        </p:nvSpPr>
        <p:spPr>
          <a:ln/>
        </p:spPr>
        <p:txBody>
          <a:bodyPr/>
          <a:lstStyle>
            <a:lvl1pPr>
              <a:defRPr/>
            </a:lvl1pPr>
          </a:lstStyle>
          <a:p>
            <a:fld id="{C9360815-F50F-4696-B6BF-79270947F883}" type="slidenum">
              <a:rPr lang="pl-PL" altLang="en-US"/>
              <a:pPr/>
              <a:t>‹#›</a:t>
            </a:fld>
            <a:endParaRPr lang="pl-PL" altLang="en-US"/>
          </a:p>
        </p:txBody>
      </p:sp>
    </p:spTree>
    <p:extLst>
      <p:ext uri="{BB962C8B-B14F-4D97-AF65-F5344CB8AC3E}">
        <p14:creationId xmlns:p14="http://schemas.microsoft.com/office/powerpoint/2010/main" val="4143179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68475"/>
            <a:ext cx="4454525" cy="4981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0163" y="1768475"/>
            <a:ext cx="4456112" cy="4981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endParaRPr lang="pl-PL"/>
          </a:p>
        </p:txBody>
      </p:sp>
      <p:sp>
        <p:nvSpPr>
          <p:cNvPr id="6" name="Rectangle 4"/>
          <p:cNvSpPr>
            <a:spLocks noGrp="1" noChangeArrowheads="1"/>
          </p:cNvSpPr>
          <p:nvPr>
            <p:ph type="ftr" idx="11"/>
          </p:nvPr>
        </p:nvSpPr>
        <p:spPr>
          <a:ln/>
        </p:spPr>
        <p:txBody>
          <a:bodyPr/>
          <a:lstStyle>
            <a:lvl1pPr>
              <a:defRPr/>
            </a:lvl1pPr>
          </a:lstStyle>
          <a:p>
            <a:pPr>
              <a:defRPr/>
            </a:pPr>
            <a:endParaRPr lang="pl-PL"/>
          </a:p>
        </p:txBody>
      </p:sp>
      <p:sp>
        <p:nvSpPr>
          <p:cNvPr id="7" name="Rectangle 5"/>
          <p:cNvSpPr>
            <a:spLocks noGrp="1" noChangeArrowheads="1"/>
          </p:cNvSpPr>
          <p:nvPr>
            <p:ph type="sldNum" idx="12"/>
          </p:nvPr>
        </p:nvSpPr>
        <p:spPr>
          <a:ln/>
        </p:spPr>
        <p:txBody>
          <a:bodyPr/>
          <a:lstStyle>
            <a:lvl1pPr>
              <a:defRPr/>
            </a:lvl1pPr>
          </a:lstStyle>
          <a:p>
            <a:fld id="{33D093AB-4FC8-4E2A-82D1-B53ED4A366B9}" type="slidenum">
              <a:rPr lang="pl-PL" altLang="en-US"/>
              <a:pPr/>
              <a:t>‹#›</a:t>
            </a:fld>
            <a:endParaRPr lang="pl-PL" altLang="en-US"/>
          </a:p>
        </p:txBody>
      </p:sp>
    </p:spTree>
    <p:extLst>
      <p:ext uri="{BB962C8B-B14F-4D97-AF65-F5344CB8AC3E}">
        <p14:creationId xmlns:p14="http://schemas.microsoft.com/office/powerpoint/2010/main" val="270204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endParaRPr lang="pl-PL"/>
          </a:p>
        </p:txBody>
      </p:sp>
      <p:sp>
        <p:nvSpPr>
          <p:cNvPr id="8" name="Rectangle 4"/>
          <p:cNvSpPr>
            <a:spLocks noGrp="1" noChangeArrowheads="1"/>
          </p:cNvSpPr>
          <p:nvPr>
            <p:ph type="ftr" idx="11"/>
          </p:nvPr>
        </p:nvSpPr>
        <p:spPr>
          <a:ln/>
        </p:spPr>
        <p:txBody>
          <a:bodyPr/>
          <a:lstStyle>
            <a:lvl1pPr>
              <a:defRPr/>
            </a:lvl1pPr>
          </a:lstStyle>
          <a:p>
            <a:pPr>
              <a:defRPr/>
            </a:pPr>
            <a:endParaRPr lang="pl-PL"/>
          </a:p>
        </p:txBody>
      </p:sp>
      <p:sp>
        <p:nvSpPr>
          <p:cNvPr id="9" name="Rectangle 5"/>
          <p:cNvSpPr>
            <a:spLocks noGrp="1" noChangeArrowheads="1"/>
          </p:cNvSpPr>
          <p:nvPr>
            <p:ph type="sldNum" idx="12"/>
          </p:nvPr>
        </p:nvSpPr>
        <p:spPr>
          <a:ln/>
        </p:spPr>
        <p:txBody>
          <a:bodyPr/>
          <a:lstStyle>
            <a:lvl1pPr>
              <a:defRPr/>
            </a:lvl1pPr>
          </a:lstStyle>
          <a:p>
            <a:fld id="{9926F8AC-7028-4423-A6A5-AF4301F21670}" type="slidenum">
              <a:rPr lang="pl-PL" altLang="en-US"/>
              <a:pPr/>
              <a:t>‹#›</a:t>
            </a:fld>
            <a:endParaRPr lang="pl-PL" altLang="en-US"/>
          </a:p>
        </p:txBody>
      </p:sp>
    </p:spTree>
    <p:extLst>
      <p:ext uri="{BB962C8B-B14F-4D97-AF65-F5344CB8AC3E}">
        <p14:creationId xmlns:p14="http://schemas.microsoft.com/office/powerpoint/2010/main" val="1432524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endParaRPr lang="pl-PL"/>
          </a:p>
        </p:txBody>
      </p:sp>
      <p:sp>
        <p:nvSpPr>
          <p:cNvPr id="4" name="Rectangle 4"/>
          <p:cNvSpPr>
            <a:spLocks noGrp="1" noChangeArrowheads="1"/>
          </p:cNvSpPr>
          <p:nvPr>
            <p:ph type="ftr" idx="11"/>
          </p:nvPr>
        </p:nvSpPr>
        <p:spPr>
          <a:ln/>
        </p:spPr>
        <p:txBody>
          <a:bodyPr/>
          <a:lstStyle>
            <a:lvl1pPr>
              <a:defRPr/>
            </a:lvl1pPr>
          </a:lstStyle>
          <a:p>
            <a:pPr>
              <a:defRPr/>
            </a:pPr>
            <a:endParaRPr lang="pl-PL"/>
          </a:p>
        </p:txBody>
      </p:sp>
      <p:sp>
        <p:nvSpPr>
          <p:cNvPr id="5" name="Rectangle 5"/>
          <p:cNvSpPr>
            <a:spLocks noGrp="1" noChangeArrowheads="1"/>
          </p:cNvSpPr>
          <p:nvPr>
            <p:ph type="sldNum" idx="12"/>
          </p:nvPr>
        </p:nvSpPr>
        <p:spPr>
          <a:ln/>
        </p:spPr>
        <p:txBody>
          <a:bodyPr/>
          <a:lstStyle>
            <a:lvl1pPr>
              <a:defRPr/>
            </a:lvl1pPr>
          </a:lstStyle>
          <a:p>
            <a:fld id="{BCCF9B09-1065-4D09-B064-917279BFCC7A}" type="slidenum">
              <a:rPr lang="pl-PL" altLang="en-US"/>
              <a:pPr/>
              <a:t>‹#›</a:t>
            </a:fld>
            <a:endParaRPr lang="pl-PL" altLang="en-US"/>
          </a:p>
        </p:txBody>
      </p:sp>
    </p:spTree>
    <p:extLst>
      <p:ext uri="{BB962C8B-B14F-4D97-AF65-F5344CB8AC3E}">
        <p14:creationId xmlns:p14="http://schemas.microsoft.com/office/powerpoint/2010/main" val="3231363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pl-PL"/>
          </a:p>
        </p:txBody>
      </p:sp>
      <p:sp>
        <p:nvSpPr>
          <p:cNvPr id="3" name="Rectangle 4"/>
          <p:cNvSpPr>
            <a:spLocks noGrp="1" noChangeArrowheads="1"/>
          </p:cNvSpPr>
          <p:nvPr>
            <p:ph type="ftr" idx="11"/>
          </p:nvPr>
        </p:nvSpPr>
        <p:spPr>
          <a:ln/>
        </p:spPr>
        <p:txBody>
          <a:bodyPr/>
          <a:lstStyle>
            <a:lvl1pPr>
              <a:defRPr/>
            </a:lvl1pPr>
          </a:lstStyle>
          <a:p>
            <a:pPr>
              <a:defRPr/>
            </a:pPr>
            <a:endParaRPr lang="pl-PL"/>
          </a:p>
        </p:txBody>
      </p:sp>
      <p:sp>
        <p:nvSpPr>
          <p:cNvPr id="4" name="Rectangle 5"/>
          <p:cNvSpPr>
            <a:spLocks noGrp="1" noChangeArrowheads="1"/>
          </p:cNvSpPr>
          <p:nvPr>
            <p:ph type="sldNum" idx="12"/>
          </p:nvPr>
        </p:nvSpPr>
        <p:spPr>
          <a:ln/>
        </p:spPr>
        <p:txBody>
          <a:bodyPr/>
          <a:lstStyle>
            <a:lvl1pPr>
              <a:defRPr/>
            </a:lvl1pPr>
          </a:lstStyle>
          <a:p>
            <a:fld id="{5F7473B5-63CB-4DFB-861C-4808D74A464C}" type="slidenum">
              <a:rPr lang="pl-PL" altLang="en-US"/>
              <a:pPr/>
              <a:t>‹#›</a:t>
            </a:fld>
            <a:endParaRPr lang="pl-PL" altLang="en-US"/>
          </a:p>
        </p:txBody>
      </p:sp>
    </p:spTree>
    <p:extLst>
      <p:ext uri="{BB962C8B-B14F-4D97-AF65-F5344CB8AC3E}">
        <p14:creationId xmlns:p14="http://schemas.microsoft.com/office/powerpoint/2010/main" val="3449788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pl-PL"/>
          </a:p>
        </p:txBody>
      </p:sp>
      <p:sp>
        <p:nvSpPr>
          <p:cNvPr id="6" name="Rectangle 4"/>
          <p:cNvSpPr>
            <a:spLocks noGrp="1" noChangeArrowheads="1"/>
          </p:cNvSpPr>
          <p:nvPr>
            <p:ph type="ftr" idx="11"/>
          </p:nvPr>
        </p:nvSpPr>
        <p:spPr>
          <a:ln/>
        </p:spPr>
        <p:txBody>
          <a:bodyPr/>
          <a:lstStyle>
            <a:lvl1pPr>
              <a:defRPr/>
            </a:lvl1pPr>
          </a:lstStyle>
          <a:p>
            <a:pPr>
              <a:defRPr/>
            </a:pPr>
            <a:endParaRPr lang="pl-PL"/>
          </a:p>
        </p:txBody>
      </p:sp>
      <p:sp>
        <p:nvSpPr>
          <p:cNvPr id="7" name="Rectangle 5"/>
          <p:cNvSpPr>
            <a:spLocks noGrp="1" noChangeArrowheads="1"/>
          </p:cNvSpPr>
          <p:nvPr>
            <p:ph type="sldNum" idx="12"/>
          </p:nvPr>
        </p:nvSpPr>
        <p:spPr>
          <a:ln/>
        </p:spPr>
        <p:txBody>
          <a:bodyPr/>
          <a:lstStyle>
            <a:lvl1pPr>
              <a:defRPr/>
            </a:lvl1pPr>
          </a:lstStyle>
          <a:p>
            <a:fld id="{50F27F32-9916-4CBA-B5A2-5F04D3D5E71C}" type="slidenum">
              <a:rPr lang="pl-PL" altLang="en-US"/>
              <a:pPr/>
              <a:t>‹#›</a:t>
            </a:fld>
            <a:endParaRPr lang="pl-PL" altLang="en-US"/>
          </a:p>
        </p:txBody>
      </p:sp>
    </p:spTree>
    <p:extLst>
      <p:ext uri="{BB962C8B-B14F-4D97-AF65-F5344CB8AC3E}">
        <p14:creationId xmlns:p14="http://schemas.microsoft.com/office/powerpoint/2010/main" val="3382419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pl-PL"/>
          </a:p>
        </p:txBody>
      </p:sp>
      <p:sp>
        <p:nvSpPr>
          <p:cNvPr id="6" name="Rectangle 4"/>
          <p:cNvSpPr>
            <a:spLocks noGrp="1" noChangeArrowheads="1"/>
          </p:cNvSpPr>
          <p:nvPr>
            <p:ph type="ftr" idx="11"/>
          </p:nvPr>
        </p:nvSpPr>
        <p:spPr>
          <a:ln/>
        </p:spPr>
        <p:txBody>
          <a:bodyPr/>
          <a:lstStyle>
            <a:lvl1pPr>
              <a:defRPr/>
            </a:lvl1pPr>
          </a:lstStyle>
          <a:p>
            <a:pPr>
              <a:defRPr/>
            </a:pPr>
            <a:endParaRPr lang="pl-PL"/>
          </a:p>
        </p:txBody>
      </p:sp>
      <p:sp>
        <p:nvSpPr>
          <p:cNvPr id="7" name="Rectangle 5"/>
          <p:cNvSpPr>
            <a:spLocks noGrp="1" noChangeArrowheads="1"/>
          </p:cNvSpPr>
          <p:nvPr>
            <p:ph type="sldNum" idx="12"/>
          </p:nvPr>
        </p:nvSpPr>
        <p:spPr>
          <a:ln/>
        </p:spPr>
        <p:txBody>
          <a:bodyPr/>
          <a:lstStyle>
            <a:lvl1pPr>
              <a:defRPr/>
            </a:lvl1pPr>
          </a:lstStyle>
          <a:p>
            <a:fld id="{98983EA4-280E-4EFE-8237-86F0FB0C563D}" type="slidenum">
              <a:rPr lang="pl-PL" altLang="en-US"/>
              <a:pPr/>
              <a:t>‹#›</a:t>
            </a:fld>
            <a:endParaRPr lang="pl-PL" altLang="en-US"/>
          </a:p>
        </p:txBody>
      </p:sp>
    </p:spTree>
    <p:extLst>
      <p:ext uri="{BB962C8B-B14F-4D97-AF65-F5344CB8AC3E}">
        <p14:creationId xmlns:p14="http://schemas.microsoft.com/office/powerpoint/2010/main" val="3759664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tile tx="0" ty="0" sx="100000" sy="100000" flip="none" algn="tl"/>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3037" cy="1254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503238" y="1768475"/>
            <a:ext cx="9063037" cy="4981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503238" y="6886575"/>
            <a:ext cx="2339975" cy="512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mn-ea"/>
                <a:cs typeface="Arial Unicode MS" charset="0"/>
              </a:defRPr>
            </a:lvl1pPr>
          </a:lstStyle>
          <a:p>
            <a:pPr>
              <a:defRPr/>
            </a:pPr>
            <a:endParaRPr lang="pl-PL"/>
          </a:p>
        </p:txBody>
      </p:sp>
      <p:sp>
        <p:nvSpPr>
          <p:cNvPr id="1028" name="Rectangle 4"/>
          <p:cNvSpPr>
            <a:spLocks noGrp="1" noChangeArrowheads="1"/>
          </p:cNvSpPr>
          <p:nvPr>
            <p:ph type="ftr"/>
          </p:nvPr>
        </p:nvSpPr>
        <p:spPr bwMode="auto">
          <a:xfrm>
            <a:off x="3448050" y="6886575"/>
            <a:ext cx="3187700" cy="512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mn-ea"/>
                <a:cs typeface="Arial Unicode MS" charset="0"/>
              </a:defRPr>
            </a:lvl1pPr>
          </a:lstStyle>
          <a:p>
            <a:pPr>
              <a:defRPr/>
            </a:pPr>
            <a:endParaRPr lang="pl-PL"/>
          </a:p>
        </p:txBody>
      </p:sp>
      <p:sp>
        <p:nvSpPr>
          <p:cNvPr id="1029" name="Rectangle 5"/>
          <p:cNvSpPr>
            <a:spLocks noGrp="1" noChangeArrowheads="1"/>
          </p:cNvSpPr>
          <p:nvPr>
            <p:ph type="sldNum"/>
          </p:nvPr>
        </p:nvSpPr>
        <p:spPr bwMode="auto">
          <a:xfrm>
            <a:off x="7227888" y="6886575"/>
            <a:ext cx="2339975" cy="512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ea typeface="Arial Unicode MS" panose="020B0604020202020204" pitchFamily="34" charset="-128"/>
              </a:defRPr>
            </a:lvl1pPr>
          </a:lstStyle>
          <a:p>
            <a:fld id="{BC0DDB73-32BE-44A3-9EA7-6E9D15BC1E4E}" type="slidenum">
              <a:rPr lang="pl-PL" altLang="en-US"/>
              <a:pPr/>
              <a:t>‹#›</a:t>
            </a:fld>
            <a:endParaRPr lang="pl-PL"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457200" rtl="0" eaLnBrk="0" fontAlgn="base" hangingPunct="0">
        <a:lnSpc>
          <a:spcPct val="104000"/>
        </a:lnSpc>
        <a:spcBef>
          <a:spcPct val="0"/>
        </a:spcBef>
        <a:spcAft>
          <a:spcPct val="0"/>
        </a:spcAft>
        <a:buClr>
          <a:srgbClr val="000000"/>
        </a:buClr>
        <a:buSzPct val="100000"/>
        <a:buFont typeface="Times New Roman" pitchFamily="18" charset="0"/>
        <a:defRPr sz="4400">
          <a:solidFill>
            <a:srgbClr val="FFFFFF"/>
          </a:solidFill>
          <a:effectLst>
            <a:outerShdw blurRad="38100" dist="38100" dir="2700000" algn="tl">
              <a:srgbClr val="C0C0C0"/>
            </a:outerShdw>
          </a:effectLst>
          <a:latin typeface="+mj-lt"/>
          <a:ea typeface="ＭＳ Ｐゴシック" charset="0"/>
          <a:cs typeface="+mj-cs"/>
        </a:defRPr>
      </a:lvl1pPr>
      <a:lvl2pPr algn="ctr" defTabSz="457200" rtl="0" eaLnBrk="0" fontAlgn="base" hangingPunct="0">
        <a:lnSpc>
          <a:spcPct val="104000"/>
        </a:lnSpc>
        <a:spcBef>
          <a:spcPct val="0"/>
        </a:spcBef>
        <a:spcAft>
          <a:spcPct val="0"/>
        </a:spcAft>
        <a:buClr>
          <a:srgbClr val="000000"/>
        </a:buClr>
        <a:buSzPct val="100000"/>
        <a:buFont typeface="Times New Roman" pitchFamily="18" charset="0"/>
        <a:defRPr sz="4400">
          <a:solidFill>
            <a:srgbClr val="FFFFFF"/>
          </a:solidFill>
          <a:effectLst>
            <a:outerShdw blurRad="38100" dist="38100" dir="2700000" algn="tl">
              <a:srgbClr val="C0C0C0"/>
            </a:outerShdw>
          </a:effectLst>
          <a:latin typeface="Trebuchet MS" pitchFamily="32" charset="0"/>
          <a:ea typeface="ＭＳ Ｐゴシック" charset="0"/>
          <a:cs typeface="Arial Unicode MS" charset="0"/>
        </a:defRPr>
      </a:lvl2pPr>
      <a:lvl3pPr algn="ctr" defTabSz="457200" rtl="0" eaLnBrk="0" fontAlgn="base" hangingPunct="0">
        <a:lnSpc>
          <a:spcPct val="104000"/>
        </a:lnSpc>
        <a:spcBef>
          <a:spcPct val="0"/>
        </a:spcBef>
        <a:spcAft>
          <a:spcPct val="0"/>
        </a:spcAft>
        <a:buClr>
          <a:srgbClr val="000000"/>
        </a:buClr>
        <a:buSzPct val="100000"/>
        <a:buFont typeface="Times New Roman" pitchFamily="18" charset="0"/>
        <a:defRPr sz="4400">
          <a:solidFill>
            <a:srgbClr val="FFFFFF"/>
          </a:solidFill>
          <a:effectLst>
            <a:outerShdw blurRad="38100" dist="38100" dir="2700000" algn="tl">
              <a:srgbClr val="C0C0C0"/>
            </a:outerShdw>
          </a:effectLst>
          <a:latin typeface="Trebuchet MS" pitchFamily="32" charset="0"/>
          <a:ea typeface="ＭＳ Ｐゴシック" charset="0"/>
          <a:cs typeface="Arial Unicode MS" charset="0"/>
        </a:defRPr>
      </a:lvl3pPr>
      <a:lvl4pPr algn="ctr" defTabSz="457200" rtl="0" eaLnBrk="0" fontAlgn="base" hangingPunct="0">
        <a:lnSpc>
          <a:spcPct val="104000"/>
        </a:lnSpc>
        <a:spcBef>
          <a:spcPct val="0"/>
        </a:spcBef>
        <a:spcAft>
          <a:spcPct val="0"/>
        </a:spcAft>
        <a:buClr>
          <a:srgbClr val="000000"/>
        </a:buClr>
        <a:buSzPct val="100000"/>
        <a:buFont typeface="Times New Roman" pitchFamily="18" charset="0"/>
        <a:defRPr sz="4400">
          <a:solidFill>
            <a:srgbClr val="FFFFFF"/>
          </a:solidFill>
          <a:effectLst>
            <a:outerShdw blurRad="38100" dist="38100" dir="2700000" algn="tl">
              <a:srgbClr val="C0C0C0"/>
            </a:outerShdw>
          </a:effectLst>
          <a:latin typeface="Trebuchet MS" pitchFamily="32" charset="0"/>
          <a:ea typeface="ＭＳ Ｐゴシック" charset="0"/>
          <a:cs typeface="Arial Unicode MS" charset="0"/>
        </a:defRPr>
      </a:lvl4pPr>
      <a:lvl5pPr algn="ctr" defTabSz="457200" rtl="0" eaLnBrk="0" fontAlgn="base" hangingPunct="0">
        <a:lnSpc>
          <a:spcPct val="104000"/>
        </a:lnSpc>
        <a:spcBef>
          <a:spcPct val="0"/>
        </a:spcBef>
        <a:spcAft>
          <a:spcPct val="0"/>
        </a:spcAft>
        <a:buClr>
          <a:srgbClr val="000000"/>
        </a:buClr>
        <a:buSzPct val="100000"/>
        <a:buFont typeface="Times New Roman" pitchFamily="18" charset="0"/>
        <a:defRPr sz="4400">
          <a:solidFill>
            <a:srgbClr val="FFFFFF"/>
          </a:solidFill>
          <a:effectLst>
            <a:outerShdw blurRad="38100" dist="38100" dir="2700000" algn="tl">
              <a:srgbClr val="C0C0C0"/>
            </a:outerShdw>
          </a:effectLst>
          <a:latin typeface="Trebuchet MS" pitchFamily="32" charset="0"/>
          <a:ea typeface="ＭＳ Ｐゴシック" charset="0"/>
          <a:cs typeface="Arial Unicode MS" charset="0"/>
        </a:defRPr>
      </a:lvl5pPr>
      <a:lvl6pPr marL="2514600" indent="-228600" algn="ctr" defTabSz="457200" rtl="0" fontAlgn="base" hangingPunct="0">
        <a:lnSpc>
          <a:spcPct val="104000"/>
        </a:lnSpc>
        <a:spcBef>
          <a:spcPct val="0"/>
        </a:spcBef>
        <a:spcAft>
          <a:spcPct val="0"/>
        </a:spcAft>
        <a:buClr>
          <a:srgbClr val="000000"/>
        </a:buClr>
        <a:buSzPct val="100000"/>
        <a:buFont typeface="Times New Roman" pitchFamily="16" charset="0"/>
        <a:defRPr sz="4400">
          <a:solidFill>
            <a:srgbClr val="FFFFFF"/>
          </a:solidFill>
          <a:effectLst>
            <a:outerShdw blurRad="38100" dist="38100" dir="2700000" algn="tl">
              <a:srgbClr val="C0C0C0"/>
            </a:outerShdw>
          </a:effectLst>
          <a:latin typeface="Trebuchet MS" pitchFamily="32" charset="0"/>
          <a:cs typeface="Arial Unicode MS" charset="0"/>
        </a:defRPr>
      </a:lvl6pPr>
      <a:lvl7pPr marL="2971800" indent="-228600" algn="ctr" defTabSz="457200" rtl="0" fontAlgn="base" hangingPunct="0">
        <a:lnSpc>
          <a:spcPct val="104000"/>
        </a:lnSpc>
        <a:spcBef>
          <a:spcPct val="0"/>
        </a:spcBef>
        <a:spcAft>
          <a:spcPct val="0"/>
        </a:spcAft>
        <a:buClr>
          <a:srgbClr val="000000"/>
        </a:buClr>
        <a:buSzPct val="100000"/>
        <a:buFont typeface="Times New Roman" pitchFamily="16" charset="0"/>
        <a:defRPr sz="4400">
          <a:solidFill>
            <a:srgbClr val="FFFFFF"/>
          </a:solidFill>
          <a:effectLst>
            <a:outerShdw blurRad="38100" dist="38100" dir="2700000" algn="tl">
              <a:srgbClr val="C0C0C0"/>
            </a:outerShdw>
          </a:effectLst>
          <a:latin typeface="Trebuchet MS" pitchFamily="32" charset="0"/>
          <a:cs typeface="Arial Unicode MS" charset="0"/>
        </a:defRPr>
      </a:lvl7pPr>
      <a:lvl8pPr marL="3429000" indent="-228600" algn="ctr" defTabSz="457200" rtl="0" fontAlgn="base" hangingPunct="0">
        <a:lnSpc>
          <a:spcPct val="104000"/>
        </a:lnSpc>
        <a:spcBef>
          <a:spcPct val="0"/>
        </a:spcBef>
        <a:spcAft>
          <a:spcPct val="0"/>
        </a:spcAft>
        <a:buClr>
          <a:srgbClr val="000000"/>
        </a:buClr>
        <a:buSzPct val="100000"/>
        <a:buFont typeface="Times New Roman" pitchFamily="16" charset="0"/>
        <a:defRPr sz="4400">
          <a:solidFill>
            <a:srgbClr val="FFFFFF"/>
          </a:solidFill>
          <a:effectLst>
            <a:outerShdw blurRad="38100" dist="38100" dir="2700000" algn="tl">
              <a:srgbClr val="C0C0C0"/>
            </a:outerShdw>
          </a:effectLst>
          <a:latin typeface="Trebuchet MS" pitchFamily="32" charset="0"/>
          <a:cs typeface="Arial Unicode MS" charset="0"/>
        </a:defRPr>
      </a:lvl8pPr>
      <a:lvl9pPr marL="3886200" indent="-228600" algn="ctr" defTabSz="457200" rtl="0" fontAlgn="base" hangingPunct="0">
        <a:lnSpc>
          <a:spcPct val="104000"/>
        </a:lnSpc>
        <a:spcBef>
          <a:spcPct val="0"/>
        </a:spcBef>
        <a:spcAft>
          <a:spcPct val="0"/>
        </a:spcAft>
        <a:buClr>
          <a:srgbClr val="000000"/>
        </a:buClr>
        <a:buSzPct val="100000"/>
        <a:buFont typeface="Times New Roman" pitchFamily="16" charset="0"/>
        <a:defRPr sz="4400">
          <a:solidFill>
            <a:srgbClr val="FFFFFF"/>
          </a:solidFill>
          <a:effectLst>
            <a:outerShdw blurRad="38100" dist="38100" dir="2700000" algn="tl">
              <a:srgbClr val="C0C0C0"/>
            </a:outerShdw>
          </a:effectLst>
          <a:latin typeface="Trebuchet MS" pitchFamily="32" charset="0"/>
          <a:cs typeface="Arial Unicode MS" charset="0"/>
        </a:defRPr>
      </a:lvl9pPr>
    </p:titleStyle>
    <p:bodyStyle>
      <a:lvl1pPr marL="342900" indent="-342900" algn="l" defTabSz="457200" rtl="0" eaLnBrk="0" fontAlgn="base" hangingPunct="0">
        <a:lnSpc>
          <a:spcPct val="104000"/>
        </a:lnSpc>
        <a:spcBef>
          <a:spcPct val="0"/>
        </a:spcBef>
        <a:spcAft>
          <a:spcPts val="1425"/>
        </a:spcAft>
        <a:buClr>
          <a:srgbClr val="000000"/>
        </a:buClr>
        <a:buSzPct val="100000"/>
        <a:buFont typeface="Times New Roman" pitchFamily="18" charset="0"/>
        <a:defRPr sz="3200">
          <a:solidFill>
            <a:srgbClr val="FFFFFF"/>
          </a:solidFill>
          <a:effectLst>
            <a:outerShdw blurRad="38100" dist="38100" dir="2700000" algn="tl">
              <a:srgbClr val="C0C0C0"/>
            </a:outerShdw>
          </a:effectLst>
          <a:latin typeface="+mn-lt"/>
          <a:ea typeface="ＭＳ Ｐゴシック" charset="0"/>
          <a:cs typeface="+mn-cs"/>
        </a:defRPr>
      </a:lvl1pPr>
      <a:lvl2pPr marL="742950" indent="-285750" algn="l" defTabSz="457200" rtl="0" eaLnBrk="0" fontAlgn="base" hangingPunct="0">
        <a:lnSpc>
          <a:spcPct val="104000"/>
        </a:lnSpc>
        <a:spcBef>
          <a:spcPct val="0"/>
        </a:spcBef>
        <a:spcAft>
          <a:spcPts val="1138"/>
        </a:spcAft>
        <a:buClr>
          <a:srgbClr val="000000"/>
        </a:buClr>
        <a:buSzPct val="100000"/>
        <a:buFont typeface="Times New Roman" pitchFamily="18" charset="0"/>
        <a:defRPr sz="2800">
          <a:solidFill>
            <a:srgbClr val="FFFFFF"/>
          </a:solidFill>
          <a:effectLst>
            <a:outerShdw blurRad="38100" dist="38100" dir="2700000" algn="tl">
              <a:srgbClr val="C0C0C0"/>
            </a:outerShdw>
          </a:effectLst>
          <a:latin typeface="+mn-lt"/>
          <a:ea typeface="Arial Unicode MS" charset="0"/>
          <a:cs typeface="+mn-cs"/>
        </a:defRPr>
      </a:lvl2pPr>
      <a:lvl3pPr marL="1143000" indent="-228600" algn="l" defTabSz="457200" rtl="0" eaLnBrk="0" fontAlgn="base" hangingPunct="0">
        <a:lnSpc>
          <a:spcPct val="104000"/>
        </a:lnSpc>
        <a:spcBef>
          <a:spcPct val="0"/>
        </a:spcBef>
        <a:spcAft>
          <a:spcPts val="850"/>
        </a:spcAft>
        <a:buClr>
          <a:srgbClr val="000000"/>
        </a:buClr>
        <a:buSzPct val="100000"/>
        <a:buFont typeface="Times New Roman" pitchFamily="18" charset="0"/>
        <a:defRPr sz="2400">
          <a:solidFill>
            <a:srgbClr val="FFFFFF"/>
          </a:solidFill>
          <a:effectLst>
            <a:outerShdw blurRad="38100" dist="38100" dir="2700000" algn="tl">
              <a:srgbClr val="C0C0C0"/>
            </a:outerShdw>
          </a:effectLst>
          <a:latin typeface="+mn-lt"/>
          <a:ea typeface="Arial Unicode MS" charset="0"/>
          <a:cs typeface="+mn-cs"/>
        </a:defRPr>
      </a:lvl3pPr>
      <a:lvl4pPr marL="1600200" indent="-228600" algn="l" defTabSz="457200" rtl="0" eaLnBrk="0" fontAlgn="base" hangingPunct="0">
        <a:lnSpc>
          <a:spcPct val="104000"/>
        </a:lnSpc>
        <a:spcBef>
          <a:spcPct val="0"/>
        </a:spcBef>
        <a:spcAft>
          <a:spcPts val="575"/>
        </a:spcAft>
        <a:buClr>
          <a:srgbClr val="000000"/>
        </a:buClr>
        <a:buSzPct val="100000"/>
        <a:buFont typeface="Times New Roman" pitchFamily="18" charset="0"/>
        <a:defRPr sz="2000">
          <a:solidFill>
            <a:srgbClr val="FFFFFF"/>
          </a:solidFill>
          <a:effectLst>
            <a:outerShdw blurRad="38100" dist="38100" dir="2700000" algn="tl">
              <a:srgbClr val="C0C0C0"/>
            </a:outerShdw>
          </a:effectLst>
          <a:latin typeface="+mn-lt"/>
          <a:ea typeface="Arial Unicode MS" charset="0"/>
          <a:cs typeface="+mn-cs"/>
        </a:defRPr>
      </a:lvl4pPr>
      <a:lvl5pPr marL="2057400" indent="-228600" algn="l" defTabSz="457200" rtl="0" eaLnBrk="0" fontAlgn="base" hangingPunct="0">
        <a:lnSpc>
          <a:spcPct val="104000"/>
        </a:lnSpc>
        <a:spcBef>
          <a:spcPct val="0"/>
        </a:spcBef>
        <a:spcAft>
          <a:spcPts val="288"/>
        </a:spcAft>
        <a:buClr>
          <a:srgbClr val="000000"/>
        </a:buClr>
        <a:buSzPct val="100000"/>
        <a:buFont typeface="Times New Roman" pitchFamily="18" charset="0"/>
        <a:defRPr sz="2000">
          <a:solidFill>
            <a:srgbClr val="FFFFFF"/>
          </a:solidFill>
          <a:effectLst>
            <a:outerShdw blurRad="38100" dist="38100" dir="2700000" algn="tl">
              <a:srgbClr val="C0C0C0"/>
            </a:outerShdw>
          </a:effectLst>
          <a:latin typeface="+mn-lt"/>
          <a:ea typeface="Arial Unicode MS" charset="0"/>
          <a:cs typeface="+mn-cs"/>
        </a:defRPr>
      </a:lvl5pPr>
      <a:lvl6pPr marL="2514600" indent="-228600" algn="l" defTabSz="457200" rtl="0" fontAlgn="base" hangingPunct="0">
        <a:lnSpc>
          <a:spcPct val="104000"/>
        </a:lnSpc>
        <a:spcBef>
          <a:spcPct val="0"/>
        </a:spcBef>
        <a:spcAft>
          <a:spcPts val="288"/>
        </a:spcAft>
        <a:buClr>
          <a:srgbClr val="000000"/>
        </a:buClr>
        <a:buSzPct val="100000"/>
        <a:buFont typeface="Times New Roman" pitchFamily="16" charset="0"/>
        <a:defRPr sz="2000">
          <a:solidFill>
            <a:srgbClr val="FFFFFF"/>
          </a:solidFill>
          <a:effectLst>
            <a:outerShdw blurRad="38100" dist="38100" dir="2700000" algn="tl">
              <a:srgbClr val="C0C0C0"/>
            </a:outerShdw>
          </a:effectLst>
          <a:latin typeface="+mn-lt"/>
          <a:cs typeface="+mn-cs"/>
        </a:defRPr>
      </a:lvl6pPr>
      <a:lvl7pPr marL="2971800" indent="-228600" algn="l" defTabSz="457200" rtl="0" fontAlgn="base" hangingPunct="0">
        <a:lnSpc>
          <a:spcPct val="104000"/>
        </a:lnSpc>
        <a:spcBef>
          <a:spcPct val="0"/>
        </a:spcBef>
        <a:spcAft>
          <a:spcPts val="288"/>
        </a:spcAft>
        <a:buClr>
          <a:srgbClr val="000000"/>
        </a:buClr>
        <a:buSzPct val="100000"/>
        <a:buFont typeface="Times New Roman" pitchFamily="16" charset="0"/>
        <a:defRPr sz="2000">
          <a:solidFill>
            <a:srgbClr val="FFFFFF"/>
          </a:solidFill>
          <a:effectLst>
            <a:outerShdw blurRad="38100" dist="38100" dir="2700000" algn="tl">
              <a:srgbClr val="C0C0C0"/>
            </a:outerShdw>
          </a:effectLst>
          <a:latin typeface="+mn-lt"/>
          <a:cs typeface="+mn-cs"/>
        </a:defRPr>
      </a:lvl7pPr>
      <a:lvl8pPr marL="3429000" indent="-228600" algn="l" defTabSz="457200" rtl="0" fontAlgn="base" hangingPunct="0">
        <a:lnSpc>
          <a:spcPct val="104000"/>
        </a:lnSpc>
        <a:spcBef>
          <a:spcPct val="0"/>
        </a:spcBef>
        <a:spcAft>
          <a:spcPts val="288"/>
        </a:spcAft>
        <a:buClr>
          <a:srgbClr val="000000"/>
        </a:buClr>
        <a:buSzPct val="100000"/>
        <a:buFont typeface="Times New Roman" pitchFamily="16" charset="0"/>
        <a:defRPr sz="2000">
          <a:solidFill>
            <a:srgbClr val="FFFFFF"/>
          </a:solidFill>
          <a:effectLst>
            <a:outerShdw blurRad="38100" dist="38100" dir="2700000" algn="tl">
              <a:srgbClr val="C0C0C0"/>
            </a:outerShdw>
          </a:effectLst>
          <a:latin typeface="+mn-lt"/>
          <a:cs typeface="+mn-cs"/>
        </a:defRPr>
      </a:lvl8pPr>
      <a:lvl9pPr marL="3886200" indent="-228600" algn="l" defTabSz="457200" rtl="0" fontAlgn="base" hangingPunct="0">
        <a:lnSpc>
          <a:spcPct val="104000"/>
        </a:lnSpc>
        <a:spcBef>
          <a:spcPct val="0"/>
        </a:spcBef>
        <a:spcAft>
          <a:spcPts val="288"/>
        </a:spcAft>
        <a:buClr>
          <a:srgbClr val="000000"/>
        </a:buClr>
        <a:buSzPct val="100000"/>
        <a:buFont typeface="Times New Roman" pitchFamily="16" charset="0"/>
        <a:defRPr sz="2000">
          <a:solidFill>
            <a:srgbClr val="FFFFFF"/>
          </a:solidFill>
          <a:effectLst>
            <a:outerShdw blurRad="38100" dist="38100" dir="2700000" algn="tl">
              <a:srgbClr val="C0C0C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mailto:dbill@wcupa.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cwilliam@wcupa.edu" TargetMode="External"/><Relationship Id="rId5" Type="http://schemas.openxmlformats.org/officeDocument/2006/relationships/hyperlink" Target="mailto:smetz@wcupa.edu" TargetMode="External"/><Relationship Id="rId4" Type="http://schemas.openxmlformats.org/officeDocument/2006/relationships/hyperlink" Target="mailto:sdejoy@wcupa.edu"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4.xml"/><Relationship Id="rId5" Type="http://schemas.openxmlformats.org/officeDocument/2006/relationships/hyperlink" Target="http://www.wcupa.edu/_admissions/sch_dgr/forms.asp" TargetMode="External"/><Relationship Id="rId4" Type="http://schemas.openxmlformats.org/officeDocument/2006/relationships/hyperlink" Target="http://www.wcupa.edu/_admissions/sch_dgr/current.aspx"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http://www.nchec.org/exam/chesfaq/ch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8" Type="http://schemas.openxmlformats.org/officeDocument/2006/relationships/hyperlink" Target="http://www.wcupa.edu/_ACADEMICS/HealthSciences/health/mph/communityHealth.aspx" TargetMode="External"/><Relationship Id="rId13" Type="http://schemas.openxmlformats.org/officeDocument/2006/relationships/hyperlink" Target="http://wcupa.edu/_ACADEMICS/HealthSciences/health/mph/aidAssistantships.aspx" TargetMode="External"/><Relationship Id="rId3" Type="http://schemas.openxmlformats.org/officeDocument/2006/relationships/image" Target="../media/image1.png"/><Relationship Id="rId7" Type="http://schemas.openxmlformats.org/officeDocument/2006/relationships/hyperlink" Target="http://www.wcupa.edu/_ACADEMICS/HealthSciences/health/mph/FAQs.aspx" TargetMode="External"/><Relationship Id="rId12" Type="http://schemas.openxmlformats.org/officeDocument/2006/relationships/hyperlink" Target="http://www.wcupa.edu/_ACADEMICS/HealthSciences/health/mph/formsAndPolicies.aspx"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www.wcupa.edu/_ACADEMICS/HealthSciences/health/mph/" TargetMode="External"/><Relationship Id="rId11" Type="http://schemas.openxmlformats.org/officeDocument/2006/relationships/hyperlink" Target="http://www.wcupa.edu/_ACADEMICS/HealthSciences/health/mph/studentResources.aspx" TargetMode="External"/><Relationship Id="rId5" Type="http://schemas.openxmlformats.org/officeDocument/2006/relationships/hyperlink" Target="http://www.wcupa.edu/_ACADEMICS/healthsciences/" TargetMode="External"/><Relationship Id="rId10" Type="http://schemas.openxmlformats.org/officeDocument/2006/relationships/hyperlink" Target="https://www.facebook.com/WCUmph" TargetMode="External"/><Relationship Id="rId4" Type="http://schemas.openxmlformats.org/officeDocument/2006/relationships/hyperlink" Target="http://www.wcupa.edu/_ADMISSIONS/SCH_DGR/" TargetMode="External"/><Relationship Id="rId9" Type="http://schemas.openxmlformats.org/officeDocument/2006/relationships/hyperlink" Target="http://www.wcupa.edu/_ACADEMICS/HealthSciences/health/mph/Documents/ALECommunityHealthTrackList03.27.13.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503238" y="234950"/>
            <a:ext cx="9070975" cy="1393825"/>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dirty="0" smtClean="0">
                <a:ea typeface="ＭＳ Ｐゴシック" pitchFamily="34" charset="-128"/>
              </a:rPr>
              <a:t>Community Health Track Advisement</a:t>
            </a:r>
          </a:p>
        </p:txBody>
      </p:sp>
      <p:sp>
        <p:nvSpPr>
          <p:cNvPr id="3074" name="Rectangle 2"/>
          <p:cNvSpPr>
            <a:spLocks noGrp="1" noChangeArrowheads="1"/>
          </p:cNvSpPr>
          <p:nvPr>
            <p:ph type="subTitle" idx="4294967295"/>
          </p:nvPr>
        </p:nvSpPr>
        <p:spPr>
          <a:xfrm>
            <a:off x="503238" y="1814513"/>
            <a:ext cx="9070975" cy="4899025"/>
          </a:xfrm>
        </p:spPr>
        <p:txBody>
          <a:bodyPr anchor="ctr"/>
          <a:lstStyle/>
          <a:p>
            <a:pPr indent="-336550" algn="ctr" eaLnBrk="1">
              <a:spcAft>
                <a:spcPct val="0"/>
              </a:spcAft>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pl-PL" dirty="0" smtClean="0">
                <a:ea typeface="+mn-ea"/>
              </a:rPr>
              <a:t>West Chester University MPH Program</a:t>
            </a:r>
            <a:endParaRPr lang="en-US" dirty="0" smtClean="0">
              <a:ea typeface="+mn-ea"/>
            </a:endParaRPr>
          </a:p>
          <a:p>
            <a:pPr indent="-336550" algn="ctr" eaLnBrk="1">
              <a:spcAft>
                <a:spcPct val="0"/>
              </a:spcAft>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dirty="0" smtClean="0">
                <a:ea typeface="+mn-ea"/>
              </a:rPr>
              <a:t>Fall 2015</a:t>
            </a:r>
            <a:endParaRPr lang="pl-PL" dirty="0" smtClean="0">
              <a:ea typeface="+mn-ea"/>
            </a:endParaRPr>
          </a:p>
          <a:p>
            <a:pPr indent="-336550" algn="ctr" eaLnBrk="1">
              <a:spcAft>
                <a:spcPct val="0"/>
              </a:spcAft>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dirty="0" smtClean="0">
              <a:ea typeface="+mn-ea"/>
            </a:endParaRPr>
          </a:p>
          <a:p>
            <a:pPr indent="-336550" algn="ctr" eaLnBrk="1">
              <a:spcAft>
                <a:spcPct val="0"/>
              </a:spcAft>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pl-PL" dirty="0" smtClean="0">
              <a:ea typeface="+mn-ea"/>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503238" y="301625"/>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1pPr>
            <a:lvl2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2pPr>
            <a:lvl3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3pPr>
            <a:lvl4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4pPr>
            <a:lvl5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9pPr>
          </a:lstStyle>
          <a:p>
            <a:pPr algn="ctr" eaLnBrk="1">
              <a:lnSpc>
                <a:spcPct val="104000"/>
              </a:lnSpc>
              <a:buClrTx/>
              <a:buFontTx/>
              <a:buNone/>
              <a:defRPr/>
            </a:pPr>
            <a: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t>Part Time Course Rotation</a:t>
            </a:r>
            <a:b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br>
            <a:r>
              <a:rPr lang="pl-PL" altLang="en-US" sz="3200" smtClean="0">
                <a:solidFill>
                  <a:srgbClr val="FFFFFF"/>
                </a:solidFill>
                <a:effectLst>
                  <a:outerShdw blurRad="38100" dist="38100" dir="2700000" algn="tl">
                    <a:srgbClr val="C0C0C0"/>
                  </a:outerShdw>
                </a:effectLst>
                <a:latin typeface="Trebuchet MS" pitchFamily="34" charset="0"/>
                <a:ea typeface="Arial Unicode MS" pitchFamily="34" charset="-128"/>
              </a:rPr>
              <a:t>Fall Start</a:t>
            </a:r>
          </a:p>
        </p:txBody>
      </p:sp>
      <p:sp>
        <p:nvSpPr>
          <p:cNvPr id="11266" name="Text Box 2"/>
          <p:cNvSpPr txBox="1">
            <a:spLocks noChangeArrowheads="1"/>
          </p:cNvSpPr>
          <p:nvPr/>
        </p:nvSpPr>
        <p:spPr bwMode="auto">
          <a:xfrm>
            <a:off x="503238" y="1768475"/>
            <a:ext cx="2921000" cy="312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1</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Epidemiology</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Community as a Basis for Health</a:t>
            </a: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2</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Biostatistics</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Transcultural Health</a:t>
            </a:r>
          </a:p>
        </p:txBody>
      </p:sp>
      <p:sp>
        <p:nvSpPr>
          <p:cNvPr id="11267" name="Text Box 3"/>
          <p:cNvSpPr txBox="1">
            <a:spLocks noChangeArrowheads="1"/>
          </p:cNvSpPr>
          <p:nvPr/>
        </p:nvSpPr>
        <p:spPr bwMode="auto">
          <a:xfrm>
            <a:off x="3570288" y="1768475"/>
            <a:ext cx="2921000" cy="312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1</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Planning</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Evaluation     </a:t>
            </a: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2</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Research Methods</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Environmental Health</a:t>
            </a:r>
          </a:p>
        </p:txBody>
      </p:sp>
      <p:sp>
        <p:nvSpPr>
          <p:cNvPr id="11268" name="Text Box 4"/>
          <p:cNvSpPr txBox="1">
            <a:spLocks noChangeArrowheads="1"/>
          </p:cNvSpPr>
          <p:nvPr/>
        </p:nvSpPr>
        <p:spPr bwMode="auto">
          <a:xfrm>
            <a:off x="6637338" y="1768475"/>
            <a:ext cx="2921000" cy="2622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dirty="0" smtClean="0">
                <a:solidFill>
                  <a:srgbClr val="FFFFFF"/>
                </a:solidFill>
                <a:effectLst>
                  <a:outerShdw blurRad="38100" dist="38100" dir="2700000" algn="tl">
                    <a:srgbClr val="C0C0C0"/>
                  </a:outerShdw>
                </a:effectLst>
                <a:latin typeface="Trebuchet MS" pitchFamily="34" charset="0"/>
                <a:ea typeface="Arial Unicode MS" pitchFamily="34" charset="-128"/>
              </a:rPr>
              <a:t>SUMMER 1</a:t>
            </a:r>
          </a:p>
          <a:p>
            <a:pPr eaLnBrk="1">
              <a:lnSpc>
                <a:spcPct val="104000"/>
              </a:lnSpc>
              <a:spcAft>
                <a:spcPts val="1425"/>
              </a:spcAft>
              <a:buSzPct val="45000"/>
              <a:buFont typeface="Wingdings" pitchFamily="2" charset="2"/>
              <a:buChar char=""/>
              <a:defRPr/>
            </a:pPr>
            <a:r>
              <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Program Administration</a:t>
            </a:r>
          </a:p>
          <a:p>
            <a:pPr eaLnBrk="1">
              <a:lnSpc>
                <a:spcPct val="104000"/>
              </a:lnSpc>
              <a:spcAft>
                <a:spcPts val="1425"/>
              </a:spcAft>
              <a:buClrTx/>
              <a:buSzPct val="45000"/>
              <a:buFontTx/>
              <a:buNone/>
              <a:defRPr/>
            </a:pPr>
            <a:endPar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dirty="0" smtClean="0">
                <a:solidFill>
                  <a:srgbClr val="FFFFFF"/>
                </a:solidFill>
                <a:effectLst>
                  <a:outerShdw blurRad="38100" dist="38100" dir="2700000" algn="tl">
                    <a:srgbClr val="C0C0C0"/>
                  </a:outerShdw>
                </a:effectLst>
                <a:latin typeface="Trebuchet MS" pitchFamily="34" charset="0"/>
                <a:ea typeface="Arial Unicode MS" pitchFamily="34" charset="-128"/>
              </a:rPr>
              <a:t>SUMMER 2</a:t>
            </a:r>
          </a:p>
          <a:p>
            <a:pPr eaLnBrk="1">
              <a:lnSpc>
                <a:spcPct val="104000"/>
              </a:lnSpc>
              <a:spcAft>
                <a:spcPts val="1425"/>
              </a:spcAft>
              <a:buSzPct val="45000"/>
              <a:buFont typeface="Wingdings" pitchFamily="2" charset="2"/>
              <a:buChar char=""/>
              <a:defRPr/>
            </a:pPr>
            <a:r>
              <a:rPr lang="en-US"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Global </a:t>
            </a:r>
            <a:r>
              <a:rPr lang="en-US" altLang="en-US" sz="2000" dirty="0" err="1" smtClean="0">
                <a:solidFill>
                  <a:srgbClr val="FFFFFF"/>
                </a:solidFill>
                <a:effectLst>
                  <a:outerShdw blurRad="38100" dist="38100" dir="2700000" algn="tl">
                    <a:srgbClr val="C0C0C0"/>
                  </a:outerShdw>
                </a:effectLst>
                <a:latin typeface="Trebuchet MS" pitchFamily="34" charset="0"/>
                <a:ea typeface="Arial Unicode MS" pitchFamily="34" charset="-128"/>
              </a:rPr>
              <a:t>Comm</a:t>
            </a:r>
            <a:r>
              <a:rPr lang="en-US"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 Health</a:t>
            </a:r>
            <a:r>
              <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 </a:t>
            </a:r>
          </a:p>
        </p:txBody>
      </p:sp>
      <p:sp>
        <p:nvSpPr>
          <p:cNvPr id="11269" name="Text Box 5"/>
          <p:cNvSpPr txBox="1">
            <a:spLocks noChangeArrowheads="1"/>
          </p:cNvSpPr>
          <p:nvPr/>
        </p:nvSpPr>
        <p:spPr bwMode="auto">
          <a:xfrm>
            <a:off x="6637338" y="4375150"/>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SUMMER 3</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II</a:t>
            </a:r>
          </a:p>
        </p:txBody>
      </p:sp>
      <p:sp>
        <p:nvSpPr>
          <p:cNvPr id="11270" name="Text Box 6"/>
          <p:cNvSpPr txBox="1">
            <a:spLocks noChangeArrowheads="1"/>
          </p:cNvSpPr>
          <p:nvPr/>
        </p:nvSpPr>
        <p:spPr bwMode="auto">
          <a:xfrm>
            <a:off x="3570288" y="4375150"/>
            <a:ext cx="2921000" cy="2622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3</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Health Care Management</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a:t>
            </a:r>
          </a:p>
        </p:txBody>
      </p:sp>
      <p:sp>
        <p:nvSpPr>
          <p:cNvPr id="11271" name="Text Box 7"/>
          <p:cNvSpPr txBox="1">
            <a:spLocks noChangeArrowheads="1"/>
          </p:cNvSpPr>
          <p:nvPr/>
        </p:nvSpPr>
        <p:spPr bwMode="auto">
          <a:xfrm>
            <a:off x="503238" y="4375150"/>
            <a:ext cx="2921000" cy="2622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3</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Soc/Behav. Aspects of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Health Elective 2</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503238" y="301625"/>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1pPr>
            <a:lvl2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2pPr>
            <a:lvl3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3pPr>
            <a:lvl4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4pPr>
            <a:lvl5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9pPr>
          </a:lstStyle>
          <a:p>
            <a:pPr algn="ctr" eaLnBrk="1">
              <a:lnSpc>
                <a:spcPct val="104000"/>
              </a:lnSpc>
              <a:buClrTx/>
              <a:buFontTx/>
              <a:buNone/>
              <a:defRPr/>
            </a:pPr>
            <a: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t>Part Time Course Rotation</a:t>
            </a:r>
            <a:b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br>
            <a:r>
              <a:rPr lang="pl-PL" altLang="en-US" sz="3200" smtClean="0">
                <a:solidFill>
                  <a:srgbClr val="FFFFFF"/>
                </a:solidFill>
                <a:effectLst>
                  <a:outerShdw blurRad="38100" dist="38100" dir="2700000" algn="tl">
                    <a:srgbClr val="C0C0C0"/>
                  </a:outerShdw>
                </a:effectLst>
                <a:latin typeface="Trebuchet MS" pitchFamily="34" charset="0"/>
                <a:ea typeface="Arial Unicode MS" pitchFamily="34" charset="-128"/>
              </a:rPr>
              <a:t>Spring Start</a:t>
            </a:r>
          </a:p>
        </p:txBody>
      </p:sp>
      <p:sp>
        <p:nvSpPr>
          <p:cNvPr id="12290" name="Text Box 2"/>
          <p:cNvSpPr txBox="1">
            <a:spLocks noChangeArrowheads="1"/>
          </p:cNvSpPr>
          <p:nvPr/>
        </p:nvSpPr>
        <p:spPr bwMode="auto">
          <a:xfrm>
            <a:off x="503238" y="1768475"/>
            <a:ext cx="2921000" cy="3300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1</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Biostatistics</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Planning</a:t>
            </a:r>
          </a:p>
          <a:p>
            <a:pPr algn="ctr" eaLnBrk="1">
              <a:lnSpc>
                <a:spcPct val="104000"/>
              </a:lnSpc>
              <a:spcAft>
                <a:spcPts val="1425"/>
              </a:spcAft>
              <a:buClrTx/>
              <a:buSzPct val="45000"/>
              <a:buFontTx/>
              <a:buNone/>
              <a:defRPr/>
            </a:pPr>
            <a:endPar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2</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Environmental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Evaluation</a:t>
            </a:r>
          </a:p>
        </p:txBody>
      </p:sp>
      <p:sp>
        <p:nvSpPr>
          <p:cNvPr id="12291" name="Text Box 3"/>
          <p:cNvSpPr txBox="1">
            <a:spLocks noChangeArrowheads="1"/>
          </p:cNvSpPr>
          <p:nvPr/>
        </p:nvSpPr>
        <p:spPr bwMode="auto">
          <a:xfrm>
            <a:off x="3570288" y="1768475"/>
            <a:ext cx="2921000" cy="312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dirty="0" smtClean="0">
                <a:solidFill>
                  <a:srgbClr val="FFFFFF"/>
                </a:solidFill>
                <a:effectLst>
                  <a:outerShdw blurRad="38100" dist="38100" dir="2700000" algn="tl">
                    <a:srgbClr val="C0C0C0"/>
                  </a:outerShdw>
                </a:effectLst>
                <a:latin typeface="Trebuchet MS" pitchFamily="34" charset="0"/>
                <a:ea typeface="Arial Unicode MS" pitchFamily="34" charset="-128"/>
              </a:rPr>
              <a:t>SUMMER 1</a:t>
            </a:r>
          </a:p>
          <a:p>
            <a:pPr eaLnBrk="1">
              <a:lnSpc>
                <a:spcPct val="104000"/>
              </a:lnSpc>
              <a:spcAft>
                <a:spcPts val="1425"/>
              </a:spcAft>
              <a:buSzPct val="45000"/>
              <a:buFont typeface="Wingdings" pitchFamily="2" charset="2"/>
              <a:buChar char=""/>
              <a:defRPr/>
            </a:pPr>
            <a:r>
              <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Health Elective 1</a:t>
            </a:r>
          </a:p>
          <a:p>
            <a:pPr eaLnBrk="1">
              <a:lnSpc>
                <a:spcPct val="104000"/>
              </a:lnSpc>
              <a:spcAft>
                <a:spcPts val="1425"/>
              </a:spcAft>
              <a:buSzPct val="45000"/>
              <a:buFont typeface="Wingdings" pitchFamily="2" charset="2"/>
              <a:buChar char=""/>
              <a:defRPr/>
            </a:pPr>
            <a:r>
              <a:rPr lang="en-US"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Global Com Health</a:t>
            </a:r>
            <a:endPar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endParaRPr lang="pl-PL" altLang="en-US" sz="2000" i="1" dirty="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dirty="0" smtClean="0">
                <a:solidFill>
                  <a:srgbClr val="FFFFFF"/>
                </a:solidFill>
                <a:effectLst>
                  <a:outerShdw blurRad="38100" dist="38100" dir="2700000" algn="tl">
                    <a:srgbClr val="C0C0C0"/>
                  </a:outerShdw>
                </a:effectLst>
                <a:latin typeface="Trebuchet MS" pitchFamily="34" charset="0"/>
                <a:ea typeface="Arial Unicode MS" pitchFamily="34" charset="-128"/>
              </a:rPr>
              <a:t>SUMMER 2</a:t>
            </a:r>
          </a:p>
          <a:p>
            <a:pPr eaLnBrk="1">
              <a:lnSpc>
                <a:spcPct val="104000"/>
              </a:lnSpc>
              <a:spcAft>
                <a:spcPts val="1425"/>
              </a:spcAft>
              <a:buSzPct val="45000"/>
              <a:buFont typeface="Wingdings" pitchFamily="2" charset="2"/>
              <a:buChar char=""/>
              <a:defRPr/>
            </a:pPr>
            <a:r>
              <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Program Administration</a:t>
            </a:r>
          </a:p>
        </p:txBody>
      </p:sp>
      <p:sp>
        <p:nvSpPr>
          <p:cNvPr id="12292" name="Text Box 4"/>
          <p:cNvSpPr txBox="1">
            <a:spLocks noChangeArrowheads="1"/>
          </p:cNvSpPr>
          <p:nvPr/>
        </p:nvSpPr>
        <p:spPr bwMode="auto">
          <a:xfrm>
            <a:off x="6637338" y="1768475"/>
            <a:ext cx="2921000" cy="3935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1</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Transcultural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Epidemiology</a:t>
            </a:r>
          </a:p>
          <a:p>
            <a:pPr algn="ctr" eaLnBrk="1">
              <a:lnSpc>
                <a:spcPct val="104000"/>
              </a:lnSpc>
              <a:spcAft>
                <a:spcPts val="1425"/>
              </a:spcAft>
              <a:buClrTx/>
              <a:buSzPct val="45000"/>
              <a:buFontTx/>
              <a:buNone/>
              <a:defRPr/>
            </a:pPr>
            <a:endPar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2</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Soc/Behav. Aspects of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Community as a Basis for Health</a:t>
            </a:r>
          </a:p>
        </p:txBody>
      </p:sp>
      <p:sp>
        <p:nvSpPr>
          <p:cNvPr id="12293" name="Text Box 5"/>
          <p:cNvSpPr txBox="1">
            <a:spLocks noChangeArrowheads="1"/>
          </p:cNvSpPr>
          <p:nvPr/>
        </p:nvSpPr>
        <p:spPr bwMode="auto">
          <a:xfrm>
            <a:off x="6637338" y="4375150"/>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endPar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3</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II</a:t>
            </a:r>
          </a:p>
        </p:txBody>
      </p:sp>
      <p:sp>
        <p:nvSpPr>
          <p:cNvPr id="12294" name="Text Box 6"/>
          <p:cNvSpPr txBox="1">
            <a:spLocks noChangeArrowheads="1"/>
          </p:cNvSpPr>
          <p:nvPr/>
        </p:nvSpPr>
        <p:spPr bwMode="auto">
          <a:xfrm>
            <a:off x="3570288" y="4375150"/>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endPar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SUMMER 3</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a:t>
            </a:r>
          </a:p>
        </p:txBody>
      </p:sp>
      <p:sp>
        <p:nvSpPr>
          <p:cNvPr id="12295" name="Text Box 7"/>
          <p:cNvSpPr txBox="1">
            <a:spLocks noChangeArrowheads="1"/>
          </p:cNvSpPr>
          <p:nvPr/>
        </p:nvSpPr>
        <p:spPr bwMode="auto">
          <a:xfrm>
            <a:off x="503238" y="4375150"/>
            <a:ext cx="2921000" cy="312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endPar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3</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Research Methods</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Health Care Management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503238" y="301625"/>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1pPr>
            <a:lvl2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2pPr>
            <a:lvl3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3pPr>
            <a:lvl4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4pPr>
            <a:lvl5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9pPr>
          </a:lstStyle>
          <a:p>
            <a:pPr algn="ctr" eaLnBrk="1">
              <a:lnSpc>
                <a:spcPct val="104000"/>
              </a:lnSpc>
              <a:buClrTx/>
              <a:buFontTx/>
              <a:buNone/>
              <a:defRPr/>
            </a:pPr>
            <a: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t>Part Time Course Rotation</a:t>
            </a:r>
            <a:b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br>
            <a:r>
              <a:rPr lang="pl-PL" altLang="en-US" sz="3200" smtClean="0">
                <a:solidFill>
                  <a:srgbClr val="FFFFFF"/>
                </a:solidFill>
                <a:effectLst>
                  <a:outerShdw blurRad="38100" dist="38100" dir="2700000" algn="tl">
                    <a:srgbClr val="C0C0C0"/>
                  </a:outerShdw>
                </a:effectLst>
                <a:latin typeface="Trebuchet MS" pitchFamily="34" charset="0"/>
                <a:ea typeface="Arial Unicode MS" pitchFamily="34" charset="-128"/>
              </a:rPr>
              <a:t>Summer Start</a:t>
            </a:r>
          </a:p>
        </p:txBody>
      </p:sp>
      <p:sp>
        <p:nvSpPr>
          <p:cNvPr id="13314" name="Text Box 2"/>
          <p:cNvSpPr txBox="1">
            <a:spLocks noChangeArrowheads="1"/>
          </p:cNvSpPr>
          <p:nvPr/>
        </p:nvSpPr>
        <p:spPr bwMode="auto">
          <a:xfrm>
            <a:off x="503238" y="1768475"/>
            <a:ext cx="2921000" cy="312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SUMMER 1</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Health Elective 1</a:t>
            </a:r>
          </a:p>
          <a:p>
            <a:pPr algn="ctr" eaLnBrk="1">
              <a:lnSpc>
                <a:spcPct val="104000"/>
              </a:lnSpc>
              <a:spcAft>
                <a:spcPts val="1425"/>
              </a:spcAft>
              <a:buClrTx/>
              <a:buSzPct val="45000"/>
              <a:buFontTx/>
              <a:buNone/>
              <a:defRPr/>
            </a:pPr>
            <a:endPar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endPar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SUMMER 2</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Administration</a:t>
            </a:r>
          </a:p>
        </p:txBody>
      </p:sp>
      <p:sp>
        <p:nvSpPr>
          <p:cNvPr id="13315" name="Text Box 3"/>
          <p:cNvSpPr txBox="1">
            <a:spLocks noChangeArrowheads="1"/>
          </p:cNvSpPr>
          <p:nvPr/>
        </p:nvSpPr>
        <p:spPr bwMode="auto">
          <a:xfrm>
            <a:off x="3570288" y="1768475"/>
            <a:ext cx="2921000" cy="3436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1</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Epidemiology</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Community as a Basis for Health</a:t>
            </a: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2</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Soc/Behav. Aspects of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Biostatistics</a:t>
            </a:r>
          </a:p>
        </p:txBody>
      </p:sp>
      <p:sp>
        <p:nvSpPr>
          <p:cNvPr id="13316" name="Text Box 4"/>
          <p:cNvSpPr txBox="1">
            <a:spLocks noChangeArrowheads="1"/>
          </p:cNvSpPr>
          <p:nvPr/>
        </p:nvSpPr>
        <p:spPr bwMode="auto">
          <a:xfrm>
            <a:off x="6637338" y="1768475"/>
            <a:ext cx="2921000" cy="3300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1</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Planning</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Evaluation</a:t>
            </a:r>
          </a:p>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2</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Research Methods</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Environmental Health</a:t>
            </a:r>
          </a:p>
        </p:txBody>
      </p:sp>
      <p:sp>
        <p:nvSpPr>
          <p:cNvPr id="13317" name="Text Box 5"/>
          <p:cNvSpPr txBox="1">
            <a:spLocks noChangeArrowheads="1"/>
          </p:cNvSpPr>
          <p:nvPr/>
        </p:nvSpPr>
        <p:spPr bwMode="auto">
          <a:xfrm>
            <a:off x="6637338" y="4375150"/>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3</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II</a:t>
            </a:r>
          </a:p>
        </p:txBody>
      </p:sp>
      <p:sp>
        <p:nvSpPr>
          <p:cNvPr id="13318" name="Text Box 6"/>
          <p:cNvSpPr txBox="1">
            <a:spLocks noChangeArrowheads="1"/>
          </p:cNvSpPr>
          <p:nvPr/>
        </p:nvSpPr>
        <p:spPr bwMode="auto">
          <a:xfrm>
            <a:off x="3570288" y="4375150"/>
            <a:ext cx="2921000" cy="312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3</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Transcultural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Health Care Management</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a:t>
            </a:r>
          </a:p>
        </p:txBody>
      </p:sp>
      <p:sp>
        <p:nvSpPr>
          <p:cNvPr id="13319" name="Text Box 7"/>
          <p:cNvSpPr txBox="1">
            <a:spLocks noChangeArrowheads="1"/>
          </p:cNvSpPr>
          <p:nvPr/>
        </p:nvSpPr>
        <p:spPr bwMode="auto">
          <a:xfrm>
            <a:off x="503238" y="4375150"/>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ClrTx/>
              <a:buSzPct val="45000"/>
              <a:buFontTx/>
              <a:buNone/>
              <a:defRPr/>
            </a:pPr>
            <a:endPar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dirty="0" smtClean="0">
                <a:solidFill>
                  <a:srgbClr val="FFFFFF"/>
                </a:solidFill>
                <a:effectLst>
                  <a:outerShdw blurRad="38100" dist="38100" dir="2700000" algn="tl">
                    <a:srgbClr val="C0C0C0"/>
                  </a:outerShdw>
                </a:effectLst>
                <a:latin typeface="Trebuchet MS" pitchFamily="34" charset="0"/>
                <a:ea typeface="Arial Unicode MS" pitchFamily="34" charset="-128"/>
              </a:rPr>
              <a:t>SUMMER 3</a:t>
            </a:r>
          </a:p>
          <a:p>
            <a:pPr eaLnBrk="1">
              <a:lnSpc>
                <a:spcPct val="104000"/>
              </a:lnSpc>
              <a:spcAft>
                <a:spcPts val="1425"/>
              </a:spcAft>
              <a:buSzPct val="45000"/>
              <a:buFont typeface="Wingdings" pitchFamily="2" charset="2"/>
              <a:buChar char=""/>
              <a:defRPr/>
            </a:pPr>
            <a:r>
              <a:rPr lang="en-US"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Global Com Health</a:t>
            </a:r>
            <a:endPar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503238" y="301625"/>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1pPr>
            <a:lvl2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2pPr>
            <a:lvl3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3pPr>
            <a:lvl4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4pPr>
            <a:lvl5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9pPr>
          </a:lstStyle>
          <a:p>
            <a:pPr algn="ctr" eaLnBrk="1">
              <a:lnSpc>
                <a:spcPct val="104000"/>
              </a:lnSpc>
              <a:buClrTx/>
              <a:buFontTx/>
              <a:buNone/>
              <a:defRPr/>
            </a:pPr>
            <a: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t>Fast Track Course Rotation</a:t>
            </a:r>
            <a:b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br>
            <a:r>
              <a:rPr lang="pl-PL" altLang="en-US" sz="3200" smtClean="0">
                <a:solidFill>
                  <a:srgbClr val="FFFFFF"/>
                </a:solidFill>
                <a:effectLst>
                  <a:outerShdw blurRad="38100" dist="38100" dir="2700000" algn="tl">
                    <a:srgbClr val="C0C0C0"/>
                  </a:outerShdw>
                </a:effectLst>
                <a:latin typeface="Trebuchet MS" pitchFamily="34" charset="0"/>
                <a:ea typeface="Arial Unicode MS" pitchFamily="34" charset="-128"/>
              </a:rPr>
              <a:t>Fall Start</a:t>
            </a:r>
          </a:p>
        </p:txBody>
      </p:sp>
      <p:sp>
        <p:nvSpPr>
          <p:cNvPr id="14338" name="Text Box 2"/>
          <p:cNvSpPr txBox="1">
            <a:spLocks noChangeArrowheads="1"/>
          </p:cNvSpPr>
          <p:nvPr/>
        </p:nvSpPr>
        <p:spPr bwMode="auto">
          <a:xfrm>
            <a:off x="503238" y="1768475"/>
            <a:ext cx="2921000" cy="2443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SENIOR YEAR       </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 400-level Course</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Epidemiology</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MAT 121</a:t>
            </a: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 (if necessary)</a:t>
            </a:r>
          </a:p>
        </p:txBody>
      </p:sp>
      <p:sp>
        <p:nvSpPr>
          <p:cNvPr id="14339" name="Text Box 3"/>
          <p:cNvSpPr txBox="1">
            <a:spLocks noChangeArrowheads="1"/>
          </p:cNvSpPr>
          <p:nvPr/>
        </p:nvSpPr>
        <p:spPr bwMode="auto">
          <a:xfrm>
            <a:off x="3570288" y="1768475"/>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SENIOR YEAR   </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 400-level Course</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Biostatistics</a:t>
            </a:r>
          </a:p>
        </p:txBody>
      </p:sp>
      <p:sp>
        <p:nvSpPr>
          <p:cNvPr id="14340" name="Text Box 4"/>
          <p:cNvSpPr txBox="1">
            <a:spLocks noChangeArrowheads="1"/>
          </p:cNvSpPr>
          <p:nvPr/>
        </p:nvSpPr>
        <p:spPr bwMode="auto">
          <a:xfrm>
            <a:off x="6637338" y="1768475"/>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SUMMER POST-SENIOR YEAR</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Administration</a:t>
            </a:r>
          </a:p>
        </p:txBody>
      </p:sp>
      <p:sp>
        <p:nvSpPr>
          <p:cNvPr id="14341" name="Text Box 5"/>
          <p:cNvSpPr txBox="1">
            <a:spLocks noChangeArrowheads="1"/>
          </p:cNvSpPr>
          <p:nvPr/>
        </p:nvSpPr>
        <p:spPr bwMode="auto">
          <a:xfrm>
            <a:off x="6637338" y="4375150"/>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SUMMER GRAD YEAR</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II</a:t>
            </a:r>
          </a:p>
        </p:txBody>
      </p:sp>
      <p:sp>
        <p:nvSpPr>
          <p:cNvPr id="14342" name="Text Box 6"/>
          <p:cNvSpPr txBox="1">
            <a:spLocks noChangeArrowheads="1"/>
          </p:cNvSpPr>
          <p:nvPr/>
        </p:nvSpPr>
        <p:spPr bwMode="auto">
          <a:xfrm>
            <a:off x="3570288" y="4375150"/>
            <a:ext cx="2921000" cy="2622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GRAD YEAR</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Environmental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Health Care Management</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Planning</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Evaluation</a:t>
            </a:r>
          </a:p>
        </p:txBody>
      </p:sp>
      <p:sp>
        <p:nvSpPr>
          <p:cNvPr id="14343" name="Text Box 7"/>
          <p:cNvSpPr txBox="1">
            <a:spLocks noChangeArrowheads="1"/>
          </p:cNvSpPr>
          <p:nvPr/>
        </p:nvSpPr>
        <p:spPr bwMode="auto">
          <a:xfrm>
            <a:off x="503238" y="4375150"/>
            <a:ext cx="2921000" cy="294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GRAD YEAR</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Community as a Basis for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Transcultural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Soc/Behav. Aspects of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Research Methods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503238" y="-17463"/>
            <a:ext cx="9070975" cy="1901826"/>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smtClean="0">
                <a:ea typeface="ＭＳ Ｐゴシック" pitchFamily="34" charset="-128"/>
              </a:rPr>
              <a:t>Modified Fast Track Course Rotation</a:t>
            </a:r>
            <a:br>
              <a:rPr lang="pl-PL" altLang="en-US" smtClean="0">
                <a:ea typeface="ＭＳ Ｐゴシック" pitchFamily="34" charset="-128"/>
              </a:rPr>
            </a:br>
            <a:r>
              <a:rPr lang="pl-PL" altLang="en-US" sz="3200" smtClean="0">
                <a:ea typeface="ＭＳ Ｐゴシック" pitchFamily="34" charset="-128"/>
              </a:rPr>
              <a:t>Summer Start</a:t>
            </a:r>
          </a:p>
        </p:txBody>
      </p:sp>
      <p:sp>
        <p:nvSpPr>
          <p:cNvPr id="15362" name="Text Box 2"/>
          <p:cNvSpPr txBox="1">
            <a:spLocks noChangeArrowheads="1"/>
          </p:cNvSpPr>
          <p:nvPr/>
        </p:nvSpPr>
        <p:spPr bwMode="auto">
          <a:xfrm>
            <a:off x="503238" y="1768475"/>
            <a:ext cx="442595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a:solidFill>
                  <a:srgbClr val="000000"/>
                </a:solidFill>
                <a:latin typeface="Arial" charset="0"/>
                <a:cs typeface="Arial Unicode MS" charset="0"/>
              </a:defRPr>
            </a:lvl1pPr>
            <a:lvl2pPr>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a:solidFill>
                  <a:srgbClr val="000000"/>
                </a:solidFill>
                <a:latin typeface="Arial" charset="0"/>
                <a:cs typeface="Arial Unicode MS" charset="0"/>
              </a:defRPr>
            </a:lvl2pPr>
            <a:lvl3pPr>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a:solidFill>
                  <a:srgbClr val="000000"/>
                </a:solidFill>
                <a:latin typeface="Arial" charset="0"/>
                <a:cs typeface="Arial Unicode MS" charset="0"/>
              </a:defRPr>
            </a:lvl3pPr>
            <a:lvl4pPr>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a:solidFill>
                  <a:srgbClr val="000000"/>
                </a:solidFill>
                <a:latin typeface="Arial" charset="0"/>
                <a:cs typeface="Arial Unicode MS" charset="0"/>
              </a:defRPr>
            </a:lvl4pPr>
            <a:lvl5pPr>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a:solidFill>
                  <a:srgbClr val="000000"/>
                </a:solidFill>
                <a:latin typeface="Arial" charset="0"/>
                <a:cs typeface="Arial Unicode MS"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a:solidFill>
                  <a:srgbClr val="000000"/>
                </a:solidFill>
                <a:latin typeface="Arial" charset="0"/>
                <a:cs typeface="Arial Unicode MS"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a:solidFill>
                  <a:srgbClr val="000000"/>
                </a:solidFill>
                <a:latin typeface="Arial" charset="0"/>
                <a:cs typeface="Arial Unicode MS"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a:solidFill>
                  <a:srgbClr val="000000"/>
                </a:solidFill>
                <a:latin typeface="Arial" charset="0"/>
                <a:cs typeface="Arial Unicode MS"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a:solidFill>
                  <a:srgbClr val="000000"/>
                </a:solidFill>
                <a:latin typeface="Arial" charset="0"/>
                <a:cs typeface="Arial Unicode MS" charset="0"/>
              </a:defRPr>
            </a:lvl9pPr>
          </a:lstStyle>
          <a:p>
            <a:pPr algn="ctr">
              <a:lnSpc>
                <a:spcPct val="104000"/>
              </a:lnSpc>
              <a:spcAft>
                <a:spcPts val="1425"/>
              </a:spcAft>
              <a:buClrTx/>
              <a:buSzPct val="45000"/>
              <a:buFontTx/>
              <a:buNone/>
              <a:defRPr/>
            </a:pPr>
            <a:r>
              <a:rPr lang="pl-PL" sz="2000" i="1" smtClean="0">
                <a:solidFill>
                  <a:srgbClr val="FFFFFF"/>
                </a:solidFill>
                <a:effectLst>
                  <a:outerShdw blurRad="38100" dist="38100" dir="2700000" algn="tl">
                    <a:srgbClr val="C0C0C0"/>
                  </a:outerShdw>
                </a:effectLst>
                <a:latin typeface="Trebuchet MS" pitchFamily="32" charset="0"/>
                <a:ea typeface="+mn-ea"/>
              </a:rPr>
              <a:t>SUMMER 1 GRAD YEAR</a:t>
            </a:r>
          </a:p>
          <a:p>
            <a:pPr>
              <a:lnSpc>
                <a:spcPct val="104000"/>
              </a:lnSpc>
              <a:spcAft>
                <a:spcPts val="1425"/>
              </a:spcAft>
              <a:buSzPct val="45000"/>
              <a:buFont typeface="Wingdings" charset="2"/>
              <a:buChar char=""/>
              <a:defRPr/>
            </a:pPr>
            <a:r>
              <a:rPr lang="pl-PL" sz="2000" smtClean="0">
                <a:solidFill>
                  <a:srgbClr val="FFFFFF"/>
                </a:solidFill>
                <a:effectLst>
                  <a:outerShdw blurRad="38100" dist="38100" dir="2700000" algn="tl">
                    <a:srgbClr val="C0C0C0"/>
                  </a:outerShdw>
                </a:effectLst>
                <a:latin typeface="Trebuchet MS" pitchFamily="32" charset="0"/>
                <a:ea typeface="+mn-ea"/>
              </a:rPr>
              <a:t>Program Administration</a:t>
            </a:r>
          </a:p>
          <a:p>
            <a:pPr>
              <a:lnSpc>
                <a:spcPct val="104000"/>
              </a:lnSpc>
              <a:spcAft>
                <a:spcPts val="1425"/>
              </a:spcAft>
              <a:buClrTx/>
              <a:buSzPct val="45000"/>
              <a:buFontTx/>
              <a:buNone/>
              <a:defRPr/>
            </a:pPr>
            <a:endParaRPr lang="pl-PL" sz="2000" smtClean="0">
              <a:solidFill>
                <a:srgbClr val="FFFFFF"/>
              </a:solidFill>
              <a:effectLst>
                <a:outerShdw blurRad="38100" dist="38100" dir="2700000" algn="tl">
                  <a:srgbClr val="C0C0C0"/>
                </a:outerShdw>
              </a:effectLst>
              <a:latin typeface="Trebuchet MS" pitchFamily="32" charset="0"/>
              <a:ea typeface="+mn-ea"/>
            </a:endParaRPr>
          </a:p>
        </p:txBody>
      </p:sp>
      <p:sp>
        <p:nvSpPr>
          <p:cNvPr id="15363" name="Text Box 3"/>
          <p:cNvSpPr txBox="1">
            <a:spLocks noChangeArrowheads="1"/>
          </p:cNvSpPr>
          <p:nvPr/>
        </p:nvSpPr>
        <p:spPr bwMode="auto">
          <a:xfrm>
            <a:off x="5151438" y="1768475"/>
            <a:ext cx="4425950" cy="2803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GRAD YEAR</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Biostatistics</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Epidemiology</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Community as a Basis for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Transcultural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Health Care Management</a:t>
            </a:r>
          </a:p>
        </p:txBody>
      </p:sp>
      <p:sp>
        <p:nvSpPr>
          <p:cNvPr id="15364" name="Text Box 4"/>
          <p:cNvSpPr txBox="1">
            <a:spLocks noChangeArrowheads="1"/>
          </p:cNvSpPr>
          <p:nvPr/>
        </p:nvSpPr>
        <p:spPr bwMode="auto">
          <a:xfrm>
            <a:off x="5151438" y="4375150"/>
            <a:ext cx="442595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SUMMER 2 GRAD YEAR</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II</a:t>
            </a:r>
          </a:p>
        </p:txBody>
      </p:sp>
      <p:sp>
        <p:nvSpPr>
          <p:cNvPr id="15365" name="Text Box 5"/>
          <p:cNvSpPr txBox="1">
            <a:spLocks noChangeArrowheads="1"/>
          </p:cNvSpPr>
          <p:nvPr/>
        </p:nvSpPr>
        <p:spPr bwMode="auto">
          <a:xfrm>
            <a:off x="503238" y="4375150"/>
            <a:ext cx="4425950" cy="2803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GRAD YEAR</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Research Methods</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Environmental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Planning</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Evaluation</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Soc/Behav. Aspects of Health</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503238" y="-17463"/>
            <a:ext cx="9070975" cy="1901826"/>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smtClean="0">
                <a:ea typeface="ＭＳ Ｐゴシック" pitchFamily="34" charset="-128"/>
              </a:rPr>
              <a:t>Modified Fast Track Course Rotation</a:t>
            </a:r>
            <a:br>
              <a:rPr lang="pl-PL" altLang="en-US" smtClean="0">
                <a:ea typeface="ＭＳ Ｐゴシック" pitchFamily="34" charset="-128"/>
              </a:rPr>
            </a:br>
            <a:r>
              <a:rPr lang="pl-PL" altLang="en-US" sz="3200" smtClean="0">
                <a:ea typeface="ＭＳ Ｐゴシック" pitchFamily="34" charset="-128"/>
              </a:rPr>
              <a:t>Fall Start</a:t>
            </a:r>
          </a:p>
        </p:txBody>
      </p:sp>
      <p:sp>
        <p:nvSpPr>
          <p:cNvPr id="16386" name="Text Box 2"/>
          <p:cNvSpPr txBox="1">
            <a:spLocks noChangeArrowheads="1"/>
          </p:cNvSpPr>
          <p:nvPr/>
        </p:nvSpPr>
        <p:spPr bwMode="auto">
          <a:xfrm>
            <a:off x="503238" y="1768475"/>
            <a:ext cx="4425950" cy="2803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1 GRAD YEAR</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Community as a Basis for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Soc/Behav. Aspects of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Epidemiology</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Biostatistics</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Transcultural Health</a:t>
            </a:r>
          </a:p>
        </p:txBody>
      </p:sp>
      <p:sp>
        <p:nvSpPr>
          <p:cNvPr id="16387" name="Text Box 3"/>
          <p:cNvSpPr txBox="1">
            <a:spLocks noChangeArrowheads="1"/>
          </p:cNvSpPr>
          <p:nvPr/>
        </p:nvSpPr>
        <p:spPr bwMode="auto">
          <a:xfrm>
            <a:off x="5151438" y="1768475"/>
            <a:ext cx="4425950" cy="2803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GRAD YEAR</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Planning</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Evaluation</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Environmental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Research Methods</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Health Care Management</a:t>
            </a:r>
          </a:p>
        </p:txBody>
      </p:sp>
      <p:sp>
        <p:nvSpPr>
          <p:cNvPr id="16388" name="Text Box 4"/>
          <p:cNvSpPr txBox="1">
            <a:spLocks noChangeArrowheads="1"/>
          </p:cNvSpPr>
          <p:nvPr/>
        </p:nvSpPr>
        <p:spPr bwMode="auto">
          <a:xfrm>
            <a:off x="5151438" y="4375150"/>
            <a:ext cx="442595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endPar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2 GRAD YEAR</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II</a:t>
            </a:r>
          </a:p>
        </p:txBody>
      </p:sp>
      <p:sp>
        <p:nvSpPr>
          <p:cNvPr id="16389" name="Text Box 5"/>
          <p:cNvSpPr txBox="1">
            <a:spLocks noChangeArrowheads="1"/>
          </p:cNvSpPr>
          <p:nvPr/>
        </p:nvSpPr>
        <p:spPr bwMode="auto">
          <a:xfrm>
            <a:off x="503238" y="4375150"/>
            <a:ext cx="442595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endPar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SUMMER GRAD YEAR</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Administration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503238" y="-17463"/>
            <a:ext cx="9070975" cy="1901826"/>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smtClean="0">
                <a:ea typeface="ＭＳ Ｐゴシック" pitchFamily="34" charset="-128"/>
              </a:rPr>
              <a:t>Modified Fast Track Course Rotation</a:t>
            </a:r>
            <a:br>
              <a:rPr lang="pl-PL" altLang="en-US" smtClean="0">
                <a:ea typeface="ＭＳ Ｐゴシック" pitchFamily="34" charset="-128"/>
              </a:rPr>
            </a:br>
            <a:r>
              <a:rPr lang="pl-PL" altLang="en-US" sz="3200" smtClean="0">
                <a:ea typeface="ＭＳ Ｐゴシック" pitchFamily="34" charset="-128"/>
              </a:rPr>
              <a:t>Spring Start</a:t>
            </a:r>
          </a:p>
        </p:txBody>
      </p:sp>
      <p:sp>
        <p:nvSpPr>
          <p:cNvPr id="17410" name="Text Box 2"/>
          <p:cNvSpPr txBox="1">
            <a:spLocks noChangeArrowheads="1"/>
          </p:cNvSpPr>
          <p:nvPr/>
        </p:nvSpPr>
        <p:spPr bwMode="auto">
          <a:xfrm>
            <a:off x="503238" y="1768475"/>
            <a:ext cx="4425950" cy="2643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1 GRAD YEAR</a:t>
            </a:r>
          </a:p>
          <a:p>
            <a:pPr eaLnBrk="1">
              <a:lnSpc>
                <a:spcPct val="104000"/>
              </a:lnSpc>
              <a:spcAft>
                <a:spcPts val="1425"/>
              </a:spcAft>
              <a:buSzPct val="45000"/>
              <a:buFont typeface="Wingdings" pitchFamily="2" charset="2"/>
              <a:buChar char=""/>
              <a:defRPr/>
            </a:pPr>
            <a:r>
              <a:rPr lang="pl-PL" altLang="en-US" sz="1800" smtClean="0">
                <a:solidFill>
                  <a:srgbClr val="FFFFFF"/>
                </a:solidFill>
                <a:effectLst>
                  <a:outerShdw blurRad="38100" dist="38100" dir="2700000" algn="tl">
                    <a:srgbClr val="C0C0C0"/>
                  </a:outerShdw>
                </a:effectLst>
                <a:latin typeface="Trebuchet MS" pitchFamily="34" charset="0"/>
                <a:ea typeface="Arial Unicode MS" pitchFamily="34" charset="-128"/>
              </a:rPr>
              <a:t>Epidemiology</a:t>
            </a:r>
          </a:p>
          <a:p>
            <a:pPr eaLnBrk="1">
              <a:lnSpc>
                <a:spcPct val="104000"/>
              </a:lnSpc>
              <a:spcAft>
                <a:spcPts val="1425"/>
              </a:spcAft>
              <a:buSzPct val="45000"/>
              <a:buFont typeface="Wingdings" pitchFamily="2" charset="2"/>
              <a:buChar char=""/>
              <a:defRPr/>
            </a:pPr>
            <a:r>
              <a:rPr lang="pl-PL" altLang="en-US" sz="1800" smtClean="0">
                <a:solidFill>
                  <a:srgbClr val="FFFFFF"/>
                </a:solidFill>
                <a:effectLst>
                  <a:outerShdw blurRad="38100" dist="38100" dir="2700000" algn="tl">
                    <a:srgbClr val="C0C0C0"/>
                  </a:outerShdw>
                </a:effectLst>
                <a:latin typeface="Trebuchet MS" pitchFamily="34" charset="0"/>
                <a:ea typeface="Arial Unicode MS" pitchFamily="34" charset="-128"/>
              </a:rPr>
              <a:t>Biostatistics</a:t>
            </a:r>
          </a:p>
          <a:p>
            <a:pPr eaLnBrk="1">
              <a:lnSpc>
                <a:spcPct val="104000"/>
              </a:lnSpc>
              <a:spcAft>
                <a:spcPts val="1425"/>
              </a:spcAft>
              <a:buSzPct val="45000"/>
              <a:buFont typeface="Wingdings" pitchFamily="2" charset="2"/>
              <a:buChar char=""/>
              <a:defRPr/>
            </a:pPr>
            <a:r>
              <a:rPr lang="pl-PL" altLang="en-US" sz="1800" smtClean="0">
                <a:solidFill>
                  <a:srgbClr val="FFFFFF"/>
                </a:solidFill>
                <a:effectLst>
                  <a:outerShdw blurRad="38100" dist="38100" dir="2700000" algn="tl">
                    <a:srgbClr val="C0C0C0"/>
                  </a:outerShdw>
                </a:effectLst>
                <a:latin typeface="Trebuchet MS" pitchFamily="34" charset="0"/>
                <a:ea typeface="Arial Unicode MS" pitchFamily="34" charset="-128"/>
              </a:rPr>
              <a:t>Program Planning</a:t>
            </a:r>
          </a:p>
          <a:p>
            <a:pPr eaLnBrk="1">
              <a:lnSpc>
                <a:spcPct val="104000"/>
              </a:lnSpc>
              <a:spcAft>
                <a:spcPts val="1425"/>
              </a:spcAft>
              <a:buSzPct val="45000"/>
              <a:buFont typeface="Wingdings" pitchFamily="2" charset="2"/>
              <a:buChar char=""/>
              <a:defRPr/>
            </a:pPr>
            <a:r>
              <a:rPr lang="pl-PL" altLang="en-US" sz="1800" smtClean="0">
                <a:solidFill>
                  <a:srgbClr val="FFFFFF"/>
                </a:solidFill>
                <a:effectLst>
                  <a:outerShdw blurRad="38100" dist="38100" dir="2700000" algn="tl">
                    <a:srgbClr val="C0C0C0"/>
                  </a:outerShdw>
                </a:effectLst>
                <a:latin typeface="Trebuchet MS" pitchFamily="34" charset="0"/>
                <a:ea typeface="Arial Unicode MS" pitchFamily="34" charset="-128"/>
              </a:rPr>
              <a:t>Program Evaluation</a:t>
            </a:r>
          </a:p>
          <a:p>
            <a:pPr eaLnBrk="1">
              <a:lnSpc>
                <a:spcPct val="104000"/>
              </a:lnSpc>
              <a:spcAft>
                <a:spcPts val="1425"/>
              </a:spcAft>
              <a:buSzPct val="45000"/>
              <a:buFont typeface="Wingdings" pitchFamily="2" charset="2"/>
              <a:buChar char=""/>
              <a:defRPr/>
            </a:pPr>
            <a:r>
              <a:rPr lang="pl-PL" altLang="en-US" sz="1800" smtClean="0">
                <a:solidFill>
                  <a:srgbClr val="FFFFFF"/>
                </a:solidFill>
                <a:effectLst>
                  <a:outerShdw blurRad="38100" dist="38100" dir="2700000" algn="tl">
                    <a:srgbClr val="C0C0C0"/>
                  </a:outerShdw>
                </a:effectLst>
                <a:latin typeface="Trebuchet MS" pitchFamily="34" charset="0"/>
                <a:ea typeface="Arial Unicode MS" pitchFamily="34" charset="-128"/>
              </a:rPr>
              <a:t>Health Care Management</a:t>
            </a:r>
          </a:p>
        </p:txBody>
      </p:sp>
      <p:sp>
        <p:nvSpPr>
          <p:cNvPr id="17411" name="Text Box 3"/>
          <p:cNvSpPr txBox="1">
            <a:spLocks noChangeArrowheads="1"/>
          </p:cNvSpPr>
          <p:nvPr/>
        </p:nvSpPr>
        <p:spPr bwMode="auto">
          <a:xfrm>
            <a:off x="5151438" y="1768475"/>
            <a:ext cx="442595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SUMMER GRAD YEAR</a:t>
            </a:r>
          </a:p>
          <a:p>
            <a:pPr eaLnBrk="1">
              <a:lnSpc>
                <a:spcPct val="104000"/>
              </a:lnSpc>
              <a:spcAft>
                <a:spcPts val="1425"/>
              </a:spcAft>
              <a:buSzPct val="45000"/>
              <a:buFont typeface="Wingdings" pitchFamily="2" charset="2"/>
              <a:buChar char=""/>
              <a:defRPr/>
            </a:pPr>
            <a:r>
              <a:rPr lang="pl-PL" altLang="en-US" sz="1800" smtClean="0">
                <a:solidFill>
                  <a:srgbClr val="FFFFFF"/>
                </a:solidFill>
                <a:effectLst>
                  <a:outerShdw blurRad="38100" dist="38100" dir="2700000" algn="tl">
                    <a:srgbClr val="C0C0C0"/>
                  </a:outerShdw>
                </a:effectLst>
                <a:latin typeface="Trebuchet MS" pitchFamily="34" charset="0"/>
                <a:ea typeface="Arial Unicode MS" pitchFamily="34" charset="-128"/>
              </a:rPr>
              <a:t>Program Administration</a:t>
            </a:r>
          </a:p>
        </p:txBody>
      </p:sp>
      <p:sp>
        <p:nvSpPr>
          <p:cNvPr id="17412" name="Text Box 4"/>
          <p:cNvSpPr txBox="1">
            <a:spLocks noChangeArrowheads="1"/>
          </p:cNvSpPr>
          <p:nvPr/>
        </p:nvSpPr>
        <p:spPr bwMode="auto">
          <a:xfrm>
            <a:off x="5151438" y="4375150"/>
            <a:ext cx="442595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18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2 GRAD YEAR</a:t>
            </a:r>
          </a:p>
          <a:p>
            <a:pPr eaLnBrk="1">
              <a:lnSpc>
                <a:spcPct val="104000"/>
              </a:lnSpc>
              <a:spcAft>
                <a:spcPts val="1425"/>
              </a:spcAft>
              <a:buSzPct val="45000"/>
              <a:buFont typeface="Wingdings" pitchFamily="2" charset="2"/>
              <a:buChar char=""/>
              <a:defRPr/>
            </a:pPr>
            <a:r>
              <a:rPr lang="pl-PL" altLang="en-US" sz="1800" smtClean="0">
                <a:solidFill>
                  <a:srgbClr val="FFFFFF"/>
                </a:solidFill>
                <a:effectLst>
                  <a:outerShdw blurRad="38100" dist="38100" dir="2700000" algn="tl">
                    <a:srgbClr val="C0C0C0"/>
                  </a:outerShdw>
                </a:effectLst>
                <a:latin typeface="Trebuchet MS" pitchFamily="34" charset="0"/>
                <a:ea typeface="Arial Unicode MS" pitchFamily="34" charset="-128"/>
              </a:rPr>
              <a:t>ALE I</a:t>
            </a:r>
          </a:p>
          <a:p>
            <a:pPr eaLnBrk="1">
              <a:lnSpc>
                <a:spcPct val="104000"/>
              </a:lnSpc>
              <a:spcAft>
                <a:spcPts val="1425"/>
              </a:spcAft>
              <a:buSzPct val="45000"/>
              <a:buFont typeface="Wingdings" pitchFamily="2" charset="2"/>
              <a:buChar char=""/>
              <a:defRPr/>
            </a:pPr>
            <a:r>
              <a:rPr lang="pl-PL" altLang="en-US" sz="1800" smtClean="0">
                <a:solidFill>
                  <a:srgbClr val="FFFFFF"/>
                </a:solidFill>
                <a:effectLst>
                  <a:outerShdw blurRad="38100" dist="38100" dir="2700000" algn="tl">
                    <a:srgbClr val="C0C0C0"/>
                  </a:outerShdw>
                </a:effectLst>
                <a:latin typeface="Trebuchet MS" pitchFamily="34" charset="0"/>
                <a:ea typeface="Arial Unicode MS" pitchFamily="34" charset="-128"/>
              </a:rPr>
              <a:t>ALE II</a:t>
            </a:r>
          </a:p>
        </p:txBody>
      </p:sp>
      <p:sp>
        <p:nvSpPr>
          <p:cNvPr id="17413" name="Text Box 5"/>
          <p:cNvSpPr txBox="1">
            <a:spLocks noChangeArrowheads="1"/>
          </p:cNvSpPr>
          <p:nvPr/>
        </p:nvSpPr>
        <p:spPr bwMode="auto">
          <a:xfrm>
            <a:off x="503238" y="4375150"/>
            <a:ext cx="4425950" cy="314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GRAD YEAR</a:t>
            </a:r>
          </a:p>
          <a:p>
            <a:pPr eaLnBrk="1">
              <a:lnSpc>
                <a:spcPct val="104000"/>
              </a:lnSpc>
              <a:spcAft>
                <a:spcPts val="1425"/>
              </a:spcAft>
              <a:buSzPct val="45000"/>
              <a:buFont typeface="Wingdings" pitchFamily="2" charset="2"/>
              <a:buChar char=""/>
              <a:defRPr/>
            </a:pPr>
            <a:r>
              <a:rPr lang="pl-PL" altLang="en-US" sz="1800" smtClean="0">
                <a:solidFill>
                  <a:srgbClr val="FFFFFF"/>
                </a:solidFill>
                <a:effectLst>
                  <a:outerShdw blurRad="38100" dist="38100" dir="2700000" algn="tl">
                    <a:srgbClr val="C0C0C0"/>
                  </a:outerShdw>
                </a:effectLst>
                <a:latin typeface="Trebuchet MS" pitchFamily="34" charset="0"/>
                <a:ea typeface="Arial Unicode MS" pitchFamily="34" charset="-128"/>
              </a:rPr>
              <a:t>Community as a Basis for Health</a:t>
            </a:r>
          </a:p>
          <a:p>
            <a:pPr eaLnBrk="1">
              <a:lnSpc>
                <a:spcPct val="104000"/>
              </a:lnSpc>
              <a:spcAft>
                <a:spcPts val="1425"/>
              </a:spcAft>
              <a:buSzPct val="45000"/>
              <a:buFont typeface="Wingdings" pitchFamily="2" charset="2"/>
              <a:buChar char=""/>
              <a:defRPr/>
            </a:pPr>
            <a:r>
              <a:rPr lang="pl-PL" altLang="en-US" sz="1800" smtClean="0">
                <a:solidFill>
                  <a:srgbClr val="FFFFFF"/>
                </a:solidFill>
                <a:effectLst>
                  <a:outerShdw blurRad="38100" dist="38100" dir="2700000" algn="tl">
                    <a:srgbClr val="C0C0C0"/>
                  </a:outerShdw>
                </a:effectLst>
                <a:latin typeface="Trebuchet MS" pitchFamily="34" charset="0"/>
                <a:ea typeface="Arial Unicode MS" pitchFamily="34" charset="-128"/>
              </a:rPr>
              <a:t>Soc/Behav. Aspects of Health</a:t>
            </a:r>
          </a:p>
          <a:p>
            <a:pPr eaLnBrk="1">
              <a:lnSpc>
                <a:spcPct val="104000"/>
              </a:lnSpc>
              <a:spcAft>
                <a:spcPts val="1425"/>
              </a:spcAft>
              <a:buSzPct val="45000"/>
              <a:buFont typeface="Wingdings" pitchFamily="2" charset="2"/>
              <a:buChar char=""/>
              <a:defRPr/>
            </a:pPr>
            <a:r>
              <a:rPr lang="pl-PL" altLang="en-US" sz="1800" smtClean="0">
                <a:solidFill>
                  <a:srgbClr val="FFFFFF"/>
                </a:solidFill>
                <a:effectLst>
                  <a:outerShdw blurRad="38100" dist="38100" dir="2700000" algn="tl">
                    <a:srgbClr val="C0C0C0"/>
                  </a:outerShdw>
                </a:effectLst>
                <a:latin typeface="Trebuchet MS" pitchFamily="34" charset="0"/>
                <a:ea typeface="Arial Unicode MS" pitchFamily="34" charset="-128"/>
              </a:rPr>
              <a:t>Research Methods</a:t>
            </a:r>
          </a:p>
          <a:p>
            <a:pPr eaLnBrk="1">
              <a:lnSpc>
                <a:spcPct val="104000"/>
              </a:lnSpc>
              <a:spcAft>
                <a:spcPts val="1425"/>
              </a:spcAft>
              <a:buSzPct val="45000"/>
              <a:buFont typeface="Wingdings" pitchFamily="2" charset="2"/>
              <a:buChar char=""/>
              <a:defRPr/>
            </a:pPr>
            <a:r>
              <a:rPr lang="pl-PL" altLang="en-US" sz="1800" smtClean="0">
                <a:solidFill>
                  <a:srgbClr val="FFFFFF"/>
                </a:solidFill>
                <a:effectLst>
                  <a:outerShdw blurRad="38100" dist="38100" dir="2700000" algn="tl">
                    <a:srgbClr val="C0C0C0"/>
                  </a:outerShdw>
                </a:effectLst>
                <a:latin typeface="Trebuchet MS" pitchFamily="34" charset="0"/>
                <a:ea typeface="Arial Unicode MS" pitchFamily="34" charset="-128"/>
              </a:rPr>
              <a:t>Environmental Health</a:t>
            </a:r>
          </a:p>
          <a:p>
            <a:pPr eaLnBrk="1">
              <a:lnSpc>
                <a:spcPct val="104000"/>
              </a:lnSpc>
              <a:spcAft>
                <a:spcPts val="1425"/>
              </a:spcAft>
              <a:buSzPct val="45000"/>
              <a:buFont typeface="Wingdings" pitchFamily="2" charset="2"/>
              <a:buChar char=""/>
              <a:defRPr/>
            </a:pPr>
            <a:r>
              <a:rPr lang="pl-PL" altLang="en-US" sz="1800" smtClean="0">
                <a:solidFill>
                  <a:srgbClr val="FFFFFF"/>
                </a:solidFill>
                <a:effectLst>
                  <a:outerShdw blurRad="38100" dist="38100" dir="2700000" algn="tl">
                    <a:srgbClr val="C0C0C0"/>
                  </a:outerShdw>
                </a:effectLst>
                <a:latin typeface="Trebuchet MS" pitchFamily="34" charset="0"/>
                <a:ea typeface="Arial Unicode MS" pitchFamily="34" charset="-128"/>
              </a:rPr>
              <a:t>Transcultural Health</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503238" y="301625"/>
            <a:ext cx="9070975" cy="1262063"/>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smtClean="0">
                <a:ea typeface="ＭＳ Ｐゴシック" pitchFamily="34" charset="-128"/>
              </a:rPr>
              <a:t>Course Sequencing</a:t>
            </a:r>
          </a:p>
        </p:txBody>
      </p:sp>
      <p:sp>
        <p:nvSpPr>
          <p:cNvPr id="18434" name="Rectangle 2"/>
          <p:cNvSpPr>
            <a:spLocks noGrp="1" noChangeArrowheads="1"/>
          </p:cNvSpPr>
          <p:nvPr>
            <p:ph type="body" idx="1"/>
          </p:nvPr>
        </p:nvSpPr>
        <p:spPr>
          <a:xfrm>
            <a:off x="503238" y="1768475"/>
            <a:ext cx="9070975" cy="5103813"/>
          </a:xfrm>
        </p:spPr>
        <p:txBody>
          <a:bodyPr/>
          <a:lstStyle/>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dirty="0" smtClean="0">
                <a:ea typeface="ＭＳ Ｐゴシック" pitchFamily="34" charset="-128"/>
              </a:rPr>
              <a:t>Most courses are offered once per year, while some are offered in the fall/spring/summer semesters.</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dirty="0" smtClean="0">
                <a:ea typeface="ＭＳ Ｐゴシック" pitchFamily="34" charset="-128"/>
              </a:rPr>
              <a:t>Students who miss a course may delay their graduation date.</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dirty="0" smtClean="0">
                <a:ea typeface="ＭＳ Ｐゴシック" pitchFamily="34" charset="-128"/>
              </a:rPr>
              <a:t>Consult with your advisor to make sure you are taking your courses in their proper order.</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dirty="0" smtClean="0">
                <a:ea typeface="ＭＳ Ｐゴシック" pitchFamily="34" charset="-128"/>
              </a:rPr>
              <a:t>Course offerings are subject to change. Check the course catalog prior to registration.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503238" y="301625"/>
            <a:ext cx="9070975" cy="1262063"/>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smtClean="0">
                <a:ea typeface="ＭＳ Ｐゴシック" pitchFamily="34" charset="-128"/>
              </a:rPr>
              <a:t>Summer Courses</a:t>
            </a:r>
          </a:p>
        </p:txBody>
      </p:sp>
      <p:sp>
        <p:nvSpPr>
          <p:cNvPr id="19458"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Many summer courses are offered as week-long intensives (8AM-5PM or 4:15PM-10PM). Students may need to make arrangements to take time off from work to complete these courses.</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Other summer courses are offered during the regular summer course semester during evening hours.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503238" y="301625"/>
            <a:ext cx="9070975" cy="1262063"/>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smtClean="0">
                <a:ea typeface="ＭＳ Ｐゴシック" pitchFamily="34" charset="-128"/>
              </a:rPr>
              <a:t>ALE I &amp; II Time Commitments </a:t>
            </a:r>
          </a:p>
        </p:txBody>
      </p:sp>
      <p:sp>
        <p:nvSpPr>
          <p:cNvPr id="20482" name="Rectangle 2"/>
          <p:cNvSpPr>
            <a:spLocks noGrp="1" noChangeArrowheads="1"/>
          </p:cNvSpPr>
          <p:nvPr>
            <p:ph type="body" idx="1"/>
          </p:nvPr>
        </p:nvSpPr>
        <p:spPr>
          <a:xfrm>
            <a:off x="503238" y="1768475"/>
            <a:ext cx="9070975" cy="5611813"/>
          </a:xfrm>
        </p:spPr>
        <p:txBody>
          <a:bodyPr/>
          <a:lstStyle/>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The total time commitment for ALE is 300 hours (100 hours ALE I, 200 hours ALE II).</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Students are expected to spend time at their agencies to complete their projects.</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Students and Site Supervisors will need to agree on the time needed on site to complete their projects </a:t>
            </a:r>
            <a:r>
              <a:rPr lang="pl-PL" altLang="en-US" i="1" smtClean="0">
                <a:ea typeface="ＭＳ Ｐゴシック" pitchFamily="34" charset="-128"/>
              </a:rPr>
              <a:t>at the start of ALE I &amp; II</a:t>
            </a:r>
            <a:r>
              <a:rPr lang="pl-PL" altLang="en-US" smtClean="0">
                <a:ea typeface="ＭＳ Ｐゴシック" pitchFamily="34" charset="-128"/>
              </a:rPr>
              <a:t>.</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Students may need to make arrangements to take time off from work to complete their ALE projects.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03238" y="234950"/>
            <a:ext cx="9070975" cy="1393825"/>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dirty="0" smtClean="0">
                <a:ea typeface="ＭＳ Ｐゴシック" pitchFamily="34" charset="-128"/>
              </a:rPr>
              <a:t>Community Health Track </a:t>
            </a:r>
            <a:br>
              <a:rPr lang="pl-PL" altLang="en-US" dirty="0" smtClean="0">
                <a:ea typeface="ＭＳ Ｐゴシック" pitchFamily="34" charset="-128"/>
              </a:rPr>
            </a:br>
            <a:r>
              <a:rPr lang="pl-PL" altLang="en-US" dirty="0" smtClean="0">
                <a:ea typeface="ＭＳ Ｐゴシック" pitchFamily="34" charset="-128"/>
              </a:rPr>
              <a:t>Advisors</a:t>
            </a:r>
          </a:p>
        </p:txBody>
      </p:sp>
      <p:sp>
        <p:nvSpPr>
          <p:cNvPr id="4098" name="Rectangle 2"/>
          <p:cNvSpPr>
            <a:spLocks noGrp="1" noChangeArrowheads="1"/>
          </p:cNvSpPr>
          <p:nvPr>
            <p:ph type="body" idx="1"/>
          </p:nvPr>
        </p:nvSpPr>
        <p:spPr>
          <a:xfrm>
            <a:off x="503237" y="1341437"/>
            <a:ext cx="9070975" cy="5516562"/>
          </a:xfrm>
        </p:spPr>
        <p:txBody>
          <a:bodyPr/>
          <a:lstStyle/>
          <a:p>
            <a:pPr marL="431800" indent="-317500" eaLnBrk="1">
              <a:buClrTx/>
              <a:buSzPct val="45000"/>
              <a:buFontTx/>
              <a:buNone/>
              <a:tabLst>
                <a:tab pos="431800" algn="l"/>
                <a:tab pos="544513" algn="l"/>
                <a:tab pos="1001713" algn="l"/>
                <a:tab pos="1458913" algn="l"/>
                <a:tab pos="1916113" algn="l"/>
                <a:tab pos="2373313" algn="l"/>
                <a:tab pos="2830513" algn="l"/>
                <a:tab pos="3287713" algn="l"/>
                <a:tab pos="3744913" algn="l"/>
                <a:tab pos="4202113" algn="l"/>
                <a:tab pos="4659313" algn="l"/>
                <a:tab pos="5116513" algn="l"/>
                <a:tab pos="5573713" algn="l"/>
                <a:tab pos="6030913" algn="l"/>
                <a:tab pos="6488113" algn="l"/>
                <a:tab pos="6945313" algn="l"/>
                <a:tab pos="7402513" algn="l"/>
                <a:tab pos="7859713" algn="l"/>
                <a:tab pos="8316913" algn="l"/>
                <a:tab pos="8774113" algn="l"/>
                <a:tab pos="9231313" algn="l"/>
              </a:tabLst>
              <a:defRPr/>
            </a:pPr>
            <a:endParaRPr lang="pl-PL" sz="2400" dirty="0" smtClean="0">
              <a:ea typeface="+mn-ea"/>
            </a:endParaRPr>
          </a:p>
          <a:p>
            <a:pPr marL="431800" indent="-317500" eaLnBrk="1">
              <a:buSzPct val="45000"/>
              <a:buFont typeface="Wingdings" charset="2"/>
              <a:buChar char=""/>
              <a:tabLst>
                <a:tab pos="431800" algn="l"/>
                <a:tab pos="544513" algn="l"/>
                <a:tab pos="1001713" algn="l"/>
                <a:tab pos="1458913" algn="l"/>
                <a:tab pos="1916113" algn="l"/>
                <a:tab pos="2373313" algn="l"/>
                <a:tab pos="2830513" algn="l"/>
                <a:tab pos="3287713" algn="l"/>
                <a:tab pos="3744913" algn="l"/>
                <a:tab pos="4202113" algn="l"/>
                <a:tab pos="4659313" algn="l"/>
                <a:tab pos="5116513" algn="l"/>
                <a:tab pos="5573713" algn="l"/>
                <a:tab pos="6030913" algn="l"/>
                <a:tab pos="6488113" algn="l"/>
                <a:tab pos="6945313" algn="l"/>
                <a:tab pos="7402513" algn="l"/>
                <a:tab pos="7859713" algn="l"/>
                <a:tab pos="8316913" algn="l"/>
                <a:tab pos="8774113" algn="l"/>
                <a:tab pos="9231313" algn="l"/>
              </a:tabLst>
              <a:defRPr/>
            </a:pPr>
            <a:r>
              <a:rPr lang="pl-PL" sz="2400" dirty="0" smtClean="0">
                <a:ea typeface="+mn-ea"/>
              </a:rPr>
              <a:t>Last Name A-</a:t>
            </a:r>
            <a:r>
              <a:rPr lang="en-US" sz="2400" dirty="0" smtClean="0">
                <a:ea typeface="+mn-ea"/>
              </a:rPr>
              <a:t>D</a:t>
            </a:r>
            <a:r>
              <a:rPr lang="pl-PL" sz="2400" dirty="0" smtClean="0">
                <a:ea typeface="+mn-ea"/>
              </a:rPr>
              <a:t>	</a:t>
            </a:r>
            <a:r>
              <a:rPr lang="en-US" sz="2400" dirty="0" smtClean="0">
                <a:ea typeface="+mn-ea"/>
              </a:rPr>
              <a:t>    </a:t>
            </a:r>
            <a:r>
              <a:rPr lang="pl-PL" sz="2400" dirty="0" smtClean="0">
                <a:ea typeface="+mn-ea"/>
              </a:rPr>
              <a:t>Dr. </a:t>
            </a:r>
            <a:r>
              <a:rPr lang="pl-PL" sz="2400" dirty="0" err="1" smtClean="0">
                <a:ea typeface="+mn-ea"/>
              </a:rPr>
              <a:t>Lynn</a:t>
            </a:r>
            <a:r>
              <a:rPr lang="pl-PL" sz="2400" dirty="0" smtClean="0">
                <a:ea typeface="+mn-ea"/>
              </a:rPr>
              <a:t> Carson	</a:t>
            </a:r>
            <a:r>
              <a:rPr lang="pl-PL" sz="2400" dirty="0" smtClean="0">
                <a:solidFill>
                  <a:srgbClr val="CCCCFF"/>
                </a:solidFill>
                <a:ea typeface="+mn-ea"/>
              </a:rPr>
              <a:t>      </a:t>
            </a:r>
            <a:r>
              <a:rPr lang="pl-PL" sz="2400" u="sng" dirty="0" err="1" smtClean="0">
                <a:solidFill>
                  <a:srgbClr val="CCCCFF"/>
                </a:solidFill>
                <a:ea typeface="+mn-ea"/>
              </a:rPr>
              <a:t>lcarson@wcupa.edu</a:t>
            </a:r>
            <a:endParaRPr lang="pl-PL" sz="2400" u="sng" dirty="0" smtClean="0">
              <a:solidFill>
                <a:srgbClr val="CCCCFF"/>
              </a:solidFill>
              <a:ea typeface="+mn-ea"/>
            </a:endParaRPr>
          </a:p>
          <a:p>
            <a:pPr marL="431800" indent="-317500" eaLnBrk="1">
              <a:buClrTx/>
              <a:buSzPct val="45000"/>
              <a:buFontTx/>
              <a:buNone/>
              <a:tabLst>
                <a:tab pos="431800" algn="l"/>
                <a:tab pos="544513" algn="l"/>
                <a:tab pos="1001713" algn="l"/>
                <a:tab pos="1458913" algn="l"/>
                <a:tab pos="1916113" algn="l"/>
                <a:tab pos="2373313" algn="l"/>
                <a:tab pos="2830513" algn="l"/>
                <a:tab pos="3287713" algn="l"/>
                <a:tab pos="3744913" algn="l"/>
                <a:tab pos="4202113" algn="l"/>
                <a:tab pos="4659313" algn="l"/>
                <a:tab pos="5116513" algn="l"/>
                <a:tab pos="5573713" algn="l"/>
                <a:tab pos="6030913" algn="l"/>
                <a:tab pos="6488113" algn="l"/>
                <a:tab pos="6945313" algn="l"/>
                <a:tab pos="7402513" algn="l"/>
                <a:tab pos="7859713" algn="l"/>
                <a:tab pos="8316913" algn="l"/>
                <a:tab pos="8774113" algn="l"/>
                <a:tab pos="9231313" algn="l"/>
              </a:tabLst>
              <a:defRPr/>
            </a:pPr>
            <a:endParaRPr lang="pl-PL" sz="2400" dirty="0" smtClean="0">
              <a:ea typeface="+mn-ea"/>
            </a:endParaRPr>
          </a:p>
          <a:p>
            <a:pPr marL="431800" indent="-317500" eaLnBrk="1">
              <a:buSzPct val="45000"/>
              <a:buFont typeface="Wingdings" charset="2"/>
              <a:buChar char=""/>
              <a:tabLst>
                <a:tab pos="431800" algn="l"/>
                <a:tab pos="544513" algn="l"/>
                <a:tab pos="1001713" algn="l"/>
                <a:tab pos="1458913" algn="l"/>
                <a:tab pos="1916113" algn="l"/>
                <a:tab pos="2373313" algn="l"/>
                <a:tab pos="2830513" algn="l"/>
                <a:tab pos="3287713" algn="l"/>
                <a:tab pos="3744913" algn="l"/>
                <a:tab pos="4202113" algn="l"/>
                <a:tab pos="4659313" algn="l"/>
                <a:tab pos="5116513" algn="l"/>
                <a:tab pos="5573713" algn="l"/>
                <a:tab pos="6030913" algn="l"/>
                <a:tab pos="6488113" algn="l"/>
                <a:tab pos="6945313" algn="l"/>
                <a:tab pos="7402513" algn="l"/>
                <a:tab pos="7859713" algn="l"/>
                <a:tab pos="8316913" algn="l"/>
                <a:tab pos="8774113" algn="l"/>
                <a:tab pos="9231313" algn="l"/>
              </a:tabLst>
              <a:defRPr/>
            </a:pPr>
            <a:r>
              <a:rPr lang="pl-PL" sz="2400" dirty="0" smtClean="0">
                <a:ea typeface="+mn-ea"/>
              </a:rPr>
              <a:t>Last Name </a:t>
            </a:r>
            <a:r>
              <a:rPr lang="en-US" sz="2400" dirty="0" smtClean="0">
                <a:ea typeface="+mn-ea"/>
              </a:rPr>
              <a:t>E-J</a:t>
            </a:r>
            <a:r>
              <a:rPr lang="pl-PL" sz="2400" dirty="0" smtClean="0">
                <a:ea typeface="+mn-ea"/>
              </a:rPr>
              <a:t>		</a:t>
            </a:r>
            <a:r>
              <a:rPr lang="en-US" sz="2400" dirty="0" smtClean="0">
                <a:ea typeface="+mn-ea"/>
              </a:rPr>
              <a:t>    </a:t>
            </a:r>
            <a:r>
              <a:rPr lang="pl-PL" sz="2400" dirty="0" smtClean="0">
                <a:ea typeface="+mn-ea"/>
              </a:rPr>
              <a:t>Dr. </a:t>
            </a:r>
            <a:r>
              <a:rPr lang="en-US" sz="2400" dirty="0" smtClean="0">
                <a:ea typeface="+mn-ea"/>
              </a:rPr>
              <a:t>Mary Bowen</a:t>
            </a:r>
            <a:r>
              <a:rPr lang="pl-PL" sz="2400" dirty="0" smtClean="0">
                <a:ea typeface="+mn-ea"/>
              </a:rPr>
              <a:t>   </a:t>
            </a:r>
            <a:r>
              <a:rPr lang="en-US" sz="2400" dirty="0" smtClean="0">
                <a:ea typeface="+mn-ea"/>
              </a:rPr>
              <a:t> </a:t>
            </a:r>
            <a:r>
              <a:rPr lang="pl-PL" sz="2400" dirty="0" smtClean="0">
                <a:ea typeface="+mn-ea"/>
              </a:rPr>
              <a:t>  </a:t>
            </a:r>
            <a:r>
              <a:rPr lang="en-US" sz="2400" dirty="0" smtClean="0">
                <a:ea typeface="+mn-ea"/>
              </a:rPr>
              <a:t>  </a:t>
            </a:r>
            <a:r>
              <a:rPr lang="en-US" sz="2400" u="sng" dirty="0" err="1" smtClean="0">
                <a:solidFill>
                  <a:srgbClr val="CCCCFF"/>
                </a:solidFill>
                <a:ea typeface="+mn-ea"/>
              </a:rPr>
              <a:t>mbowen</a:t>
            </a:r>
            <a:r>
              <a:rPr lang="pl-PL" sz="2400" u="sng" dirty="0" smtClean="0">
                <a:solidFill>
                  <a:srgbClr val="CCCCFF"/>
                </a:solidFill>
                <a:ea typeface="+mn-ea"/>
                <a:hlinkClick r:id="rId4"/>
              </a:rPr>
              <a:t>@wcupa.edu</a:t>
            </a:r>
          </a:p>
          <a:p>
            <a:pPr marL="431800" indent="-317500" eaLnBrk="1">
              <a:buClrTx/>
              <a:buSzPct val="45000"/>
              <a:buFontTx/>
              <a:buNone/>
              <a:tabLst>
                <a:tab pos="431800" algn="l"/>
                <a:tab pos="544513" algn="l"/>
                <a:tab pos="1001713" algn="l"/>
                <a:tab pos="1458913" algn="l"/>
                <a:tab pos="1916113" algn="l"/>
                <a:tab pos="2373313" algn="l"/>
                <a:tab pos="2830513" algn="l"/>
                <a:tab pos="3287713" algn="l"/>
                <a:tab pos="3744913" algn="l"/>
                <a:tab pos="4202113" algn="l"/>
                <a:tab pos="4659313" algn="l"/>
                <a:tab pos="5116513" algn="l"/>
                <a:tab pos="5573713" algn="l"/>
                <a:tab pos="6030913" algn="l"/>
                <a:tab pos="6488113" algn="l"/>
                <a:tab pos="6945313" algn="l"/>
                <a:tab pos="7402513" algn="l"/>
                <a:tab pos="7859713" algn="l"/>
                <a:tab pos="8316913" algn="l"/>
                <a:tab pos="8774113" algn="l"/>
                <a:tab pos="9231313" algn="l"/>
              </a:tabLst>
              <a:defRPr/>
            </a:pPr>
            <a:endParaRPr lang="pl-PL" sz="2400" dirty="0" smtClean="0">
              <a:ea typeface="+mn-ea"/>
            </a:endParaRPr>
          </a:p>
          <a:p>
            <a:pPr marL="431800" indent="-317500" eaLnBrk="1">
              <a:buSzPct val="45000"/>
              <a:buFont typeface="Wingdings" charset="2"/>
              <a:buChar char=""/>
              <a:tabLst>
                <a:tab pos="431800" algn="l"/>
                <a:tab pos="544513" algn="l"/>
                <a:tab pos="1001713" algn="l"/>
                <a:tab pos="1458913" algn="l"/>
                <a:tab pos="1916113" algn="l"/>
                <a:tab pos="2373313" algn="l"/>
                <a:tab pos="2830513" algn="l"/>
                <a:tab pos="3287713" algn="l"/>
                <a:tab pos="3744913" algn="l"/>
                <a:tab pos="4202113" algn="l"/>
                <a:tab pos="4659313" algn="l"/>
                <a:tab pos="5116513" algn="l"/>
                <a:tab pos="5573713" algn="l"/>
                <a:tab pos="6030913" algn="l"/>
                <a:tab pos="6488113" algn="l"/>
                <a:tab pos="6945313" algn="l"/>
                <a:tab pos="7402513" algn="l"/>
                <a:tab pos="7859713" algn="l"/>
                <a:tab pos="8316913" algn="l"/>
                <a:tab pos="8774113" algn="l"/>
                <a:tab pos="9231313" algn="l"/>
              </a:tabLst>
              <a:defRPr/>
            </a:pPr>
            <a:r>
              <a:rPr lang="pl-PL" sz="2400" dirty="0" smtClean="0">
                <a:ea typeface="+mn-ea"/>
              </a:rPr>
              <a:t>Last Name </a:t>
            </a:r>
            <a:r>
              <a:rPr lang="en-US" sz="2400" dirty="0" smtClean="0">
                <a:ea typeface="+mn-ea"/>
              </a:rPr>
              <a:t>K-P</a:t>
            </a:r>
            <a:r>
              <a:rPr lang="pl-PL" sz="2400" dirty="0" smtClean="0">
                <a:ea typeface="+mn-ea"/>
              </a:rPr>
              <a:t>	</a:t>
            </a:r>
            <a:r>
              <a:rPr lang="en-US" sz="2400" dirty="0" smtClean="0">
                <a:ea typeface="+mn-ea"/>
              </a:rPr>
              <a:t>    </a:t>
            </a:r>
            <a:r>
              <a:rPr lang="pl-PL" sz="2400" dirty="0" smtClean="0">
                <a:ea typeface="+mn-ea"/>
              </a:rPr>
              <a:t>Dr. </a:t>
            </a:r>
            <a:r>
              <a:rPr lang="en-US" sz="2400" dirty="0" smtClean="0">
                <a:ea typeface="+mn-ea"/>
              </a:rPr>
              <a:t>Whitney </a:t>
            </a:r>
            <a:r>
              <a:rPr lang="en-US" sz="2400" dirty="0" err="1" smtClean="0">
                <a:ea typeface="+mn-ea"/>
              </a:rPr>
              <a:t>Katirai</a:t>
            </a:r>
            <a:r>
              <a:rPr lang="pl-PL" sz="2400" dirty="0" smtClean="0">
                <a:ea typeface="+mn-ea"/>
              </a:rPr>
              <a:t>   </a:t>
            </a:r>
            <a:r>
              <a:rPr lang="en-US" sz="2400" u="sng" dirty="0" err="1" smtClean="0">
                <a:solidFill>
                  <a:srgbClr val="CCCCFF"/>
                </a:solidFill>
                <a:ea typeface="+mn-ea"/>
              </a:rPr>
              <a:t>wkatirai</a:t>
            </a:r>
            <a:r>
              <a:rPr lang="pl-PL" sz="2400" u="sng" dirty="0" smtClean="0">
                <a:solidFill>
                  <a:srgbClr val="CCCCFF"/>
                </a:solidFill>
                <a:ea typeface="+mn-ea"/>
                <a:hlinkClick r:id="rId5"/>
              </a:rPr>
              <a:t>@wcupa.edu</a:t>
            </a:r>
          </a:p>
          <a:p>
            <a:pPr marL="431800" indent="-317500" eaLnBrk="1">
              <a:buClrTx/>
              <a:buSzPct val="45000"/>
              <a:buFontTx/>
              <a:buNone/>
              <a:tabLst>
                <a:tab pos="431800" algn="l"/>
                <a:tab pos="544513" algn="l"/>
                <a:tab pos="1001713" algn="l"/>
                <a:tab pos="1458913" algn="l"/>
                <a:tab pos="1916113" algn="l"/>
                <a:tab pos="2373313" algn="l"/>
                <a:tab pos="2830513" algn="l"/>
                <a:tab pos="3287713" algn="l"/>
                <a:tab pos="3744913" algn="l"/>
                <a:tab pos="4202113" algn="l"/>
                <a:tab pos="4659313" algn="l"/>
                <a:tab pos="5116513" algn="l"/>
                <a:tab pos="5573713" algn="l"/>
                <a:tab pos="6030913" algn="l"/>
                <a:tab pos="6488113" algn="l"/>
                <a:tab pos="6945313" algn="l"/>
                <a:tab pos="7402513" algn="l"/>
                <a:tab pos="7859713" algn="l"/>
                <a:tab pos="8316913" algn="l"/>
                <a:tab pos="8774113" algn="l"/>
                <a:tab pos="9231313" algn="l"/>
              </a:tabLst>
              <a:defRPr/>
            </a:pPr>
            <a:endParaRPr lang="pl-PL" sz="2400" dirty="0" smtClean="0">
              <a:ea typeface="+mn-ea"/>
            </a:endParaRPr>
          </a:p>
          <a:p>
            <a:pPr marL="431800" indent="-317500" eaLnBrk="1">
              <a:buSzPct val="45000"/>
              <a:buFont typeface="Wingdings" charset="2"/>
              <a:buChar char=""/>
              <a:tabLst>
                <a:tab pos="431800" algn="l"/>
                <a:tab pos="544513" algn="l"/>
                <a:tab pos="1001713" algn="l"/>
                <a:tab pos="1458913" algn="l"/>
                <a:tab pos="1916113" algn="l"/>
                <a:tab pos="2373313" algn="l"/>
                <a:tab pos="2830513" algn="l"/>
                <a:tab pos="3287713" algn="l"/>
                <a:tab pos="3744913" algn="l"/>
                <a:tab pos="4202113" algn="l"/>
                <a:tab pos="4659313" algn="l"/>
                <a:tab pos="5116513" algn="l"/>
                <a:tab pos="5573713" algn="l"/>
                <a:tab pos="6030913" algn="l"/>
                <a:tab pos="6488113" algn="l"/>
                <a:tab pos="6945313" algn="l"/>
                <a:tab pos="7402513" algn="l"/>
                <a:tab pos="7859713" algn="l"/>
                <a:tab pos="8316913" algn="l"/>
                <a:tab pos="8774113" algn="l"/>
                <a:tab pos="9231313" algn="l"/>
              </a:tabLst>
              <a:defRPr/>
            </a:pPr>
            <a:r>
              <a:rPr lang="pl-PL" sz="2400" dirty="0" smtClean="0">
                <a:ea typeface="+mn-ea"/>
              </a:rPr>
              <a:t>Last Name </a:t>
            </a:r>
            <a:r>
              <a:rPr lang="en-US" sz="2400" dirty="0" smtClean="0">
                <a:ea typeface="+mn-ea"/>
              </a:rPr>
              <a:t>Q-S</a:t>
            </a:r>
            <a:r>
              <a:rPr lang="pl-PL" sz="2400" dirty="0" smtClean="0">
                <a:ea typeface="+mn-ea"/>
              </a:rPr>
              <a:t>	</a:t>
            </a:r>
            <a:r>
              <a:rPr lang="en-US" sz="2400" dirty="0" smtClean="0">
                <a:ea typeface="+mn-ea"/>
              </a:rPr>
              <a:t>    </a:t>
            </a:r>
            <a:r>
              <a:rPr lang="pl-PL" sz="2400" dirty="0" smtClean="0">
                <a:ea typeface="+mn-ea"/>
              </a:rPr>
              <a:t>Dr. </a:t>
            </a:r>
            <a:r>
              <a:rPr lang="en-US" sz="2400" dirty="0" smtClean="0">
                <a:ea typeface="+mn-ea"/>
              </a:rPr>
              <a:t>Christine William</a:t>
            </a:r>
            <a:r>
              <a:rPr lang="en-US" sz="2400" dirty="0">
                <a:ea typeface="+mn-ea"/>
              </a:rPr>
              <a:t> </a:t>
            </a:r>
            <a:r>
              <a:rPr lang="en-US" sz="2400" dirty="0" err="1" smtClean="0">
                <a:ea typeface="+mn-ea"/>
                <a:hlinkClick r:id="rId6"/>
              </a:rPr>
              <a:t>c</a:t>
            </a:r>
            <a:r>
              <a:rPr lang="en-US" sz="2400" dirty="0" err="1" smtClean="0">
                <a:solidFill>
                  <a:srgbClr val="CCCCFF"/>
                </a:solidFill>
                <a:ea typeface="+mn-ea"/>
                <a:hlinkClick r:id="rId6"/>
              </a:rPr>
              <a:t>william</a:t>
            </a:r>
            <a:r>
              <a:rPr lang="pl-PL" sz="2400" dirty="0" smtClean="0">
                <a:solidFill>
                  <a:srgbClr val="CCCCFF"/>
                </a:solidFill>
                <a:ea typeface="+mn-ea"/>
                <a:hlinkClick r:id="rId6"/>
              </a:rPr>
              <a:t>@wcupa.edu</a:t>
            </a:r>
            <a:endParaRPr lang="en-US" sz="2400" dirty="0" smtClean="0">
              <a:solidFill>
                <a:srgbClr val="CCCCFF"/>
              </a:solidFill>
              <a:ea typeface="+mn-ea"/>
            </a:endParaRPr>
          </a:p>
          <a:p>
            <a:pPr marL="431800" indent="-317500" eaLnBrk="1">
              <a:buSzPct val="45000"/>
              <a:buFont typeface="Wingdings" charset="2"/>
              <a:buChar char=""/>
              <a:tabLst>
                <a:tab pos="431800" algn="l"/>
                <a:tab pos="544513" algn="l"/>
                <a:tab pos="1001713" algn="l"/>
                <a:tab pos="1458913" algn="l"/>
                <a:tab pos="1916113" algn="l"/>
                <a:tab pos="2373313" algn="l"/>
                <a:tab pos="2830513" algn="l"/>
                <a:tab pos="3287713" algn="l"/>
                <a:tab pos="3744913" algn="l"/>
                <a:tab pos="4202113" algn="l"/>
                <a:tab pos="4659313" algn="l"/>
                <a:tab pos="5116513" algn="l"/>
                <a:tab pos="5573713" algn="l"/>
                <a:tab pos="6030913" algn="l"/>
                <a:tab pos="6488113" algn="l"/>
                <a:tab pos="6945313" algn="l"/>
                <a:tab pos="7402513" algn="l"/>
                <a:tab pos="7859713" algn="l"/>
                <a:tab pos="8316913" algn="l"/>
                <a:tab pos="8774113" algn="l"/>
                <a:tab pos="9231313" algn="l"/>
              </a:tabLst>
              <a:defRPr/>
            </a:pPr>
            <a:endParaRPr lang="en-US" sz="2400" dirty="0" smtClean="0">
              <a:solidFill>
                <a:srgbClr val="CCCCFF"/>
              </a:solidFill>
              <a:ea typeface="+mn-ea"/>
              <a:hlinkClick r:id="rId7"/>
            </a:endParaRPr>
          </a:p>
          <a:p>
            <a:pPr marL="431800" indent="-317500" eaLnBrk="1">
              <a:buSzPct val="45000"/>
              <a:buFont typeface="Wingdings" charset="2"/>
              <a:buChar char=""/>
              <a:tabLst>
                <a:tab pos="431800" algn="l"/>
                <a:tab pos="544513" algn="l"/>
                <a:tab pos="1001713" algn="l"/>
                <a:tab pos="1458913" algn="l"/>
                <a:tab pos="1916113" algn="l"/>
                <a:tab pos="2373313" algn="l"/>
                <a:tab pos="2830513" algn="l"/>
                <a:tab pos="3287713" algn="l"/>
                <a:tab pos="3744913" algn="l"/>
                <a:tab pos="4202113" algn="l"/>
                <a:tab pos="4659313" algn="l"/>
                <a:tab pos="5116513" algn="l"/>
                <a:tab pos="5573713" algn="l"/>
                <a:tab pos="6030913" algn="l"/>
                <a:tab pos="6488113" algn="l"/>
                <a:tab pos="6945313" algn="l"/>
                <a:tab pos="7402513" algn="l"/>
                <a:tab pos="7859713" algn="l"/>
                <a:tab pos="8316913" algn="l"/>
                <a:tab pos="8774113" algn="l"/>
                <a:tab pos="9231313" algn="l"/>
              </a:tabLst>
              <a:defRPr/>
            </a:pPr>
            <a:r>
              <a:rPr lang="pl-PL" sz="2400" dirty="0"/>
              <a:t>Last </a:t>
            </a:r>
            <a:r>
              <a:rPr lang="pl-PL" sz="2400" dirty="0" smtClean="0"/>
              <a:t>Name</a:t>
            </a:r>
            <a:r>
              <a:rPr lang="en-US" sz="2400" dirty="0" smtClean="0"/>
              <a:t> T-Z	    Dr. Debra Bill		      </a:t>
            </a:r>
            <a:r>
              <a:rPr lang="en-US" sz="2400" dirty="0" smtClean="0">
                <a:hlinkClick r:id="rId7"/>
              </a:rPr>
              <a:t>dbill@wcupa.edu</a:t>
            </a:r>
            <a:endParaRPr lang="en-US" sz="2400" dirty="0" smtClean="0"/>
          </a:p>
          <a:p>
            <a:pPr marL="431800" indent="-317500" eaLnBrk="1">
              <a:buSzPct val="45000"/>
              <a:buFont typeface="Wingdings" charset="2"/>
              <a:buChar char=""/>
              <a:tabLst>
                <a:tab pos="431800" algn="l"/>
                <a:tab pos="544513" algn="l"/>
                <a:tab pos="1001713" algn="l"/>
                <a:tab pos="1458913" algn="l"/>
                <a:tab pos="1916113" algn="l"/>
                <a:tab pos="2373313" algn="l"/>
                <a:tab pos="2830513" algn="l"/>
                <a:tab pos="3287713" algn="l"/>
                <a:tab pos="3744913" algn="l"/>
                <a:tab pos="4202113" algn="l"/>
                <a:tab pos="4659313" algn="l"/>
                <a:tab pos="5116513" algn="l"/>
                <a:tab pos="5573713" algn="l"/>
                <a:tab pos="6030913" algn="l"/>
                <a:tab pos="6488113" algn="l"/>
                <a:tab pos="6945313" algn="l"/>
                <a:tab pos="7402513" algn="l"/>
                <a:tab pos="7859713" algn="l"/>
                <a:tab pos="8316913" algn="l"/>
                <a:tab pos="8774113" algn="l"/>
                <a:tab pos="9231313" algn="l"/>
              </a:tabLst>
              <a:defRPr/>
            </a:pPr>
            <a:endParaRPr lang="pl-PL" sz="2400" dirty="0" smtClean="0">
              <a:solidFill>
                <a:srgbClr val="CCCCFF"/>
              </a:solidFill>
              <a:ea typeface="+mn-ea"/>
              <a:hlinkClick r:id="rId7"/>
            </a:endParaRPr>
          </a:p>
          <a:p>
            <a:pPr marL="114300" indent="0" eaLnBrk="1">
              <a:buClrTx/>
              <a:buSzPct val="45000"/>
              <a:tabLst>
                <a:tab pos="431800" algn="l"/>
                <a:tab pos="544513" algn="l"/>
                <a:tab pos="1001713" algn="l"/>
                <a:tab pos="1458913" algn="l"/>
                <a:tab pos="1916113" algn="l"/>
                <a:tab pos="2373313" algn="l"/>
                <a:tab pos="2830513" algn="l"/>
                <a:tab pos="3287713" algn="l"/>
                <a:tab pos="3744913" algn="l"/>
                <a:tab pos="4202113" algn="l"/>
                <a:tab pos="4659313" algn="l"/>
                <a:tab pos="5116513" algn="l"/>
                <a:tab pos="5573713" algn="l"/>
                <a:tab pos="6030913" algn="l"/>
                <a:tab pos="6488113" algn="l"/>
                <a:tab pos="6945313" algn="l"/>
                <a:tab pos="7402513" algn="l"/>
                <a:tab pos="7859713" algn="l"/>
                <a:tab pos="8316913" algn="l"/>
                <a:tab pos="8774113" algn="l"/>
                <a:tab pos="9231313" algn="l"/>
              </a:tabLst>
              <a:defRPr/>
            </a:pPr>
            <a:endParaRPr lang="pl-PL" sz="2400" dirty="0" smtClean="0">
              <a:solidFill>
                <a:srgbClr val="CCCCFF"/>
              </a:solidFill>
              <a:ea typeface="+mn-ea"/>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503238" y="234950"/>
            <a:ext cx="9070975" cy="1393825"/>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smtClean="0">
                <a:ea typeface="ＭＳ Ｐゴシック" pitchFamily="34" charset="-128"/>
              </a:rPr>
              <a:t>ALE at Student's Place of Employment</a:t>
            </a:r>
          </a:p>
        </p:txBody>
      </p:sp>
      <p:sp>
        <p:nvSpPr>
          <p:cNvPr id="21506"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Students are permitted to complete their ALE at their place of employment.</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However, their ALE project </a:t>
            </a:r>
            <a:r>
              <a:rPr lang="pl-PL" altLang="en-US" i="1" smtClean="0">
                <a:ea typeface="ＭＳ Ｐゴシック" pitchFamily="34" charset="-128"/>
              </a:rPr>
              <a:t>cannot</a:t>
            </a:r>
            <a:r>
              <a:rPr lang="pl-PL" altLang="en-US" smtClean="0">
                <a:ea typeface="ＭＳ Ｐゴシック" pitchFamily="34" charset="-128"/>
              </a:rPr>
              <a:t> be related to their job duties.  E.g., a nurse working in the pediatric ward of a hospital may conduct her ALE project at that hospital, but not in the pediatric ward.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503238" y="301625"/>
            <a:ext cx="9070975" cy="1262063"/>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smtClean="0">
                <a:ea typeface="ＭＳ Ｐゴシック" pitchFamily="34" charset="-128"/>
              </a:rPr>
              <a:t>GPA Requirements for ALE</a:t>
            </a:r>
          </a:p>
        </p:txBody>
      </p:sp>
      <p:sp>
        <p:nvSpPr>
          <p:cNvPr id="22530"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Students are expected to achieve a minimum of a 3.00 GPA after completeing all MPH core and Community Health Track courses.</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A GPA of 3.00 or higher is required to be eligible to begin ALE I &amp; II.</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503238" y="301625"/>
            <a:ext cx="9070975" cy="1262063"/>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smtClean="0">
                <a:ea typeface="ＭＳ Ｐゴシック" pitchFamily="34" charset="-128"/>
              </a:rPr>
              <a:t>Degree Candidacy</a:t>
            </a:r>
          </a:p>
        </p:txBody>
      </p:sp>
      <p:sp>
        <p:nvSpPr>
          <p:cNvPr id="23554"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Degree candidacy application must be made immediately upon completion of 12-15 semester hours of course work.  </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Students must file an application with the Dean of Graduate Studies.</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Students will receive a letter from the Dean of Graduate Studies either approving or denying their application.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503238" y="301625"/>
            <a:ext cx="9070975" cy="1262063"/>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smtClean="0">
                <a:ea typeface="ＭＳ Ｐゴシック" pitchFamily="34" charset="-128"/>
              </a:rPr>
              <a:t>Time Needed to Complete Degree</a:t>
            </a:r>
          </a:p>
        </p:txBody>
      </p:sp>
      <p:sp>
        <p:nvSpPr>
          <p:cNvPr id="24578" name="Rectangle 2"/>
          <p:cNvSpPr>
            <a:spLocks noGrp="1" noChangeArrowheads="1"/>
          </p:cNvSpPr>
          <p:nvPr>
            <p:ph type="body" idx="1"/>
          </p:nvPr>
        </p:nvSpPr>
        <p:spPr>
          <a:xfrm>
            <a:off x="503238" y="1768475"/>
            <a:ext cx="9070975" cy="5430838"/>
          </a:xfrm>
        </p:spPr>
        <p:txBody>
          <a:bodyPr/>
          <a:lstStyle/>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All requirements for one's MPH (including ALE I &amp; II) must be met within six years from commencement of the program.</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This advisement session offers two course rotations to complete the degree in either to or three years.</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Students have the option of taking only one course per semester, but this option may require up to six years to complete the program.</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xfrm>
            <a:off x="503238" y="301625"/>
            <a:ext cx="9070975" cy="1262063"/>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dirty="0" smtClean="0">
                <a:ea typeface="ＭＳ Ｐゴシック" pitchFamily="34" charset="-128"/>
              </a:rPr>
              <a:t>Application for Degree Candidacy</a:t>
            </a:r>
          </a:p>
        </p:txBody>
      </p:sp>
      <p:sp>
        <p:nvSpPr>
          <p:cNvPr id="25602" name="Rectangle 2"/>
          <p:cNvSpPr>
            <a:spLocks noGrp="1" noChangeArrowheads="1"/>
          </p:cNvSpPr>
          <p:nvPr>
            <p:ph type="body" idx="1"/>
          </p:nvPr>
        </p:nvSpPr>
        <p:spPr>
          <a:xfrm>
            <a:off x="503238" y="1768475"/>
            <a:ext cx="9070975" cy="2379663"/>
          </a:xfrm>
        </p:spPr>
        <p:txBody>
          <a:bodyPr/>
          <a:lstStyle/>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dirty="0" smtClean="0">
                <a:ea typeface="ＭＳ Ｐゴシック" pitchFamily="34" charset="-128"/>
              </a:rPr>
              <a:t>Information, fees and forms related to graduaton may be found on the Office of Graduate Studies webpage.</a:t>
            </a:r>
          </a:p>
          <a:p>
            <a:pPr marL="425450" indent="-320675" eaLnBrk="1">
              <a:buSzPct val="45000"/>
              <a:buFont typeface="Wingdings" pitchFamily="2" charset="2"/>
              <a:buNone/>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dirty="0">
                <a:solidFill>
                  <a:schemeClr val="bg1"/>
                </a:solidFill>
                <a:ea typeface="ＭＳ Ｐゴシック" pitchFamily="34" charset="-128"/>
                <a:hlinkClick r:id="rId4"/>
              </a:rPr>
              <a:t>Graduate Studies forms</a:t>
            </a:r>
            <a:endParaRPr lang="pl-PL" altLang="en-US" dirty="0">
              <a:solidFill>
                <a:schemeClr val="bg1"/>
              </a:solidFill>
              <a:ea typeface="ＭＳ Ｐゴシック" pitchFamily="34" charset="-128"/>
              <a:hlinkClick r:id="rId5"/>
            </a:endParaRPr>
          </a:p>
        </p:txBody>
      </p:sp>
      <p:sp>
        <p:nvSpPr>
          <p:cNvPr id="25603" name="Text Box 3"/>
          <p:cNvSpPr txBox="1">
            <a:spLocks noChangeArrowheads="1"/>
          </p:cNvSpPr>
          <p:nvPr/>
        </p:nvSpPr>
        <p:spPr bwMode="auto">
          <a:xfrm>
            <a:off x="503238" y="4375150"/>
            <a:ext cx="9070975" cy="286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25450" indent="-320675">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a:solidFill>
                  <a:srgbClr val="000000"/>
                </a:solidFill>
                <a:latin typeface="Arial" charset="0"/>
                <a:cs typeface="Arial Unicode MS" charset="0"/>
              </a:defRPr>
            </a:lvl1pPr>
            <a:lvl2pPr marL="857250" indent="-320675">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a:solidFill>
                  <a:srgbClr val="000000"/>
                </a:solidFill>
                <a:latin typeface="Arial" charset="0"/>
                <a:cs typeface="Arial Unicode MS" charset="0"/>
              </a:defRPr>
            </a:lvl2pPr>
            <a:lvl3pPr>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a:solidFill>
                  <a:srgbClr val="000000"/>
                </a:solidFill>
                <a:latin typeface="Arial" charset="0"/>
                <a:cs typeface="Arial Unicode MS" charset="0"/>
              </a:defRPr>
            </a:lvl3pPr>
            <a:lvl4pPr>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a:solidFill>
                  <a:srgbClr val="000000"/>
                </a:solidFill>
                <a:latin typeface="Arial" charset="0"/>
                <a:cs typeface="Arial Unicode MS" charset="0"/>
              </a:defRPr>
            </a:lvl4pPr>
            <a:lvl5pPr>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a:solidFill>
                  <a:srgbClr val="000000"/>
                </a:solidFill>
                <a:latin typeface="Arial" charset="0"/>
                <a:cs typeface="Arial Unicode MS"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a:solidFill>
                  <a:srgbClr val="000000"/>
                </a:solidFill>
                <a:latin typeface="Arial" charset="0"/>
                <a:cs typeface="Arial Unicode MS"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a:solidFill>
                  <a:srgbClr val="000000"/>
                </a:solidFill>
                <a:latin typeface="Arial" charset="0"/>
                <a:cs typeface="Arial Unicode MS"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a:solidFill>
                  <a:srgbClr val="000000"/>
                </a:solidFill>
                <a:latin typeface="Arial" charset="0"/>
                <a:cs typeface="Arial Unicode MS"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a:solidFill>
                  <a:srgbClr val="000000"/>
                </a:solidFill>
                <a:latin typeface="Arial" charset="0"/>
                <a:cs typeface="Arial Unicode MS" charset="0"/>
              </a:defRPr>
            </a:lvl9pPr>
          </a:lstStyle>
          <a:p>
            <a:pPr>
              <a:lnSpc>
                <a:spcPct val="104000"/>
              </a:lnSpc>
              <a:spcAft>
                <a:spcPts val="1425"/>
              </a:spcAft>
              <a:buSzPct val="45000"/>
              <a:buFont typeface="Wingdings" charset="2"/>
              <a:buChar char=""/>
              <a:defRPr/>
            </a:pPr>
            <a:r>
              <a:rPr lang="pl-PL" sz="3200" smtClean="0">
                <a:solidFill>
                  <a:srgbClr val="FFFFFF"/>
                </a:solidFill>
                <a:effectLst>
                  <a:outerShdw blurRad="38100" dist="38100" dir="2700000" algn="tl">
                    <a:srgbClr val="C0C0C0"/>
                  </a:outerShdw>
                </a:effectLst>
                <a:latin typeface="Trebuchet MS" pitchFamily="32" charset="0"/>
                <a:ea typeface="+mn-ea"/>
              </a:rPr>
              <a:t>Graduation Application Deadlines</a:t>
            </a:r>
          </a:p>
          <a:p>
            <a:pPr lvl="1">
              <a:lnSpc>
                <a:spcPct val="104000"/>
              </a:lnSpc>
              <a:spcAft>
                <a:spcPts val="1138"/>
              </a:spcAft>
              <a:buSzPct val="45000"/>
              <a:buFont typeface="Wingdings" charset="2"/>
              <a:buChar char=""/>
              <a:defRPr/>
            </a:pPr>
            <a:r>
              <a:rPr lang="pl-PL" sz="2800" smtClean="0">
                <a:solidFill>
                  <a:srgbClr val="FFFFFF"/>
                </a:solidFill>
                <a:effectLst>
                  <a:outerShdw blurRad="38100" dist="38100" dir="2700000" algn="tl">
                    <a:srgbClr val="C0C0C0"/>
                  </a:outerShdw>
                </a:effectLst>
                <a:latin typeface="Trebuchet MS" pitchFamily="32" charset="0"/>
                <a:ea typeface="+mn-ea"/>
              </a:rPr>
              <a:t>May Graduation					February 1st</a:t>
            </a:r>
          </a:p>
          <a:p>
            <a:pPr lvl="1">
              <a:lnSpc>
                <a:spcPct val="104000"/>
              </a:lnSpc>
              <a:spcAft>
                <a:spcPts val="1138"/>
              </a:spcAft>
              <a:buSzPct val="45000"/>
              <a:buFont typeface="Wingdings" charset="2"/>
              <a:buChar char=""/>
              <a:defRPr/>
            </a:pPr>
            <a:r>
              <a:rPr lang="pl-PL" sz="2800" smtClean="0">
                <a:solidFill>
                  <a:srgbClr val="FFFFFF"/>
                </a:solidFill>
                <a:effectLst>
                  <a:outerShdw blurRad="38100" dist="38100" dir="2700000" algn="tl">
                    <a:srgbClr val="C0C0C0"/>
                  </a:outerShdw>
                </a:effectLst>
                <a:latin typeface="Trebuchet MS" pitchFamily="32" charset="0"/>
                <a:ea typeface="+mn-ea"/>
              </a:rPr>
              <a:t>August Graduation				June 1st</a:t>
            </a:r>
          </a:p>
          <a:p>
            <a:pPr lvl="1">
              <a:lnSpc>
                <a:spcPct val="104000"/>
              </a:lnSpc>
              <a:spcAft>
                <a:spcPts val="1138"/>
              </a:spcAft>
              <a:buSzPct val="45000"/>
              <a:buFont typeface="Wingdings" charset="2"/>
              <a:buChar char=""/>
              <a:defRPr/>
            </a:pPr>
            <a:r>
              <a:rPr lang="pl-PL" sz="2800" smtClean="0">
                <a:solidFill>
                  <a:srgbClr val="FFFFFF"/>
                </a:solidFill>
                <a:effectLst>
                  <a:outerShdw blurRad="38100" dist="38100" dir="2700000" algn="tl">
                    <a:srgbClr val="C0C0C0"/>
                  </a:outerShdw>
                </a:effectLst>
                <a:latin typeface="Trebuchet MS" pitchFamily="32" charset="0"/>
                <a:ea typeface="+mn-ea"/>
              </a:rPr>
              <a:t>December Graduation			October 1st</a:t>
            </a:r>
          </a:p>
          <a:p>
            <a:pPr lvl="1">
              <a:lnSpc>
                <a:spcPct val="104000"/>
              </a:lnSpc>
              <a:spcAft>
                <a:spcPts val="1138"/>
              </a:spcAft>
              <a:buClrTx/>
              <a:buSzPct val="45000"/>
              <a:buFontTx/>
              <a:buNone/>
              <a:defRPr/>
            </a:pPr>
            <a:endParaRPr lang="pl-PL" sz="2800" smtClean="0">
              <a:solidFill>
                <a:srgbClr val="FFFFFF"/>
              </a:solidFill>
              <a:effectLst>
                <a:outerShdw blurRad="38100" dist="38100" dir="2700000" algn="tl">
                  <a:srgbClr val="C0C0C0"/>
                </a:outerShdw>
              </a:effectLst>
              <a:latin typeface="Trebuchet MS" pitchFamily="32" charset="0"/>
              <a:ea typeface="+mn-ea"/>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xfrm>
            <a:off x="503238" y="234950"/>
            <a:ext cx="9070975" cy="1393825"/>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smtClean="0">
                <a:ea typeface="ＭＳ Ｐゴシック" pitchFamily="34" charset="-128"/>
              </a:rPr>
              <a:t>Issues that May Delay Desired Graduation Date</a:t>
            </a:r>
          </a:p>
        </p:txBody>
      </p:sp>
      <p:sp>
        <p:nvSpPr>
          <p:cNvPr id="26626" name="Rectangle 2"/>
          <p:cNvSpPr>
            <a:spLocks noGrp="1" noChangeArrowheads="1"/>
          </p:cNvSpPr>
          <p:nvPr>
            <p:ph type="body" idx="1"/>
          </p:nvPr>
        </p:nvSpPr>
        <p:spPr>
          <a:xfrm>
            <a:off x="503238" y="1768475"/>
            <a:ext cx="9070975" cy="5792788"/>
          </a:xfrm>
        </p:spPr>
        <p:txBody>
          <a:bodyPr/>
          <a:lstStyle/>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dirty="0" smtClean="0">
                <a:ea typeface="ＭＳ Ｐゴシック" pitchFamily="34" charset="-128"/>
              </a:rPr>
              <a:t>Failing to follow advising sheets when registering for courses</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dirty="0" smtClean="0">
                <a:ea typeface="ＭＳ Ｐゴシック" pitchFamily="34" charset="-128"/>
              </a:rPr>
              <a:t>Failing to register for courses on time</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dirty="0" smtClean="0">
                <a:ea typeface="ＭＳ Ｐゴシック" pitchFamily="34" charset="-128"/>
              </a:rPr>
              <a:t>Undergraduate statistics requirement not met at time of enrollment</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dirty="0" smtClean="0">
                <a:ea typeface="ＭＳ Ｐゴシック" pitchFamily="34" charset="-128"/>
              </a:rPr>
              <a:t>Failing to take prerequisite courses in the recommended sequence</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dirty="0" smtClean="0">
                <a:ea typeface="ＭＳ Ｐゴシック" pitchFamily="34" charset="-128"/>
              </a:rPr>
              <a:t>Failing to complete ALE I &amp; II in consecutive semesters (completing both in one semester is acceptable </a:t>
            </a:r>
            <a:r>
              <a:rPr lang="pl-PL" altLang="en-US" i="1" dirty="0" smtClean="0">
                <a:ea typeface="ＭＳ Ｐゴシック" pitchFamily="34" charset="-128"/>
              </a:rPr>
              <a:t>with advisor approval</a:t>
            </a:r>
            <a:r>
              <a:rPr lang="pl-PL" altLang="en-US" dirty="0" smtClean="0">
                <a:ea typeface="ＭＳ Ｐゴシック" pitchFamily="34" charset="-128"/>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a:xfrm>
            <a:off x="503238" y="301625"/>
            <a:ext cx="9070975" cy="1262063"/>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smtClean="0">
                <a:ea typeface="ＭＳ Ｐゴシック" pitchFamily="34" charset="-128"/>
              </a:rPr>
              <a:t>Important Graduation Information</a:t>
            </a:r>
          </a:p>
        </p:txBody>
      </p:sp>
      <p:sp>
        <p:nvSpPr>
          <p:cNvPr id="27650"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Students who complete course requirements in the summer may participate in the previous May's commencement ceremony.  These students need to apply for spring graduation.  However, since all course requirements will not be completed until the summer, official graduation clearance will not occur until September, and diplomas will be issued at that time.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a:xfrm>
            <a:off x="503238" y="234950"/>
            <a:ext cx="9070975" cy="1393825"/>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smtClean="0">
                <a:ea typeface="ＭＳ Ｐゴシック" pitchFamily="34" charset="-128"/>
              </a:rPr>
              <a:t>Academic Probation/Dismissal Policy</a:t>
            </a:r>
          </a:p>
        </p:txBody>
      </p:sp>
      <p:sp>
        <p:nvSpPr>
          <p:cNvPr id="28674"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Students whose GPA falls below 3.00 will be placed on academic probation.  These students must raise their GPA to 3.00 by the end of the next semester for which they register.  If a student fails to meet the conditions of academic probation, he/she is subject to dismissal.</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mtClean="0">
                <a:ea typeface="ＭＳ Ｐゴシック" pitchFamily="34" charset="-128"/>
              </a:rPr>
              <a:t>Students with a GPA of 2.00 or lower will be dropped from the program.</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a:xfrm>
            <a:off x="503238" y="301625"/>
            <a:ext cx="9070975" cy="1262063"/>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smtClean="0">
                <a:ea typeface="ＭＳ Ｐゴシック" pitchFamily="34" charset="-128"/>
              </a:rPr>
              <a:t>Academic Probation Policy</a:t>
            </a:r>
          </a:p>
        </p:txBody>
      </p:sp>
      <p:sp>
        <p:nvSpPr>
          <p:cNvPr id="29698"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z="2600" smtClean="0">
                <a:ea typeface="ＭＳ Ｐゴシック" pitchFamily="34" charset="-128"/>
              </a:rPr>
              <a:t>All students on academic probation </a:t>
            </a:r>
            <a:r>
              <a:rPr lang="pl-PL" altLang="en-US" sz="2600" i="1" smtClean="0">
                <a:ea typeface="ＭＳ Ｐゴシック" pitchFamily="34" charset="-128"/>
              </a:rPr>
              <a:t>must </a:t>
            </a:r>
            <a:r>
              <a:rPr lang="pl-PL" altLang="en-US" sz="2600" smtClean="0">
                <a:ea typeface="ＭＳ Ｐゴシック" pitchFamily="34" charset="-128"/>
              </a:rPr>
              <a:t>meet with their advisors to select their courses for the probation semester.</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z="2600" smtClean="0">
                <a:ea typeface="ＭＳ Ｐゴシック" pitchFamily="34" charset="-128"/>
              </a:rPr>
              <a:t>Students on probation must complete the MPH Academic Probation Form prior to registering for courses.</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z="2600" smtClean="0">
                <a:ea typeface="ＭＳ Ｐゴシック" pitchFamily="34" charset="-128"/>
              </a:rPr>
              <a:t>Students on probation with a GPA between 2.90 and 3.00 </a:t>
            </a:r>
            <a:r>
              <a:rPr lang="pl-PL" altLang="en-US" sz="2600" i="1" smtClean="0">
                <a:ea typeface="ＭＳ Ｐゴシック" pitchFamily="34" charset="-128"/>
              </a:rPr>
              <a:t>may</a:t>
            </a:r>
            <a:r>
              <a:rPr lang="pl-PL" altLang="en-US" sz="2600" smtClean="0">
                <a:ea typeface="ＭＳ Ｐゴシック" pitchFamily="34" charset="-128"/>
              </a:rPr>
              <a:t> be granted an additional probationary semester.</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z="2600" smtClean="0">
                <a:ea typeface="ＭＳ Ｐゴシック" pitchFamily="34" charset="-128"/>
              </a:rPr>
              <a:t>Students on probation with a GPA below 2.90 will be dropped from the program at the end of their first probationary semester.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a:xfrm>
            <a:off x="503238" y="301625"/>
            <a:ext cx="9069387" cy="1260475"/>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ltLang="en-US" smtClean="0">
                <a:ea typeface="ＭＳ Ｐゴシック" pitchFamily="34" charset="-128"/>
              </a:rPr>
              <a:t>CHES Exam Dates</a:t>
            </a:r>
          </a:p>
        </p:txBody>
      </p:sp>
      <p:sp>
        <p:nvSpPr>
          <p:cNvPr id="30722" name="Rectangle 2"/>
          <p:cNvSpPr>
            <a:spLocks noGrp="1" noChangeArrowheads="1"/>
          </p:cNvSpPr>
          <p:nvPr>
            <p:ph type="body" idx="1"/>
          </p:nvPr>
        </p:nvSpPr>
        <p:spPr>
          <a:xfrm>
            <a:off x="503238" y="1768475"/>
            <a:ext cx="9069387" cy="6254750"/>
          </a:xfrm>
        </p:spPr>
        <p:txBody>
          <a:bodyPr/>
          <a:lstStyle/>
          <a:p>
            <a:pPr marL="338138" indent="-338138" eaLnBrk="1">
              <a:buSzPct val="45000"/>
              <a:buFont typeface="Wingdings" pitchFamily="2" charset="2"/>
              <a:buChar char=""/>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defRPr/>
            </a:pPr>
            <a:r>
              <a:rPr lang="en-US" altLang="en-US" sz="2800" dirty="0" smtClean="0">
                <a:ea typeface="ＭＳ Ｐゴシック" pitchFamily="34" charset="-128"/>
              </a:rPr>
              <a:t> April 23, 2016</a:t>
            </a:r>
          </a:p>
          <a:p>
            <a:pPr marL="1479550" lvl="1" indent="-565150" eaLnBrk="1">
              <a:buSzPct val="45000"/>
              <a:buFont typeface="Wingdings" pitchFamily="2" charset="2"/>
              <a:buChar char=""/>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defRPr/>
            </a:pPr>
            <a:r>
              <a:rPr lang="en-US" altLang="en-US" sz="2400" dirty="0" smtClean="0">
                <a:ea typeface="Arial Unicode MS" pitchFamily="34" charset="-128"/>
              </a:rPr>
              <a:t>Registration: 11/1/15 – 2/1/16</a:t>
            </a:r>
          </a:p>
          <a:p>
            <a:pPr marL="2286000" lvl="2" indent="-455613" eaLnBrk="1">
              <a:buSzPct val="45000"/>
              <a:buFont typeface="Wingdings" pitchFamily="2" charset="2"/>
              <a:buChar char=""/>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defRPr/>
            </a:pPr>
            <a:r>
              <a:rPr lang="en-US" altLang="en-US" dirty="0" smtClean="0">
                <a:ea typeface="Arial Unicode MS" pitchFamily="34" charset="-128"/>
              </a:rPr>
              <a:t>Student fee: $210 </a:t>
            </a:r>
          </a:p>
          <a:p>
            <a:pPr marL="1479550" lvl="1" indent="-565150" eaLnBrk="1">
              <a:buSzPct val="45000"/>
              <a:buFont typeface="Wingdings" pitchFamily="2" charset="2"/>
              <a:buChar char=""/>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defRPr/>
            </a:pPr>
            <a:r>
              <a:rPr lang="en-US" altLang="en-US" sz="2400" dirty="0" smtClean="0">
                <a:ea typeface="Arial Unicode MS" pitchFamily="34" charset="-128"/>
              </a:rPr>
              <a:t>Late Registration: 2/2/16 – 3/1/16</a:t>
            </a:r>
          </a:p>
          <a:p>
            <a:pPr marL="2286000" lvl="2" indent="-455613" eaLnBrk="1">
              <a:buSzPct val="45000"/>
              <a:buFont typeface="Wingdings" pitchFamily="2" charset="2"/>
              <a:buChar char=""/>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defRPr/>
            </a:pPr>
            <a:r>
              <a:rPr lang="en-US" altLang="en-US" dirty="0" smtClean="0">
                <a:ea typeface="Arial Unicode MS" pitchFamily="34" charset="-128"/>
              </a:rPr>
              <a:t>Student fee: $265</a:t>
            </a:r>
          </a:p>
          <a:p>
            <a:pPr marL="338138" indent="-338138" eaLnBrk="1">
              <a:buSzPct val="45000"/>
              <a:buFont typeface="Wingdings" pitchFamily="2" charset="2"/>
              <a:buChar char=""/>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defRPr/>
            </a:pPr>
            <a:r>
              <a:rPr lang="en-US" altLang="en-US" sz="2800" dirty="0" smtClean="0">
                <a:ea typeface="ＭＳ Ｐゴシック" pitchFamily="34" charset="-128"/>
              </a:rPr>
              <a:t> October 15, 2016</a:t>
            </a:r>
          </a:p>
          <a:p>
            <a:pPr marL="1479550" lvl="1" indent="-565150" eaLnBrk="1">
              <a:buSzPct val="45000"/>
              <a:buFont typeface="Wingdings" pitchFamily="2" charset="2"/>
              <a:buChar char=""/>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defRPr/>
            </a:pPr>
            <a:r>
              <a:rPr lang="en-US" altLang="en-US" sz="2400" dirty="0" smtClean="0">
                <a:ea typeface="Arial Unicode MS" pitchFamily="34" charset="-128"/>
              </a:rPr>
              <a:t>Registration: 5/1/16 – 8/1/16</a:t>
            </a:r>
          </a:p>
          <a:p>
            <a:pPr marL="2286000" lvl="2" indent="-455613" eaLnBrk="1">
              <a:buSzPct val="45000"/>
              <a:buFont typeface="Wingdings" pitchFamily="2" charset="2"/>
              <a:buChar char=""/>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defRPr/>
            </a:pPr>
            <a:r>
              <a:rPr lang="en-US" altLang="en-US" dirty="0" smtClean="0">
                <a:ea typeface="Arial Unicode MS" pitchFamily="34" charset="-128"/>
              </a:rPr>
              <a:t>Student fee: $210</a:t>
            </a:r>
          </a:p>
          <a:p>
            <a:pPr marL="1479550" lvl="1" indent="-565150" eaLnBrk="1">
              <a:buSzPct val="45000"/>
              <a:buFont typeface="Wingdings" pitchFamily="2" charset="2"/>
              <a:buChar char=""/>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defRPr/>
            </a:pPr>
            <a:r>
              <a:rPr lang="en-US" altLang="en-US" sz="2400" dirty="0" smtClean="0">
                <a:ea typeface="Arial Unicode MS" pitchFamily="34" charset="-128"/>
              </a:rPr>
              <a:t>Late Registration: 8/2/16 – 9/1/16</a:t>
            </a:r>
          </a:p>
          <a:p>
            <a:pPr marL="1479550" lvl="1" indent="-565150" eaLnBrk="1">
              <a:buSzPct val="45000"/>
              <a:buFont typeface="Wingdings" pitchFamily="2" charset="2"/>
              <a:buChar char=""/>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defRPr/>
            </a:pPr>
            <a:r>
              <a:rPr lang="en-US" altLang="en-US" sz="2400" dirty="0" smtClean="0">
                <a:ea typeface="Arial Unicode MS" pitchFamily="34" charset="-128"/>
              </a:rPr>
              <a:t>Student fee: $265 </a:t>
            </a:r>
          </a:p>
          <a:p>
            <a:pPr marL="338138" indent="-338138" eaLnBrk="1">
              <a:spcAft>
                <a:spcPts val="1138"/>
              </a:spcAft>
              <a:buClrTx/>
              <a:buSzTx/>
              <a:buFontTx/>
              <a:buNone/>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defRPr/>
            </a:pPr>
            <a:r>
              <a:rPr lang="en-US" altLang="en-US" sz="2400" dirty="0">
                <a:ea typeface="ＭＳ Ｐゴシック" pitchFamily="34" charset="-128"/>
                <a:hlinkClick r:id="rId4"/>
              </a:rPr>
              <a:t>CHES exam info on NCHEC website</a:t>
            </a:r>
          </a:p>
          <a:p>
            <a:pPr marL="338138" indent="-338138" eaLnBrk="1">
              <a:spcAft>
                <a:spcPts val="850"/>
              </a:spcAft>
              <a:buClrTx/>
              <a:buSzTx/>
              <a:buFontTx/>
              <a:buNone/>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defRPr/>
            </a:pPr>
            <a:endParaRPr lang="en-US" altLang="en-US" sz="2400" dirty="0" smtClean="0">
              <a:ea typeface="ＭＳ Ｐゴシック" pitchFamily="34"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03238" y="301625"/>
            <a:ext cx="9070975" cy="1262063"/>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smtClean="0">
                <a:ea typeface="ＭＳ Ｐゴシック" pitchFamily="34" charset="-128"/>
              </a:rPr>
              <a:t>MPH Core Courses </a:t>
            </a:r>
            <a:r>
              <a:rPr lang="pl-PL" altLang="en-US" sz="3200" smtClean="0">
                <a:ea typeface="ＭＳ Ｐゴシック" pitchFamily="34" charset="-128"/>
              </a:rPr>
              <a:t>(24 credits)</a:t>
            </a:r>
          </a:p>
        </p:txBody>
      </p:sp>
      <p:sp>
        <p:nvSpPr>
          <p:cNvPr id="5122" name="Text Box 2"/>
          <p:cNvSpPr txBox="1">
            <a:spLocks noChangeArrowheads="1"/>
          </p:cNvSpPr>
          <p:nvPr/>
        </p:nvSpPr>
        <p:spPr bwMode="auto">
          <a:xfrm>
            <a:off x="503238" y="1768475"/>
            <a:ext cx="442595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25450" indent="-320675"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1pPr>
            <a:lvl2pPr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2pPr>
            <a:lvl3pPr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3pPr>
            <a:lvl4pPr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4pPr>
            <a:lvl5pPr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 520 Public Health Epidemiology        FALL/SPRING</a:t>
            </a:r>
          </a:p>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 526 Biostatistics for Public Health                  FALL/SPRING</a:t>
            </a:r>
          </a:p>
        </p:txBody>
      </p:sp>
      <p:sp>
        <p:nvSpPr>
          <p:cNvPr id="5123" name="Text Box 3"/>
          <p:cNvSpPr txBox="1">
            <a:spLocks noChangeArrowheads="1"/>
          </p:cNvSpPr>
          <p:nvPr/>
        </p:nvSpPr>
        <p:spPr bwMode="auto">
          <a:xfrm>
            <a:off x="5151438" y="1768475"/>
            <a:ext cx="442595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25450" indent="-320675"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1pPr>
            <a:lvl2pPr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2pPr>
            <a:lvl3pPr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3pPr>
            <a:lvl4pPr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4pPr>
            <a:lvl5pPr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ENV 530 General Environmental Health              FALL/SPRING</a:t>
            </a:r>
          </a:p>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 516 Health Care Management</a:t>
            </a:r>
          </a:p>
          <a:p>
            <a:pPr eaLnBrk="1">
              <a:lnSpc>
                <a:spcPct val="104000"/>
              </a:lnSpc>
              <a:spcAft>
                <a:spcPts val="1425"/>
              </a:spcAft>
              <a:buClrTx/>
              <a:buSzPct val="45000"/>
              <a:buFontTx/>
              <a:buNone/>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                            FALL/SPRING</a:t>
            </a:r>
          </a:p>
        </p:txBody>
      </p:sp>
      <p:sp>
        <p:nvSpPr>
          <p:cNvPr id="5124" name="Text Box 4"/>
          <p:cNvSpPr txBox="1">
            <a:spLocks noChangeArrowheads="1"/>
          </p:cNvSpPr>
          <p:nvPr/>
        </p:nvSpPr>
        <p:spPr bwMode="auto">
          <a:xfrm>
            <a:off x="5151438" y="4375150"/>
            <a:ext cx="442595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25450" indent="-320675"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1pPr>
            <a:lvl2pPr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2pPr>
            <a:lvl3pPr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3pPr>
            <a:lvl4pPr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4pPr>
            <a:lvl5pPr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 649 Applied Learning Experience I      FALL/SPRING/SUM</a:t>
            </a:r>
          </a:p>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 650 Applied Learning Experience II     FALL/SPRING/SUM</a:t>
            </a:r>
          </a:p>
        </p:txBody>
      </p:sp>
      <p:sp>
        <p:nvSpPr>
          <p:cNvPr id="5125" name="Text Box 5"/>
          <p:cNvSpPr txBox="1">
            <a:spLocks noChangeArrowheads="1"/>
          </p:cNvSpPr>
          <p:nvPr/>
        </p:nvSpPr>
        <p:spPr bwMode="auto">
          <a:xfrm>
            <a:off x="503238" y="4375150"/>
            <a:ext cx="442595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25450" indent="-320675"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1pPr>
            <a:lvl2pPr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2pPr>
            <a:lvl3pPr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3pPr>
            <a:lvl4pPr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4pPr>
            <a:lvl5pPr eaLnBrk="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25450"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 632 Social and Behavioral Aspects of Health  FALL/SPRING</a:t>
            </a:r>
          </a:p>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 648 Research Methods in Public Health        FALL/SPRING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a:xfrm>
            <a:off x="503238" y="301625"/>
            <a:ext cx="9070975" cy="1262063"/>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dirty="0" smtClean="0">
                <a:ea typeface="ＭＳ Ｐゴシック" pitchFamily="34" charset="-128"/>
              </a:rPr>
              <a:t>Important Links</a:t>
            </a:r>
          </a:p>
        </p:txBody>
      </p:sp>
      <p:sp>
        <p:nvSpPr>
          <p:cNvPr id="31746" name="Rectangle 2"/>
          <p:cNvSpPr>
            <a:spLocks noGrp="1" noChangeArrowheads="1"/>
          </p:cNvSpPr>
          <p:nvPr>
            <p:ph type="body" idx="1"/>
          </p:nvPr>
        </p:nvSpPr>
        <p:spPr>
          <a:xfrm>
            <a:off x="503238" y="1768475"/>
            <a:ext cx="9070975" cy="5513388"/>
          </a:xfrm>
          <a:extLst>
            <a:ext uri="{91240B29-F687-4F45-9708-019B960494DF}">
              <a14:hiddenLine xmlns:a14="http://schemas.microsoft.com/office/drawing/2010/main" w="9525" cap="flat">
                <a:solidFill>
                  <a:srgbClr val="808080"/>
                </a:solidFill>
                <a:round/>
                <a:headEnd/>
                <a:tailEnd/>
              </a14:hiddenLine>
            </a:ext>
          </a:extLst>
        </p:spPr>
        <p:txBody>
          <a:bodyPr numCol="2"/>
          <a:lstStyle/>
          <a:p>
            <a:pPr marL="425450" indent="-320675" eaLnBrk="1">
              <a:buSzPct val="45000"/>
              <a:buFont typeface="Wingdings" charset="0"/>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sz="2600" dirty="0">
                <a:solidFill>
                  <a:schemeClr val="accent2">
                    <a:lumMod val="20000"/>
                    <a:lumOff val="80000"/>
                  </a:schemeClr>
                </a:solidFill>
                <a:effectLst>
                  <a:outerShdw blurRad="38100" dist="38100" dir="2700000" algn="tl">
                    <a:srgbClr val="DDDDDD"/>
                  </a:outerShdw>
                </a:effectLst>
                <a:hlinkClick r:id="rId4"/>
              </a:rPr>
              <a:t>Office of Graduate Studies</a:t>
            </a:r>
          </a:p>
          <a:p>
            <a:pPr marL="425450" indent="-320675" eaLnBrk="1">
              <a:buSzPct val="45000"/>
              <a:buFont typeface="Wingdings" charset="0"/>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sz="2600" dirty="0">
                <a:solidFill>
                  <a:srgbClr val="CCCCFF"/>
                </a:solidFill>
                <a:effectLst>
                  <a:outerShdw blurRad="38100" dist="38100" dir="2700000" algn="tl">
                    <a:srgbClr val="DDDDDD"/>
                  </a:outerShdw>
                </a:effectLst>
                <a:hlinkClick r:id="rId5"/>
              </a:rPr>
              <a:t>College of Health Sciences</a:t>
            </a:r>
          </a:p>
          <a:p>
            <a:pPr marL="425450" indent="-320675" eaLnBrk="1">
              <a:buSzPct val="45000"/>
              <a:buFont typeface="Wingdings" charset="0"/>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sz="2600" dirty="0">
                <a:solidFill>
                  <a:srgbClr val="CCCCFF"/>
                </a:solidFill>
                <a:effectLst>
                  <a:outerShdw blurRad="38100" dist="38100" dir="2700000" algn="tl">
                    <a:srgbClr val="DDDDDD"/>
                  </a:outerShdw>
                </a:effectLst>
                <a:hlinkClick r:id="rId6"/>
              </a:rPr>
              <a:t>Master of Public Health Program</a:t>
            </a:r>
            <a:endParaRPr lang="en-US" sz="2600" dirty="0">
              <a:solidFill>
                <a:srgbClr val="CCCCFF"/>
              </a:solidFill>
              <a:effectLst>
                <a:outerShdw blurRad="38100" dist="38100" dir="2700000" algn="tl">
                  <a:srgbClr val="DDDDDD"/>
                </a:outerShdw>
              </a:effectLst>
              <a:hlinkClick r:id="rId6"/>
            </a:endParaRPr>
          </a:p>
          <a:p>
            <a:pPr marL="425450" indent="-320675" eaLnBrk="1">
              <a:buSzPct val="45000"/>
              <a:buFont typeface="Wingdings" charset="0"/>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sz="2600" dirty="0">
                <a:solidFill>
                  <a:srgbClr val="CCCCFF"/>
                </a:solidFill>
                <a:effectLst>
                  <a:outerShdw blurRad="38100" dist="38100" dir="2700000" algn="tl">
                    <a:srgbClr val="DDDDDD"/>
                  </a:outerShdw>
                </a:effectLst>
                <a:hlinkClick r:id="rId7"/>
              </a:rPr>
              <a:t>Master of Public Health Program FAQ</a:t>
            </a:r>
            <a:endParaRPr lang="en-US" sz="2600" dirty="0">
              <a:solidFill>
                <a:srgbClr val="CCCCFF"/>
              </a:solidFill>
              <a:effectLst>
                <a:outerShdw blurRad="38100" dist="38100" dir="2700000" algn="tl">
                  <a:srgbClr val="DDDDDD"/>
                </a:outerShdw>
              </a:effectLst>
              <a:hlinkClick r:id="rId7"/>
            </a:endParaRPr>
          </a:p>
          <a:p>
            <a:pPr marL="425450" indent="-320675" eaLnBrk="1">
              <a:buSzPct val="45000"/>
              <a:buFont typeface="Wingdings" charset="0"/>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en-US" sz="2600" dirty="0">
                <a:solidFill>
                  <a:srgbClr val="CCCCFF"/>
                </a:solidFill>
                <a:effectLst>
                  <a:outerShdw blurRad="38100" dist="38100" dir="2700000" algn="tl">
                    <a:srgbClr val="DDDDDD"/>
                  </a:outerShdw>
                </a:effectLst>
                <a:hlinkClick r:id="rId8"/>
              </a:rPr>
              <a:t>MPH – Community Health</a:t>
            </a:r>
            <a:endParaRPr lang="pl-PL" sz="2600" dirty="0">
              <a:solidFill>
                <a:srgbClr val="CCCCFF"/>
              </a:solidFill>
              <a:effectLst>
                <a:outerShdw blurRad="38100" dist="38100" dir="2700000" algn="tl">
                  <a:srgbClr val="DDDDDD"/>
                </a:outerShdw>
              </a:effectLst>
              <a:hlinkClick r:id="rId7"/>
            </a:endParaRPr>
          </a:p>
          <a:p>
            <a:pPr marL="425450" indent="-320675" eaLnBrk="1">
              <a:buSzPct val="45000"/>
              <a:buFont typeface="Wingdings" charset="0"/>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sz="2600" dirty="0" smtClean="0">
                <a:solidFill>
                  <a:srgbClr val="CCCCFF"/>
                </a:solidFill>
                <a:effectLst>
                  <a:outerShdw blurRad="38100" dist="38100" dir="2700000" algn="tl">
                    <a:srgbClr val="DDDDDD"/>
                  </a:outerShdw>
                </a:effectLst>
                <a:hlinkClick r:id="rId9"/>
              </a:rPr>
              <a:t>Past </a:t>
            </a:r>
            <a:r>
              <a:rPr lang="pl-PL" sz="2600" dirty="0">
                <a:solidFill>
                  <a:srgbClr val="CCCCFF"/>
                </a:solidFill>
                <a:effectLst>
                  <a:outerShdw blurRad="38100" dist="38100" dir="2700000" algn="tl">
                    <a:srgbClr val="DDDDDD"/>
                  </a:outerShdw>
                </a:effectLst>
                <a:hlinkClick r:id="rId9"/>
              </a:rPr>
              <a:t>Community Health ALE Sites</a:t>
            </a:r>
          </a:p>
          <a:p>
            <a:pPr marL="425450" indent="-320675" eaLnBrk="1">
              <a:buSzPct val="45000"/>
              <a:buFont typeface="Wingdings" charset="0"/>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sz="2600" dirty="0">
                <a:solidFill>
                  <a:srgbClr val="CCCCFF"/>
                </a:solidFill>
                <a:effectLst>
                  <a:outerShdw blurRad="38100" dist="38100" dir="2700000" algn="tl">
                    <a:srgbClr val="DDDDDD"/>
                  </a:outerShdw>
                </a:effectLst>
                <a:hlinkClick r:id="rId10"/>
              </a:rPr>
              <a:t>MPH Facebook Page</a:t>
            </a:r>
            <a:endParaRPr lang="en-US" sz="2600" dirty="0">
              <a:solidFill>
                <a:srgbClr val="CCCCFF"/>
              </a:solidFill>
              <a:effectLst>
                <a:outerShdw blurRad="38100" dist="38100" dir="2700000" algn="tl">
                  <a:srgbClr val="DDDDDD"/>
                </a:outerShdw>
              </a:effectLst>
              <a:hlinkClick r:id="rId10"/>
            </a:endParaRPr>
          </a:p>
          <a:p>
            <a:pPr marL="425450" indent="-320675" eaLnBrk="1">
              <a:buSzPct val="45000"/>
              <a:buFont typeface="Wingdings" charset="0"/>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endParaRPr lang="pl-PL" sz="2600" dirty="0" smtClean="0">
              <a:solidFill>
                <a:srgbClr val="CCCCFF"/>
              </a:solidFill>
              <a:effectLst>
                <a:outerShdw blurRad="38100" dist="38100" dir="2700000" algn="tl">
                  <a:srgbClr val="DDDDDD"/>
                </a:outerShdw>
              </a:effectLst>
              <a:hlinkClick r:id="rId10"/>
            </a:endParaRPr>
          </a:p>
          <a:p>
            <a:pPr marL="425450" indent="-320675" eaLnBrk="1">
              <a:buSzPct val="45000"/>
              <a:buFont typeface="Wingdings" charset="0"/>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sz="2600" dirty="0">
                <a:solidFill>
                  <a:srgbClr val="CCCCFF"/>
                </a:solidFill>
                <a:effectLst>
                  <a:outerShdw blurRad="38100" dist="38100" dir="2700000" algn="tl">
                    <a:srgbClr val="DDDDDD"/>
                  </a:outerShdw>
                </a:effectLst>
                <a:hlinkClick r:id="rId11"/>
              </a:rPr>
              <a:t>Current MPH Student Resources</a:t>
            </a:r>
            <a:r>
              <a:rPr lang="pl-PL" sz="2600" dirty="0">
                <a:solidFill>
                  <a:srgbClr val="CCCCFF"/>
                </a:solidFill>
                <a:effectLst>
                  <a:outerShdw blurRad="38100" dist="38100" dir="2700000" algn="tl">
                    <a:srgbClr val="DDDDDD"/>
                  </a:outerShdw>
                </a:effectLst>
              </a:rPr>
              <a:t> </a:t>
            </a:r>
          </a:p>
          <a:p>
            <a:pPr marL="425450" indent="-320675" eaLnBrk="1">
              <a:buSzPct val="45000"/>
              <a:buFont typeface="Wingdings" charset="0"/>
              <a:buNone/>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sz="2000" dirty="0" smtClean="0">
                <a:solidFill>
                  <a:srgbClr val="CCCCFF"/>
                </a:solidFill>
                <a:effectLst>
                  <a:outerShdw blurRad="38100" dist="38100" dir="2700000" algn="tl">
                    <a:srgbClr val="DDDDDD"/>
                  </a:outerShdw>
                </a:effectLst>
              </a:rPr>
              <a:t>	    (</a:t>
            </a:r>
            <a:r>
              <a:rPr lang="pl-PL" sz="2000" dirty="0">
                <a:solidFill>
                  <a:srgbClr val="CCCCFF"/>
                </a:solidFill>
                <a:effectLst>
                  <a:outerShdw blurRad="38100" dist="38100" dir="2700000" algn="tl">
                    <a:srgbClr val="DDDDDD"/>
                  </a:outerShdw>
                </a:effectLst>
              </a:rPr>
              <a:t>NOTE: MPH </a:t>
            </a:r>
            <a:r>
              <a:rPr lang="pl-PL" sz="2000" dirty="0" err="1">
                <a:solidFill>
                  <a:srgbClr val="CCCCFF"/>
                </a:solidFill>
                <a:effectLst>
                  <a:outerShdw blurRad="38100" dist="38100" dir="2700000" algn="tl">
                    <a:srgbClr val="DDDDDD"/>
                  </a:outerShdw>
                </a:effectLst>
              </a:rPr>
              <a:t>job</a:t>
            </a:r>
            <a:r>
              <a:rPr lang="pl-PL" sz="2000" dirty="0">
                <a:solidFill>
                  <a:srgbClr val="CCCCFF"/>
                </a:solidFill>
                <a:effectLst>
                  <a:outerShdw blurRad="38100" dist="38100" dir="2700000" algn="tl">
                    <a:srgbClr val="DDDDDD"/>
                  </a:outerShdw>
                </a:effectLst>
              </a:rPr>
              <a:t> bank and list of </a:t>
            </a:r>
            <a:r>
              <a:rPr lang="pl-PL" sz="2000" dirty="0" err="1">
                <a:solidFill>
                  <a:srgbClr val="CCCCFF"/>
                </a:solidFill>
                <a:effectLst>
                  <a:outerShdw blurRad="38100" dist="38100" dir="2700000" algn="tl">
                    <a:srgbClr val="DDDDDD"/>
                  </a:outerShdw>
                </a:effectLst>
              </a:rPr>
              <a:t>searchable</a:t>
            </a:r>
            <a:r>
              <a:rPr lang="pl-PL" sz="2000" dirty="0">
                <a:solidFill>
                  <a:srgbClr val="CCCCFF"/>
                </a:solidFill>
                <a:effectLst>
                  <a:outerShdw blurRad="38100" dist="38100" dir="2700000" algn="tl">
                    <a:srgbClr val="DDDDDD"/>
                  </a:outerShdw>
                </a:effectLst>
              </a:rPr>
              <a:t> </a:t>
            </a:r>
            <a:r>
              <a:rPr lang="pl-PL" sz="2000" dirty="0" err="1">
                <a:solidFill>
                  <a:srgbClr val="CCCCFF"/>
                </a:solidFill>
                <a:effectLst>
                  <a:outerShdw blurRad="38100" dist="38100" dir="2700000" algn="tl">
                    <a:srgbClr val="DDDDDD"/>
                  </a:outerShdw>
                </a:effectLst>
              </a:rPr>
              <a:t>job</a:t>
            </a:r>
            <a:r>
              <a:rPr lang="pl-PL" sz="2000" dirty="0">
                <a:solidFill>
                  <a:srgbClr val="CCCCFF"/>
                </a:solidFill>
                <a:effectLst>
                  <a:outerShdw blurRad="38100" dist="38100" dir="2700000" algn="tl">
                    <a:srgbClr val="DDDDDD"/>
                  </a:outerShdw>
                </a:effectLst>
              </a:rPr>
              <a:t> </a:t>
            </a:r>
            <a:r>
              <a:rPr lang="pl-PL" sz="2000" dirty="0" err="1">
                <a:solidFill>
                  <a:srgbClr val="CCCCFF"/>
                </a:solidFill>
                <a:effectLst>
                  <a:outerShdw blurRad="38100" dist="38100" dir="2700000" algn="tl">
                    <a:srgbClr val="DDDDDD"/>
                  </a:outerShdw>
                </a:effectLst>
              </a:rPr>
              <a:t>titles</a:t>
            </a:r>
            <a:r>
              <a:rPr lang="pl-PL" sz="2000" dirty="0">
                <a:solidFill>
                  <a:srgbClr val="CCCCFF"/>
                </a:solidFill>
                <a:effectLst>
                  <a:outerShdw blurRad="38100" dist="38100" dir="2700000" algn="tl">
                    <a:srgbClr val="DDDDDD"/>
                  </a:outerShdw>
                </a:effectLst>
              </a:rPr>
              <a:t> </a:t>
            </a:r>
            <a:r>
              <a:rPr lang="pl-PL" sz="2000" dirty="0" err="1">
                <a:solidFill>
                  <a:srgbClr val="CCCCFF"/>
                </a:solidFill>
                <a:effectLst>
                  <a:outerShdw blurRad="38100" dist="38100" dir="2700000" algn="tl">
                    <a:srgbClr val="DDDDDD"/>
                  </a:outerShdw>
                </a:effectLst>
              </a:rPr>
              <a:t>is</a:t>
            </a:r>
            <a:r>
              <a:rPr lang="pl-PL" sz="2000" dirty="0">
                <a:solidFill>
                  <a:srgbClr val="CCCCFF"/>
                </a:solidFill>
                <a:effectLst>
                  <a:outerShdw blurRad="38100" dist="38100" dir="2700000" algn="tl">
                    <a:srgbClr val="DDDDDD"/>
                  </a:outerShdw>
                </a:effectLst>
              </a:rPr>
              <a:t> </a:t>
            </a:r>
            <a:r>
              <a:rPr lang="pl-PL" sz="2000" dirty="0" err="1">
                <a:solidFill>
                  <a:srgbClr val="CCCCFF"/>
                </a:solidFill>
                <a:effectLst>
                  <a:outerShdw blurRad="38100" dist="38100" dir="2700000" algn="tl">
                    <a:srgbClr val="DDDDDD"/>
                  </a:outerShdw>
                </a:effectLst>
              </a:rPr>
              <a:t>under</a:t>
            </a:r>
            <a:r>
              <a:rPr lang="pl-PL" sz="2000" dirty="0">
                <a:solidFill>
                  <a:srgbClr val="CCCCFF"/>
                </a:solidFill>
                <a:effectLst>
                  <a:outerShdw blurRad="38100" dist="38100" dir="2700000" algn="tl">
                    <a:srgbClr val="DDDDDD"/>
                  </a:outerShdw>
                </a:effectLst>
              </a:rPr>
              <a:t> </a:t>
            </a:r>
            <a:r>
              <a:rPr lang="pl-PL" sz="2000" dirty="0" err="1">
                <a:solidFill>
                  <a:srgbClr val="CCCCFF"/>
                </a:solidFill>
                <a:effectLst>
                  <a:outerShdw blurRad="38100" dist="38100" dir="2700000" algn="tl">
                    <a:srgbClr val="DDDDDD"/>
                  </a:outerShdw>
                </a:effectLst>
              </a:rPr>
              <a:t>Current</a:t>
            </a:r>
            <a:r>
              <a:rPr lang="pl-PL" sz="2000" dirty="0">
                <a:solidFill>
                  <a:srgbClr val="CCCCFF"/>
                </a:solidFill>
                <a:effectLst>
                  <a:outerShdw blurRad="38100" dist="38100" dir="2700000" algn="tl">
                    <a:srgbClr val="DDDDDD"/>
                  </a:outerShdw>
                </a:effectLst>
              </a:rPr>
              <a:t> Development &amp; </a:t>
            </a:r>
            <a:r>
              <a:rPr lang="pl-PL" sz="2000" dirty="0" err="1">
                <a:solidFill>
                  <a:srgbClr val="CCCCFF"/>
                </a:solidFill>
                <a:effectLst>
                  <a:outerShdw blurRad="38100" dist="38100" dir="2700000" algn="tl">
                    <a:srgbClr val="DDDDDD"/>
                  </a:outerShdw>
                </a:effectLst>
              </a:rPr>
              <a:t>Educational</a:t>
            </a:r>
            <a:r>
              <a:rPr lang="pl-PL" sz="2000" dirty="0">
                <a:solidFill>
                  <a:srgbClr val="CCCCFF"/>
                </a:solidFill>
                <a:effectLst>
                  <a:outerShdw blurRad="38100" dist="38100" dir="2700000" algn="tl">
                    <a:srgbClr val="DDDDDD"/>
                  </a:outerShdw>
                </a:effectLst>
              </a:rPr>
              <a:t> Services)</a:t>
            </a:r>
          </a:p>
          <a:p>
            <a:pPr marL="425450" indent="-320675" eaLnBrk="1">
              <a:buSzPct val="45000"/>
              <a:buFont typeface="Wingdings" charset="0"/>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sz="2600" dirty="0">
                <a:solidFill>
                  <a:srgbClr val="CCCCFF"/>
                </a:solidFill>
                <a:effectLst>
                  <a:outerShdw blurRad="38100" dist="38100" dir="2700000" algn="tl">
                    <a:srgbClr val="DDDDDD"/>
                  </a:outerShdw>
                </a:effectLst>
                <a:hlinkClick r:id="rId12"/>
              </a:rPr>
              <a:t>MPH Forms/Policies</a:t>
            </a:r>
          </a:p>
          <a:p>
            <a:pPr marL="425450" indent="-320675" eaLnBrk="1">
              <a:buSzPct val="45000"/>
              <a:buFont typeface="Wingdings" charset="0"/>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sz="2600" dirty="0">
                <a:solidFill>
                  <a:srgbClr val="CCCCFF"/>
                </a:solidFill>
                <a:effectLst>
                  <a:outerShdw blurRad="38100" dist="38100" dir="2700000" algn="tl">
                    <a:srgbClr val="DDDDDD"/>
                  </a:outerShdw>
                </a:effectLst>
                <a:hlinkClick r:id="rId13"/>
              </a:rPr>
              <a:t>Graduate Assistantships: University-wide</a:t>
            </a:r>
            <a:endParaRPr lang="pl-PL" sz="2600" dirty="0">
              <a:solidFill>
                <a:srgbClr val="CCCCFF"/>
              </a:solidFill>
              <a:effectLst>
                <a:outerShdw blurRad="38100" dist="38100" dir="2700000" algn="tl">
                  <a:srgbClr val="DDDDDD"/>
                </a:outerShdw>
              </a:effectLst>
            </a:endParaRPr>
          </a:p>
          <a:p>
            <a:pPr marL="425450" indent="-320675" eaLnBrk="1">
              <a:buSzPct val="45000"/>
              <a:buFont typeface="Wingdings" charset="0"/>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sz="2600" dirty="0">
                <a:solidFill>
                  <a:srgbClr val="CCCCFF"/>
                </a:solidFill>
                <a:effectLst>
                  <a:outerShdw blurRad="38100" dist="38100" dir="2700000" algn="tl">
                    <a:srgbClr val="DDDDDD"/>
                  </a:outerShdw>
                </a:effectLst>
                <a:hlinkClick r:id="rId13"/>
              </a:rPr>
              <a:t>Graduate Assistanships: Dept of Health</a:t>
            </a:r>
            <a:endParaRPr lang="pl-PL" sz="2600" dirty="0">
              <a:solidFill>
                <a:srgbClr val="CCCCFF"/>
              </a:solidFill>
              <a:effectLst>
                <a:outerShdw blurRad="38100" dist="38100" dir="2700000" algn="tl">
                  <a:srgbClr val="DDDDDD"/>
                </a:outerShdw>
              </a:effectLst>
              <a:hlinkClick r:id="rId12"/>
            </a:endParaRPr>
          </a:p>
          <a:p>
            <a:pPr marL="425450" indent="-320675" eaLnBrk="1">
              <a:buSzPct val="45000"/>
              <a:buFont typeface="Wingdings" charset="0"/>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endParaRPr lang="pl-PL" sz="2600" dirty="0">
              <a:solidFill>
                <a:srgbClr val="CCCCFF"/>
              </a:solidFill>
              <a:effectLst>
                <a:outerShdw blurRad="38100" dist="38100" dir="2700000" algn="tl">
                  <a:srgbClr val="DDDDDD"/>
                </a:outerShdw>
              </a:effectLst>
              <a:hlinkClick r:id="rId1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503238" y="234950"/>
            <a:ext cx="9070975" cy="1393825"/>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dirty="0" smtClean="0">
                <a:ea typeface="ＭＳ Ｐゴシック" pitchFamily="34" charset="-128"/>
              </a:rPr>
              <a:t>Community Health Track Required Courses </a:t>
            </a:r>
            <a:r>
              <a:rPr lang="pl-PL" altLang="en-US" sz="3200" dirty="0" smtClean="0">
                <a:ea typeface="ＭＳ Ｐゴシック" pitchFamily="34" charset="-128"/>
              </a:rPr>
              <a:t>(21 credits)</a:t>
            </a:r>
          </a:p>
        </p:txBody>
      </p:sp>
      <p:sp>
        <p:nvSpPr>
          <p:cNvPr id="6146" name="Text Box 2"/>
          <p:cNvSpPr txBox="1">
            <a:spLocks noChangeArrowheads="1"/>
          </p:cNvSpPr>
          <p:nvPr/>
        </p:nvSpPr>
        <p:spPr bwMode="auto">
          <a:xfrm>
            <a:off x="503238" y="1768475"/>
            <a:ext cx="4425950" cy="2622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 531 Community as a Basis for Health                    FALL</a:t>
            </a:r>
          </a:p>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 543 Transcultural Health</a:t>
            </a:r>
          </a:p>
          <a:p>
            <a:pPr eaLnBrk="1">
              <a:lnSpc>
                <a:spcPct val="104000"/>
              </a:lnSpc>
              <a:spcAft>
                <a:spcPts val="1425"/>
              </a:spcAft>
              <a:buClrTx/>
              <a:buSzPct val="45000"/>
              <a:buFontTx/>
              <a:buNone/>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                                  FALL</a:t>
            </a:r>
          </a:p>
        </p:txBody>
      </p:sp>
      <p:sp>
        <p:nvSpPr>
          <p:cNvPr id="6147" name="Text Box 3"/>
          <p:cNvSpPr txBox="1">
            <a:spLocks noChangeArrowheads="1"/>
          </p:cNvSpPr>
          <p:nvPr/>
        </p:nvSpPr>
        <p:spPr bwMode="auto">
          <a:xfrm>
            <a:off x="5151438" y="1768475"/>
            <a:ext cx="4425950" cy="2443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 539 Health Promotion Program Planning         			SPRING</a:t>
            </a:r>
          </a:p>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 538 Evaluation of Health Programs                     	SPRING</a:t>
            </a:r>
          </a:p>
        </p:txBody>
      </p:sp>
      <p:sp>
        <p:nvSpPr>
          <p:cNvPr id="6148" name="Text Box 4"/>
          <p:cNvSpPr txBox="1">
            <a:spLocks noChangeArrowheads="1"/>
          </p:cNvSpPr>
          <p:nvPr/>
        </p:nvSpPr>
        <p:spPr bwMode="auto">
          <a:xfrm>
            <a:off x="5151438" y="4375150"/>
            <a:ext cx="442595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SzPct val="45000"/>
              <a:buFont typeface="Wingdings" pitchFamily="2" charset="2"/>
              <a:buChar char=""/>
              <a:defRPr/>
            </a:pPr>
            <a:r>
              <a:rPr lang="en-US"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1 Health Elective</a:t>
            </a:r>
            <a:r>
              <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               			FALL/SPRING/SUM/WINTER</a:t>
            </a:r>
          </a:p>
        </p:txBody>
      </p:sp>
      <p:sp>
        <p:nvSpPr>
          <p:cNvPr id="6149" name="Text Box 5"/>
          <p:cNvSpPr txBox="1">
            <a:spLocks noChangeArrowheads="1"/>
          </p:cNvSpPr>
          <p:nvPr/>
        </p:nvSpPr>
        <p:spPr bwMode="auto">
          <a:xfrm>
            <a:off x="503238" y="4375150"/>
            <a:ext cx="4537074"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SzPct val="45000"/>
              <a:buFont typeface="Wingdings" pitchFamily="2" charset="2"/>
              <a:buChar char=""/>
              <a:defRPr/>
            </a:pPr>
            <a:r>
              <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HEA 544 Program Administration of Health  and Human Services                               	</a:t>
            </a:r>
            <a:r>
              <a:rPr lang="en-US"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                        </a:t>
            </a:r>
            <a:r>
              <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SUM/WINTER</a:t>
            </a:r>
            <a:endParaRPr lang="en-US"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marL="114300" indent="0" eaLnBrk="1">
              <a:lnSpc>
                <a:spcPct val="104000"/>
              </a:lnSpc>
              <a:spcAft>
                <a:spcPts val="1425"/>
              </a:spcAft>
              <a:buClrTx/>
              <a:buSzPct val="45000"/>
              <a:defRPr/>
            </a:pPr>
            <a:r>
              <a:rPr lang="en-US"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     HEA 645 Global Community Health 	 Promotion              SUM/WINTER </a:t>
            </a:r>
          </a:p>
          <a:p>
            <a:pPr marL="457200" indent="-342900" eaLnBrk="1">
              <a:lnSpc>
                <a:spcPct val="104000"/>
              </a:lnSpc>
              <a:spcAft>
                <a:spcPts val="1425"/>
              </a:spcAft>
              <a:buClrTx/>
              <a:buSzPct val="45000"/>
              <a:buFont typeface="Arial" panose="020B0604020202020204" pitchFamily="34" charset="0"/>
              <a:buChar char="•"/>
              <a:defRPr/>
            </a:pPr>
            <a:endParaRPr lang="en-US"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marL="457200" indent="-342900" eaLnBrk="1">
              <a:lnSpc>
                <a:spcPct val="104000"/>
              </a:lnSpc>
              <a:spcAft>
                <a:spcPts val="1425"/>
              </a:spcAft>
              <a:buClrTx/>
              <a:buSzPct val="45000"/>
              <a:buFont typeface="Arial" panose="020B0604020202020204" pitchFamily="34" charset="0"/>
              <a:buChar char="•"/>
              <a:defRPr/>
            </a:pPr>
            <a:endPar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 531* FALL (only)</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The MPH Community Service Requirement is met by completing the Community Service activity in HEA 531 Community as a Basis for Health</a:t>
            </a:r>
            <a:endParaRPr lang="en-US" dirty="0"/>
          </a:p>
        </p:txBody>
      </p:sp>
    </p:spTree>
    <p:extLst>
      <p:ext uri="{BB962C8B-B14F-4D97-AF65-F5344CB8AC3E}">
        <p14:creationId xmlns:p14="http://schemas.microsoft.com/office/powerpoint/2010/main" val="1288378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301625"/>
            <a:ext cx="9070975" cy="1262063"/>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pl-PL" altLang="en-US" smtClean="0">
                <a:ea typeface="ＭＳ Ｐゴシック" pitchFamily="34" charset="-128"/>
              </a:rPr>
              <a:t>Course Prerequisites</a:t>
            </a:r>
          </a:p>
        </p:txBody>
      </p:sp>
      <p:sp>
        <p:nvSpPr>
          <p:cNvPr id="7170" name="Rectangle 2"/>
          <p:cNvSpPr>
            <a:spLocks noGrp="1" noChangeArrowheads="1"/>
          </p:cNvSpPr>
          <p:nvPr>
            <p:ph type="body" idx="1"/>
          </p:nvPr>
        </p:nvSpPr>
        <p:spPr>
          <a:xfrm>
            <a:off x="503238" y="1768475"/>
            <a:ext cx="9070975" cy="5495925"/>
          </a:xfrm>
        </p:spPr>
        <p:txBody>
          <a:bodyPr/>
          <a:lstStyle/>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z="2400" smtClean="0">
                <a:ea typeface="ＭＳ Ｐゴシック" pitchFamily="34" charset="-128"/>
              </a:rPr>
              <a:t>An introductory statistics course is required </a:t>
            </a:r>
            <a:r>
              <a:rPr lang="pl-PL" altLang="en-US" sz="2400" i="1" smtClean="0">
                <a:ea typeface="ＭＳ Ｐゴシック" pitchFamily="34" charset="-128"/>
              </a:rPr>
              <a:t>before </a:t>
            </a:r>
            <a:r>
              <a:rPr lang="pl-PL" altLang="en-US" sz="2400" smtClean="0">
                <a:ea typeface="ＭＳ Ｐゴシック" pitchFamily="34" charset="-128"/>
              </a:rPr>
              <a:t>you can enroll in either Epidemiology or Biostatistics.  You can satisfy this requirement by taking either MAT 121 at WCU or a similar course at another university.  Students also have the opportunity to complete a Statistical Competency Examination in lieu of the introductory course with the approval of Dr. Stacie Metz.</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z="2400" smtClean="0">
                <a:ea typeface="ＭＳ Ｐゴシック" pitchFamily="34" charset="-128"/>
              </a:rPr>
              <a:t>Biostatisics and Epidemiology must be successfully completed before enrolling in Research Methods.</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z="2400" smtClean="0">
                <a:ea typeface="ＭＳ Ｐゴシック" pitchFamily="34" charset="-128"/>
              </a:rPr>
              <a:t>Biostatistics, Epidemiology and Research Methods must be successfully completed before the start of ALE I.</a:t>
            </a:r>
          </a:p>
          <a:p>
            <a:pPr marL="425450" indent="-320675" eaLnBrk="1">
              <a:buSzPct val="45000"/>
              <a:buFont typeface="Wingdings" pitchFamily="2" charset="2"/>
              <a:buChar char=""/>
              <a:tabLst>
                <a:tab pos="425450" algn="l"/>
                <a:tab pos="538163" algn="l"/>
                <a:tab pos="995363" algn="l"/>
                <a:tab pos="1452563" algn="l"/>
                <a:tab pos="1909763" algn="l"/>
                <a:tab pos="2366963" algn="l"/>
                <a:tab pos="2824163" algn="l"/>
                <a:tab pos="3281363" algn="l"/>
                <a:tab pos="3738563" algn="l"/>
                <a:tab pos="4195763" algn="l"/>
                <a:tab pos="4652963" algn="l"/>
                <a:tab pos="5110163" algn="l"/>
                <a:tab pos="5567363" algn="l"/>
                <a:tab pos="6024563" algn="l"/>
                <a:tab pos="6481763" algn="l"/>
                <a:tab pos="6938963" algn="l"/>
                <a:tab pos="7396163" algn="l"/>
                <a:tab pos="7853363" algn="l"/>
                <a:tab pos="8310563" algn="l"/>
                <a:tab pos="8767763" algn="l"/>
                <a:tab pos="9224963" algn="l"/>
              </a:tabLst>
              <a:defRPr/>
            </a:pPr>
            <a:r>
              <a:rPr lang="pl-PL" altLang="en-US" sz="2400" smtClean="0">
                <a:ea typeface="ＭＳ Ｐゴシック" pitchFamily="34" charset="-128"/>
              </a:rPr>
              <a:t>All core course and electives must be successfully completed before the start of ALE II.</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503238" y="46038"/>
            <a:ext cx="9070975" cy="1774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1pPr>
            <a:lvl2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2pPr>
            <a:lvl3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3pPr>
            <a:lvl4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4pPr>
            <a:lvl5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9pPr>
          </a:lstStyle>
          <a:p>
            <a:pPr algn="ctr" eaLnBrk="1">
              <a:lnSpc>
                <a:spcPct val="104000"/>
              </a:lnSpc>
              <a:buClrTx/>
              <a:buFontTx/>
              <a:buNone/>
              <a:defRPr/>
            </a:pPr>
            <a: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t>Full Time Course Rotation </a:t>
            </a:r>
            <a:b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br>
            <a:r>
              <a:rPr lang="pl-PL" altLang="en-US" sz="3200" smtClean="0">
                <a:solidFill>
                  <a:srgbClr val="FFFFFF"/>
                </a:solidFill>
                <a:effectLst>
                  <a:outerShdw blurRad="38100" dist="38100" dir="2700000" algn="tl">
                    <a:srgbClr val="C0C0C0"/>
                  </a:outerShdw>
                </a:effectLst>
                <a:latin typeface="Trebuchet MS" pitchFamily="34" charset="0"/>
                <a:ea typeface="Arial Unicode MS" pitchFamily="34" charset="-128"/>
              </a:rPr>
              <a:t>Fall Start</a:t>
            </a:r>
            <a: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t/>
            </a:r>
            <a:b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br>
            <a:endPar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endParaRPr>
          </a:p>
        </p:txBody>
      </p:sp>
      <p:sp>
        <p:nvSpPr>
          <p:cNvPr id="8194" name="Text Box 2"/>
          <p:cNvSpPr txBox="1">
            <a:spLocks noChangeArrowheads="1"/>
          </p:cNvSpPr>
          <p:nvPr/>
        </p:nvSpPr>
        <p:spPr bwMode="auto">
          <a:xfrm>
            <a:off x="503238" y="1768475"/>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1</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Epidemiology</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Biostatistics</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Community as a Basis for Health</a:t>
            </a:r>
          </a:p>
        </p:txBody>
      </p:sp>
      <p:sp>
        <p:nvSpPr>
          <p:cNvPr id="8195" name="Text Box 3"/>
          <p:cNvSpPr txBox="1">
            <a:spLocks noChangeArrowheads="1"/>
          </p:cNvSpPr>
          <p:nvPr/>
        </p:nvSpPr>
        <p:spPr bwMode="auto">
          <a:xfrm>
            <a:off x="3570288" y="1768475"/>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1</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Research Methods</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Planning</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Evaluation</a:t>
            </a:r>
          </a:p>
        </p:txBody>
      </p:sp>
      <p:sp>
        <p:nvSpPr>
          <p:cNvPr id="8196" name="Text Box 4"/>
          <p:cNvSpPr txBox="1">
            <a:spLocks noChangeArrowheads="1"/>
          </p:cNvSpPr>
          <p:nvPr/>
        </p:nvSpPr>
        <p:spPr bwMode="auto">
          <a:xfrm>
            <a:off x="6637338" y="1768475"/>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en-US" altLang="en-US" sz="2000" i="1" dirty="0" smtClean="0">
                <a:solidFill>
                  <a:srgbClr val="FFFFFF"/>
                </a:solidFill>
                <a:effectLst>
                  <a:outerShdw blurRad="38100" dist="38100" dir="2700000" algn="tl">
                    <a:srgbClr val="C0C0C0"/>
                  </a:outerShdw>
                </a:effectLst>
                <a:latin typeface="Trebuchet MS" pitchFamily="34" charset="0"/>
                <a:ea typeface="Arial Unicode MS" pitchFamily="34" charset="-128"/>
              </a:rPr>
              <a:t>Winter1/S</a:t>
            </a:r>
            <a:r>
              <a:rPr lang="pl-PL" altLang="en-US" sz="2000" i="1" dirty="0" smtClean="0">
                <a:solidFill>
                  <a:srgbClr val="FFFFFF"/>
                </a:solidFill>
                <a:effectLst>
                  <a:outerShdw blurRad="38100" dist="38100" dir="2700000" algn="tl">
                    <a:srgbClr val="C0C0C0"/>
                  </a:outerShdw>
                </a:effectLst>
                <a:latin typeface="Trebuchet MS" pitchFamily="34" charset="0"/>
                <a:ea typeface="Arial Unicode MS" pitchFamily="34" charset="-128"/>
              </a:rPr>
              <a:t>UMMER 1</a:t>
            </a:r>
          </a:p>
          <a:p>
            <a:pPr eaLnBrk="1">
              <a:lnSpc>
                <a:spcPct val="104000"/>
              </a:lnSpc>
              <a:spcAft>
                <a:spcPts val="1425"/>
              </a:spcAft>
              <a:buSzPct val="45000"/>
              <a:buFont typeface="Wingdings" pitchFamily="2" charset="2"/>
              <a:buChar char=""/>
              <a:defRPr/>
            </a:pPr>
            <a:r>
              <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Program Administration</a:t>
            </a:r>
            <a:endParaRPr lang="en-US"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SzPct val="45000"/>
              <a:buFont typeface="Wingdings" pitchFamily="2" charset="2"/>
              <a:buChar char=""/>
              <a:defRPr/>
            </a:pPr>
            <a:r>
              <a:rPr lang="en-US"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Global </a:t>
            </a:r>
            <a:r>
              <a:rPr lang="en-US" altLang="en-US" sz="2000" dirty="0" err="1" smtClean="0">
                <a:solidFill>
                  <a:srgbClr val="FFFFFF"/>
                </a:solidFill>
                <a:effectLst>
                  <a:outerShdw blurRad="38100" dist="38100" dir="2700000" algn="tl">
                    <a:srgbClr val="C0C0C0"/>
                  </a:outerShdw>
                </a:effectLst>
                <a:latin typeface="Trebuchet MS" pitchFamily="34" charset="0"/>
                <a:ea typeface="Arial Unicode MS" pitchFamily="34" charset="-128"/>
              </a:rPr>
              <a:t>Comm</a:t>
            </a:r>
            <a:r>
              <a:rPr lang="en-US"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 </a:t>
            </a:r>
            <a:r>
              <a:rPr lang="en-US" altLang="en-US" sz="2000" dirty="0" err="1" smtClean="0">
                <a:solidFill>
                  <a:srgbClr val="FFFFFF"/>
                </a:solidFill>
                <a:effectLst>
                  <a:outerShdw blurRad="38100" dist="38100" dir="2700000" algn="tl">
                    <a:srgbClr val="C0C0C0"/>
                  </a:outerShdw>
                </a:effectLst>
                <a:latin typeface="Trebuchet MS" pitchFamily="34" charset="0"/>
                <a:ea typeface="Arial Unicode MS" pitchFamily="34" charset="-128"/>
              </a:rPr>
              <a:t>Hea</a:t>
            </a:r>
            <a:endPar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eaLnBrk="1">
              <a:lnSpc>
                <a:spcPct val="104000"/>
              </a:lnSpc>
              <a:spcAft>
                <a:spcPts val="1425"/>
              </a:spcAft>
              <a:buSzPct val="45000"/>
              <a:buFont typeface="Wingdings" pitchFamily="2" charset="2"/>
              <a:buChar char=""/>
              <a:defRPr/>
            </a:pPr>
            <a:r>
              <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Health Elective 1</a:t>
            </a:r>
          </a:p>
        </p:txBody>
      </p:sp>
      <p:sp>
        <p:nvSpPr>
          <p:cNvPr id="8197" name="Text Box 5"/>
          <p:cNvSpPr txBox="1">
            <a:spLocks noChangeArrowheads="1"/>
          </p:cNvSpPr>
          <p:nvPr/>
        </p:nvSpPr>
        <p:spPr bwMode="auto">
          <a:xfrm>
            <a:off x="6637338" y="4375150"/>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SUMMER 2</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II</a:t>
            </a:r>
          </a:p>
        </p:txBody>
      </p:sp>
      <p:sp>
        <p:nvSpPr>
          <p:cNvPr id="8198" name="Text Box 6"/>
          <p:cNvSpPr txBox="1">
            <a:spLocks noChangeArrowheads="1"/>
          </p:cNvSpPr>
          <p:nvPr/>
        </p:nvSpPr>
        <p:spPr bwMode="auto">
          <a:xfrm>
            <a:off x="3570288" y="4375150"/>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dirty="0" smtClean="0">
                <a:solidFill>
                  <a:srgbClr val="FFFFFF"/>
                </a:solidFill>
                <a:effectLst>
                  <a:outerShdw blurRad="38100" dist="38100" dir="2700000" algn="tl">
                    <a:srgbClr val="C0C0C0"/>
                  </a:outerShdw>
                </a:effectLst>
                <a:latin typeface="Trebuchet MS" pitchFamily="34" charset="0"/>
                <a:ea typeface="Arial Unicode MS" pitchFamily="34" charset="-128"/>
              </a:rPr>
              <a:t>SPRING 2</a:t>
            </a:r>
          </a:p>
          <a:p>
            <a:pPr eaLnBrk="1">
              <a:lnSpc>
                <a:spcPct val="104000"/>
              </a:lnSpc>
              <a:spcAft>
                <a:spcPts val="1425"/>
              </a:spcAft>
              <a:buSzPct val="45000"/>
              <a:buFont typeface="Wingdings" pitchFamily="2" charset="2"/>
              <a:buChar char=""/>
              <a:defRPr/>
            </a:pPr>
            <a:r>
              <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Environmental Health</a:t>
            </a:r>
          </a:p>
          <a:p>
            <a:pPr eaLnBrk="1">
              <a:lnSpc>
                <a:spcPct val="104000"/>
              </a:lnSpc>
              <a:spcAft>
                <a:spcPts val="1425"/>
              </a:spcAft>
              <a:buSzPct val="45000"/>
              <a:buFont typeface="Wingdings" pitchFamily="2" charset="2"/>
              <a:buChar char=""/>
              <a:defRPr/>
            </a:pPr>
            <a:r>
              <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Health Care Management</a:t>
            </a:r>
          </a:p>
          <a:p>
            <a:pPr eaLnBrk="1">
              <a:lnSpc>
                <a:spcPct val="104000"/>
              </a:lnSpc>
              <a:spcAft>
                <a:spcPts val="1425"/>
              </a:spcAft>
              <a:buSzPct val="45000"/>
              <a:buFont typeface="Wingdings" pitchFamily="2" charset="2"/>
              <a:buChar char=""/>
              <a:defRPr/>
            </a:pPr>
            <a:r>
              <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ALE I</a:t>
            </a:r>
          </a:p>
        </p:txBody>
      </p:sp>
      <p:sp>
        <p:nvSpPr>
          <p:cNvPr id="8199" name="Text Box 7"/>
          <p:cNvSpPr txBox="1">
            <a:spLocks noChangeArrowheads="1"/>
          </p:cNvSpPr>
          <p:nvPr/>
        </p:nvSpPr>
        <p:spPr bwMode="auto">
          <a:xfrm>
            <a:off x="503238" y="4375150"/>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2</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Soc/Behav. Aspects of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Transcultural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Health Elective 2</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503238" y="44450"/>
            <a:ext cx="9070975" cy="1774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1pPr>
            <a:lvl2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2pPr>
            <a:lvl3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3pPr>
            <a:lvl4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4pPr>
            <a:lvl5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9pPr>
          </a:lstStyle>
          <a:p>
            <a:pPr algn="ctr" eaLnBrk="1">
              <a:lnSpc>
                <a:spcPct val="104000"/>
              </a:lnSpc>
              <a:buClrTx/>
              <a:buFontTx/>
              <a:buNone/>
              <a:defRPr/>
            </a:pPr>
            <a: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t>Full Time Course Rotation </a:t>
            </a:r>
            <a:b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br>
            <a:r>
              <a:rPr lang="pl-PL" altLang="en-US" sz="3200" smtClean="0">
                <a:solidFill>
                  <a:srgbClr val="FFFFFF"/>
                </a:solidFill>
                <a:effectLst>
                  <a:outerShdw blurRad="38100" dist="38100" dir="2700000" algn="tl">
                    <a:srgbClr val="C0C0C0"/>
                  </a:outerShdw>
                </a:effectLst>
                <a:latin typeface="Trebuchet MS" pitchFamily="34" charset="0"/>
                <a:ea typeface="Arial Unicode MS" pitchFamily="34" charset="-128"/>
              </a:rPr>
              <a:t>Spring Start</a:t>
            </a:r>
            <a: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t/>
            </a:r>
            <a:b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br>
            <a:endPar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endParaRPr>
          </a:p>
        </p:txBody>
      </p:sp>
      <p:sp>
        <p:nvSpPr>
          <p:cNvPr id="9218" name="Text Box 2"/>
          <p:cNvSpPr txBox="1">
            <a:spLocks noChangeArrowheads="1"/>
          </p:cNvSpPr>
          <p:nvPr/>
        </p:nvSpPr>
        <p:spPr bwMode="auto">
          <a:xfrm>
            <a:off x="503238" y="1768475"/>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1</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Epidemiology</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Biostatistics</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Health Care Management</a:t>
            </a:r>
          </a:p>
        </p:txBody>
      </p:sp>
      <p:sp>
        <p:nvSpPr>
          <p:cNvPr id="9219" name="Text Box 3"/>
          <p:cNvSpPr txBox="1">
            <a:spLocks noChangeArrowheads="1"/>
          </p:cNvSpPr>
          <p:nvPr/>
        </p:nvSpPr>
        <p:spPr bwMode="auto">
          <a:xfrm>
            <a:off x="3570288" y="1768475"/>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dirty="0" smtClean="0">
                <a:solidFill>
                  <a:srgbClr val="FFFFFF"/>
                </a:solidFill>
                <a:effectLst>
                  <a:outerShdw blurRad="38100" dist="38100" dir="2700000" algn="tl">
                    <a:srgbClr val="C0C0C0"/>
                  </a:outerShdw>
                </a:effectLst>
                <a:latin typeface="Trebuchet MS" pitchFamily="34" charset="0"/>
                <a:ea typeface="Arial Unicode MS" pitchFamily="34" charset="-128"/>
              </a:rPr>
              <a:t>SUMMER 1</a:t>
            </a:r>
          </a:p>
          <a:p>
            <a:pPr eaLnBrk="1">
              <a:lnSpc>
                <a:spcPct val="104000"/>
              </a:lnSpc>
              <a:spcAft>
                <a:spcPts val="1425"/>
              </a:spcAft>
              <a:buSzPct val="45000"/>
              <a:buFont typeface="Wingdings" pitchFamily="2" charset="2"/>
              <a:buChar char=""/>
              <a:defRPr/>
            </a:pPr>
            <a:r>
              <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Health Elective 1</a:t>
            </a:r>
          </a:p>
          <a:p>
            <a:pPr eaLnBrk="1">
              <a:lnSpc>
                <a:spcPct val="104000"/>
              </a:lnSpc>
              <a:spcAft>
                <a:spcPts val="1425"/>
              </a:spcAft>
              <a:buSzPct val="45000"/>
              <a:buFont typeface="Wingdings" pitchFamily="2" charset="2"/>
              <a:buChar char=""/>
              <a:defRPr/>
            </a:pPr>
            <a:r>
              <a:rPr lang="en-US"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Global Com Health</a:t>
            </a:r>
            <a:endPar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endParaRPr>
          </a:p>
        </p:txBody>
      </p:sp>
      <p:sp>
        <p:nvSpPr>
          <p:cNvPr id="9220" name="Text Box 4"/>
          <p:cNvSpPr txBox="1">
            <a:spLocks noChangeArrowheads="1"/>
          </p:cNvSpPr>
          <p:nvPr/>
        </p:nvSpPr>
        <p:spPr bwMode="auto">
          <a:xfrm>
            <a:off x="6637338" y="1768475"/>
            <a:ext cx="2921000" cy="294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1</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Soc/Behav. Aspects of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Community as a Basis for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Transcultural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Research Methods</a:t>
            </a:r>
          </a:p>
        </p:txBody>
      </p:sp>
      <p:sp>
        <p:nvSpPr>
          <p:cNvPr id="9221" name="Text Box 5"/>
          <p:cNvSpPr txBox="1">
            <a:spLocks noChangeArrowheads="1"/>
          </p:cNvSpPr>
          <p:nvPr/>
        </p:nvSpPr>
        <p:spPr bwMode="auto">
          <a:xfrm>
            <a:off x="6637338" y="4375150"/>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2</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II</a:t>
            </a:r>
          </a:p>
        </p:txBody>
      </p:sp>
      <p:sp>
        <p:nvSpPr>
          <p:cNvPr id="9222" name="Text Box 6"/>
          <p:cNvSpPr txBox="1">
            <a:spLocks noChangeArrowheads="1"/>
          </p:cNvSpPr>
          <p:nvPr/>
        </p:nvSpPr>
        <p:spPr bwMode="auto">
          <a:xfrm>
            <a:off x="3570288" y="4375150"/>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SUMMER 2</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Administration</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a:t>
            </a:r>
          </a:p>
        </p:txBody>
      </p:sp>
      <p:sp>
        <p:nvSpPr>
          <p:cNvPr id="9223" name="Text Box 7"/>
          <p:cNvSpPr txBox="1">
            <a:spLocks noChangeArrowheads="1"/>
          </p:cNvSpPr>
          <p:nvPr/>
        </p:nvSpPr>
        <p:spPr bwMode="auto">
          <a:xfrm>
            <a:off x="503238" y="4375150"/>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2</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Environmental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Planning</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Evaluation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503238" y="44450"/>
            <a:ext cx="9070975" cy="1774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1pPr>
            <a:lvl2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2pPr>
            <a:lvl3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3pPr>
            <a:lvl4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4pPr>
            <a:lvl5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itchFamily="34" charset="0"/>
                <a:ea typeface="ＭＳ Ｐゴシック" pitchFamily="34" charset="-128"/>
              </a:defRPr>
            </a:lvl9pPr>
          </a:lstStyle>
          <a:p>
            <a:pPr algn="ctr" eaLnBrk="1">
              <a:lnSpc>
                <a:spcPct val="104000"/>
              </a:lnSpc>
              <a:buClrTx/>
              <a:buFontTx/>
              <a:buNone/>
              <a:defRPr/>
            </a:pPr>
            <a: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t>Full Time Course Rotation </a:t>
            </a:r>
            <a:b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br>
            <a:r>
              <a:rPr lang="pl-PL" altLang="en-US" sz="3200" smtClean="0">
                <a:solidFill>
                  <a:srgbClr val="FFFFFF"/>
                </a:solidFill>
                <a:effectLst>
                  <a:outerShdw blurRad="38100" dist="38100" dir="2700000" algn="tl">
                    <a:srgbClr val="C0C0C0"/>
                  </a:outerShdw>
                </a:effectLst>
                <a:latin typeface="Trebuchet MS" pitchFamily="34" charset="0"/>
                <a:ea typeface="Arial Unicode MS" pitchFamily="34" charset="-128"/>
              </a:rPr>
              <a:t>Summer Start</a:t>
            </a:r>
            <a: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t/>
            </a:r>
            <a:br>
              <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rPr>
            </a:br>
            <a:endParaRPr lang="pl-PL" altLang="en-US" sz="4400" smtClean="0">
              <a:solidFill>
                <a:srgbClr val="FFFFFF"/>
              </a:solidFill>
              <a:effectLst>
                <a:outerShdw blurRad="38100" dist="38100" dir="2700000" algn="tl">
                  <a:srgbClr val="C0C0C0"/>
                </a:outerShdw>
              </a:effectLst>
              <a:latin typeface="Trebuchet MS" pitchFamily="34" charset="0"/>
              <a:ea typeface="Arial Unicode MS" pitchFamily="34" charset="-128"/>
            </a:endParaRPr>
          </a:p>
        </p:txBody>
      </p:sp>
      <p:sp>
        <p:nvSpPr>
          <p:cNvPr id="10242" name="Text Box 2"/>
          <p:cNvSpPr txBox="1">
            <a:spLocks noChangeArrowheads="1"/>
          </p:cNvSpPr>
          <p:nvPr/>
        </p:nvSpPr>
        <p:spPr bwMode="auto">
          <a:xfrm>
            <a:off x="503238" y="1768475"/>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dirty="0" smtClean="0">
                <a:solidFill>
                  <a:srgbClr val="FFFFFF"/>
                </a:solidFill>
                <a:effectLst>
                  <a:outerShdw blurRad="38100" dist="38100" dir="2700000" algn="tl">
                    <a:srgbClr val="C0C0C0"/>
                  </a:outerShdw>
                </a:effectLst>
                <a:latin typeface="Trebuchet MS" pitchFamily="34" charset="0"/>
                <a:ea typeface="Arial Unicode MS" pitchFamily="34" charset="-128"/>
              </a:rPr>
              <a:t>SUMMER 1</a:t>
            </a:r>
          </a:p>
          <a:p>
            <a:pPr eaLnBrk="1">
              <a:lnSpc>
                <a:spcPct val="104000"/>
              </a:lnSpc>
              <a:spcAft>
                <a:spcPts val="1425"/>
              </a:spcAft>
              <a:buSzPct val="45000"/>
              <a:buFont typeface="Wingdings" pitchFamily="2" charset="2"/>
              <a:buChar char=""/>
              <a:defRPr/>
            </a:pPr>
            <a:r>
              <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Health Elective 1</a:t>
            </a:r>
          </a:p>
          <a:p>
            <a:pPr eaLnBrk="1">
              <a:lnSpc>
                <a:spcPct val="104000"/>
              </a:lnSpc>
              <a:spcAft>
                <a:spcPts val="1425"/>
              </a:spcAft>
              <a:buSzPct val="45000"/>
              <a:buFont typeface="Wingdings" pitchFamily="2" charset="2"/>
              <a:buChar char=""/>
              <a:defRPr/>
            </a:pPr>
            <a:r>
              <a:rPr lang="en-US"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rPr>
              <a:t>Global Com Health</a:t>
            </a:r>
            <a:endParaRPr lang="pl-PL" altLang="en-US" sz="2000" dirty="0" smtClean="0">
              <a:solidFill>
                <a:srgbClr val="FFFFFF"/>
              </a:solidFill>
              <a:effectLst>
                <a:outerShdw blurRad="38100" dist="38100" dir="2700000" algn="tl">
                  <a:srgbClr val="C0C0C0"/>
                </a:outerShdw>
              </a:effectLst>
              <a:latin typeface="Trebuchet MS" pitchFamily="34" charset="0"/>
              <a:ea typeface="Arial Unicode MS" pitchFamily="34" charset="-128"/>
            </a:endParaRPr>
          </a:p>
        </p:txBody>
      </p:sp>
      <p:sp>
        <p:nvSpPr>
          <p:cNvPr id="10243" name="Text Box 3"/>
          <p:cNvSpPr txBox="1">
            <a:spLocks noChangeArrowheads="1"/>
          </p:cNvSpPr>
          <p:nvPr/>
        </p:nvSpPr>
        <p:spPr bwMode="auto">
          <a:xfrm>
            <a:off x="3570288" y="1768475"/>
            <a:ext cx="2921000" cy="2622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1</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Epidemiology</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Biostatistics</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Community as a Basis for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Transcultural Health</a:t>
            </a:r>
          </a:p>
        </p:txBody>
      </p:sp>
      <p:sp>
        <p:nvSpPr>
          <p:cNvPr id="10244" name="Text Box 4"/>
          <p:cNvSpPr txBox="1">
            <a:spLocks noChangeArrowheads="1"/>
          </p:cNvSpPr>
          <p:nvPr/>
        </p:nvSpPr>
        <p:spPr bwMode="auto">
          <a:xfrm>
            <a:off x="6637338" y="1768475"/>
            <a:ext cx="2921000" cy="2622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1</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Research Methods</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Health Care Management</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Planning</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Evaluation</a:t>
            </a:r>
          </a:p>
        </p:txBody>
      </p:sp>
      <p:sp>
        <p:nvSpPr>
          <p:cNvPr id="10245" name="Text Box 5"/>
          <p:cNvSpPr txBox="1">
            <a:spLocks noChangeArrowheads="1"/>
          </p:cNvSpPr>
          <p:nvPr/>
        </p:nvSpPr>
        <p:spPr bwMode="auto">
          <a:xfrm>
            <a:off x="6637338" y="4375150"/>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SPRING 2</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II</a:t>
            </a:r>
          </a:p>
        </p:txBody>
      </p:sp>
      <p:sp>
        <p:nvSpPr>
          <p:cNvPr id="10246" name="Text Box 6"/>
          <p:cNvSpPr txBox="1">
            <a:spLocks noChangeArrowheads="1"/>
          </p:cNvSpPr>
          <p:nvPr/>
        </p:nvSpPr>
        <p:spPr bwMode="auto">
          <a:xfrm>
            <a:off x="3570288" y="4375150"/>
            <a:ext cx="2921000" cy="2622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FALL 2</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Soc/Behav. Aspects of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Environmental Health</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ALE I</a:t>
            </a:r>
          </a:p>
        </p:txBody>
      </p:sp>
      <p:sp>
        <p:nvSpPr>
          <p:cNvPr id="10247" name="Text Box 7"/>
          <p:cNvSpPr txBox="1">
            <a:spLocks noChangeArrowheads="1"/>
          </p:cNvSpPr>
          <p:nvPr/>
        </p:nvSpPr>
        <p:spPr bwMode="auto">
          <a:xfrm>
            <a:off x="503238" y="4375150"/>
            <a:ext cx="2921000" cy="237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17500"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1pPr>
            <a:lvl2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2pPr>
            <a:lvl3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3pPr>
            <a:lvl4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4pPr>
            <a:lvl5pPr eaLnBrk="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431800" algn="l"/>
                <a:tab pos="889000" algn="l"/>
                <a:tab pos="1346200" algn="l"/>
                <a:tab pos="1803400" algn="l"/>
                <a:tab pos="2260600" algn="l"/>
                <a:tab pos="2717800" algn="l"/>
                <a:tab pos="3175000" algn="l"/>
                <a:tab pos="3632200" algn="l"/>
                <a:tab pos="4089400" algn="l"/>
                <a:tab pos="4546600" algn="l"/>
                <a:tab pos="5003800" algn="l"/>
                <a:tab pos="5461000" algn="l"/>
                <a:tab pos="5918200" algn="l"/>
                <a:tab pos="6375400" algn="l"/>
                <a:tab pos="6832600" algn="l"/>
                <a:tab pos="7289800" algn="l"/>
                <a:tab pos="7747000" algn="l"/>
                <a:tab pos="8204200" algn="l"/>
                <a:tab pos="8661400" algn="l"/>
                <a:tab pos="9118600" algn="l"/>
                <a:tab pos="9575800" algn="l"/>
              </a:tabLst>
              <a:defRPr sz="2400">
                <a:solidFill>
                  <a:schemeClr val="bg1"/>
                </a:solidFill>
                <a:latin typeface="Arial" pitchFamily="34" charset="0"/>
                <a:ea typeface="ＭＳ Ｐゴシック" pitchFamily="34" charset="-128"/>
              </a:defRPr>
            </a:lvl9pPr>
          </a:lstStyle>
          <a:p>
            <a:pPr algn="ctr" eaLnBrk="1">
              <a:lnSpc>
                <a:spcPct val="104000"/>
              </a:lnSpc>
              <a:spcAft>
                <a:spcPts val="1425"/>
              </a:spcAft>
              <a:buClrTx/>
              <a:buSzPct val="45000"/>
              <a:buFontTx/>
              <a:buNone/>
              <a:defRPr/>
            </a:pPr>
            <a:endPar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endParaRPr>
          </a:p>
          <a:p>
            <a:pPr algn="ctr" eaLnBrk="1">
              <a:lnSpc>
                <a:spcPct val="104000"/>
              </a:lnSpc>
              <a:spcAft>
                <a:spcPts val="1425"/>
              </a:spcAft>
              <a:buClrTx/>
              <a:buSzPct val="45000"/>
              <a:buFontTx/>
              <a:buNone/>
              <a:defRPr/>
            </a:pPr>
            <a:r>
              <a:rPr lang="pl-PL" altLang="en-US" sz="2000" i="1" smtClean="0">
                <a:solidFill>
                  <a:srgbClr val="FFFFFF"/>
                </a:solidFill>
                <a:effectLst>
                  <a:outerShdw blurRad="38100" dist="38100" dir="2700000" algn="tl">
                    <a:srgbClr val="C0C0C0"/>
                  </a:outerShdw>
                </a:effectLst>
                <a:latin typeface="Trebuchet MS" pitchFamily="34" charset="0"/>
                <a:ea typeface="Arial Unicode MS" pitchFamily="34" charset="-128"/>
              </a:rPr>
              <a:t>SUMMER 2</a:t>
            </a:r>
          </a:p>
          <a:p>
            <a:pPr eaLnBrk="1">
              <a:lnSpc>
                <a:spcPct val="104000"/>
              </a:lnSpc>
              <a:spcAft>
                <a:spcPts val="1425"/>
              </a:spcAft>
              <a:buSzPct val="45000"/>
              <a:buFont typeface="Wingdings" pitchFamily="2" charset="2"/>
              <a:buChar char=""/>
              <a:defRPr/>
            </a:pPr>
            <a:r>
              <a:rPr lang="pl-PL" altLang="en-US" sz="2000" smtClean="0">
                <a:solidFill>
                  <a:srgbClr val="FFFFFF"/>
                </a:solidFill>
                <a:effectLst>
                  <a:outerShdw blurRad="38100" dist="38100" dir="2700000" algn="tl">
                    <a:srgbClr val="C0C0C0"/>
                  </a:outerShdw>
                </a:effectLst>
                <a:latin typeface="Trebuchet MS" pitchFamily="34" charset="0"/>
                <a:ea typeface="Arial Unicode MS" pitchFamily="34" charset="-128"/>
              </a:rPr>
              <a:t>Program Administration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rebuchet MS"/>
        <a:ea typeface=""/>
        <a:cs typeface="Arial Unicode MS"/>
      </a:majorFont>
      <a:minorFont>
        <a:latin typeface="Trebuchet MS"/>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34560</TotalTime>
  <Words>1678</Words>
  <Application>Microsoft Office PowerPoint</Application>
  <PresentationFormat>Custom</PresentationFormat>
  <Paragraphs>414</Paragraphs>
  <Slides>30</Slides>
  <Notes>29</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Community Health Track Advisement</vt:lpstr>
      <vt:lpstr>Community Health Track  Advisors</vt:lpstr>
      <vt:lpstr>MPH Core Courses (24 credits)</vt:lpstr>
      <vt:lpstr>Community Health Track Required Courses (21 credits)</vt:lpstr>
      <vt:lpstr>HEA 531* FALL (only)</vt:lpstr>
      <vt:lpstr>Course Prerequisites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Modified Fast Track Course Rotation Summer Start</vt:lpstr>
      <vt:lpstr>Modified Fast Track Course Rotation Fall Start</vt:lpstr>
      <vt:lpstr>Modified Fast Track Course Rotation Spring Start</vt:lpstr>
      <vt:lpstr>Course Sequencing</vt:lpstr>
      <vt:lpstr>Summer Courses</vt:lpstr>
      <vt:lpstr>ALE I &amp; II Time Commitments </vt:lpstr>
      <vt:lpstr>ALE at Student's Place of Employment</vt:lpstr>
      <vt:lpstr>GPA Requirements for ALE</vt:lpstr>
      <vt:lpstr>Degree Candidacy</vt:lpstr>
      <vt:lpstr>Time Needed to Complete Degree</vt:lpstr>
      <vt:lpstr>Application for Degree Candidacy</vt:lpstr>
      <vt:lpstr>Issues that May Delay Desired Graduation Date</vt:lpstr>
      <vt:lpstr>Important Graduation Information</vt:lpstr>
      <vt:lpstr>Academic Probation/Dismissal Policy</vt:lpstr>
      <vt:lpstr>Academic Probation Policy</vt:lpstr>
      <vt:lpstr>CHES Exam Dates</vt:lpstr>
      <vt:lpstr>Important Links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Sedi</dc:title>
  <dc:creator>Bill, Debra</dc:creator>
  <dc:description>Creative Commons License
Some rights reserved. This work is licensed under a
Creative Commons Attribution 3.0 License.
Based on Sedi wallpaper by Dianita89 available here:
http://dianita89.deviantart.com/art/Sedi-60799398</dc:description>
  <cp:lastModifiedBy>Tech</cp:lastModifiedBy>
  <cp:revision>30</cp:revision>
  <cp:lastPrinted>1601-01-01T00:00:00Z</cp:lastPrinted>
  <dcterms:created xsi:type="dcterms:W3CDTF">2013-10-04T13:48:11Z</dcterms:created>
  <dcterms:modified xsi:type="dcterms:W3CDTF">2015-09-23T18:26:38Z</dcterms:modified>
</cp:coreProperties>
</file>