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bill@wcupa.edu" TargetMode="External"/><Relationship Id="rId2" Type="http://schemas.openxmlformats.org/officeDocument/2006/relationships/hyperlink" Target="mailto:lcarson@wcup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youtube.com/watch?v=ErBECLCWNO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ophe.org/sophe/pdf/what_is_a_health_educator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ls.gov/ooh/community-and-social-service/health-educators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ophe.org/default.cf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hec.org/ches-studying-for-exams" TargetMode="External"/><Relationship Id="rId2" Type="http://schemas.openxmlformats.org/officeDocument/2006/relationships/hyperlink" Target="http://www.nchec.org/overvie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nchec.org/ches-schedule-and-fe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698625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/>
            </a:r>
            <a:br>
              <a:rPr lang="en-US" sz="3600" b="1" u="sng" dirty="0" smtClean="0"/>
            </a:br>
            <a:r>
              <a:rPr lang="en-US" sz="3600" b="1" u="sng" dirty="0"/>
              <a:t/>
            </a:r>
            <a:br>
              <a:rPr lang="en-US" sz="3600" b="1" u="sng" dirty="0"/>
            </a:br>
            <a:r>
              <a:rPr lang="en-US" sz="3600" b="1" u="sng" dirty="0" smtClean="0"/>
              <a:t/>
            </a:r>
            <a:br>
              <a:rPr lang="en-US" sz="3600" b="1" u="sng" dirty="0" smtClean="0"/>
            </a:br>
            <a:r>
              <a:rPr lang="en-US" sz="3600" b="1" u="sng" dirty="0"/>
              <a:t/>
            </a:r>
            <a:br>
              <a:rPr lang="en-US" sz="3600" b="1" u="sng" dirty="0"/>
            </a:br>
            <a:r>
              <a:rPr lang="en-US" sz="3600" b="1" u="sng" dirty="0" smtClean="0"/>
              <a:t/>
            </a:r>
            <a:br>
              <a:rPr lang="en-US" sz="3600" b="1" u="sng" dirty="0" smtClean="0"/>
            </a:br>
            <a:r>
              <a:rPr lang="en-US" sz="3600" b="1" u="sng" dirty="0"/>
              <a:t/>
            </a:r>
            <a:br>
              <a:rPr lang="en-US" sz="3600" b="1" u="sng" dirty="0"/>
            </a:br>
            <a:r>
              <a:rPr lang="en-US" sz="3600" b="1" u="sng" dirty="0">
                <a:solidFill>
                  <a:srgbClr val="00B0F0"/>
                </a:solidFill>
              </a:rPr>
              <a:t>Employment Opportunities in Community Health Education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590800"/>
            <a:ext cx="6400800" cy="17526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MPH Director: Dr. Lynn Carson, </a:t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email: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hlinkClick r:id="rId2"/>
              </a:rPr>
              <a:t>lcarson@wcupa.edu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MPH Community Health Track Coordinator: </a:t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Dr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. Debra Bill, email: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hlinkClick r:id="rId3"/>
              </a:rPr>
              <a:t>dbill@wcupa.edu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000" b="1" dirty="0">
                <a:solidFill>
                  <a:schemeClr val="tx2">
                    <a:lumMod val="50000"/>
                  </a:schemeClr>
                </a:solidFill>
              </a:rPr>
            </a:b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181600"/>
            <a:ext cx="7058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46727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</a:rPr>
              <a:t>Video </a:t>
            </a:r>
            <a:r>
              <a:rPr lang="en-US" sz="3600" b="1" dirty="0">
                <a:solidFill>
                  <a:srgbClr val="00B0F0"/>
                </a:solidFill>
              </a:rPr>
              <a:t>about </a:t>
            </a:r>
            <a:r>
              <a:rPr lang="en-US" sz="3600" b="1" dirty="0" smtClean="0">
                <a:solidFill>
                  <a:srgbClr val="00B0F0"/>
                </a:solidFill>
              </a:rPr>
              <a:t>Health </a:t>
            </a:r>
            <a:r>
              <a:rPr lang="en-US" sz="3600" b="1" dirty="0">
                <a:solidFill>
                  <a:srgbClr val="00B0F0"/>
                </a:solidFill>
              </a:rPr>
              <a:t>E</a:t>
            </a:r>
            <a:r>
              <a:rPr lang="en-US" sz="3600" b="1" dirty="0" smtClean="0">
                <a:solidFill>
                  <a:srgbClr val="00B0F0"/>
                </a:solidFill>
              </a:rPr>
              <a:t>ducation </a:t>
            </a:r>
            <a:r>
              <a:rPr lang="en-US" sz="3600" b="1" dirty="0">
                <a:solidFill>
                  <a:srgbClr val="00B0F0"/>
                </a:solidFill>
              </a:rPr>
              <a:t>S</a:t>
            </a:r>
            <a:r>
              <a:rPr lang="en-US" sz="3600" b="1" dirty="0" smtClean="0">
                <a:solidFill>
                  <a:srgbClr val="00B0F0"/>
                </a:solidFill>
              </a:rPr>
              <a:t>pecialists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077200" cy="3508977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en-US" u="sng" dirty="0"/>
              <a:t>Health Education Specialists: Promoting a Healthy World </a:t>
            </a:r>
            <a:r>
              <a:rPr lang="en-US" u="sng" dirty="0">
                <a:hlinkClick r:id="rId2"/>
              </a:rPr>
              <a:t>http://www.youtube.com/watch?v=ErBECLCWNOk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    Produced </a:t>
            </a:r>
            <a:r>
              <a:rPr lang="en-US" dirty="0"/>
              <a:t>by SOPHE, Dec 22, 2010, </a:t>
            </a:r>
            <a:r>
              <a:rPr lang="en-US" dirty="0" smtClean="0"/>
              <a:t>2:30min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181600"/>
            <a:ext cx="7058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6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20000" cy="163726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B0F0"/>
                </a:solidFill>
              </a:rPr>
              <a:t>F</a:t>
            </a:r>
            <a:r>
              <a:rPr lang="en-US" sz="3600" b="1" dirty="0" smtClean="0">
                <a:solidFill>
                  <a:srgbClr val="00B0F0"/>
                </a:solidFill>
              </a:rPr>
              <a:t>act Sheet – Careers in Community Health Education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1000" cy="3508977"/>
          </a:xfrm>
        </p:spPr>
        <p:txBody>
          <a:bodyPr/>
          <a:lstStyle/>
          <a:p>
            <a:pPr marL="68580" lvl="0" indent="0">
              <a:buNone/>
            </a:pPr>
            <a:r>
              <a:rPr lang="en-US" dirty="0"/>
              <a:t>The </a:t>
            </a:r>
            <a:r>
              <a:rPr lang="en-US" b="1" dirty="0"/>
              <a:t>SOPHE factsheet </a:t>
            </a:r>
            <a:r>
              <a:rPr lang="en-US" dirty="0"/>
              <a:t>link below describes:</a:t>
            </a:r>
          </a:p>
          <a:p>
            <a:pPr marL="68580" indent="0">
              <a:buNone/>
            </a:pPr>
            <a:r>
              <a:rPr lang="en-US" u="sng" dirty="0">
                <a:hlinkClick r:id="rId2"/>
              </a:rPr>
              <a:t>http://www.sophe.org/sophe/pdf/what_is_a_health_educator.pdf</a:t>
            </a:r>
            <a:endParaRPr lang="en-US" dirty="0"/>
          </a:p>
          <a:p>
            <a:pPr lvl="2"/>
            <a:r>
              <a:rPr lang="en-US" sz="2400" dirty="0"/>
              <a:t>What is a health educator?</a:t>
            </a:r>
          </a:p>
          <a:p>
            <a:pPr lvl="2"/>
            <a:r>
              <a:rPr lang="en-US" sz="2400" dirty="0"/>
              <a:t>What do health educators do?</a:t>
            </a:r>
          </a:p>
          <a:p>
            <a:pPr lvl="2"/>
            <a:r>
              <a:rPr lang="en-US" sz="2400" dirty="0"/>
              <a:t>Where do health educators work?</a:t>
            </a:r>
          </a:p>
          <a:p>
            <a:pPr lvl="2"/>
            <a:r>
              <a:rPr lang="en-US" sz="2400" dirty="0"/>
              <a:t>Job </a:t>
            </a:r>
            <a:r>
              <a:rPr lang="en-US" sz="2400" dirty="0" smtClean="0"/>
              <a:t>outlook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181600"/>
            <a:ext cx="7058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829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Fact </a:t>
            </a:r>
            <a:r>
              <a:rPr lang="en-US" b="1" dirty="0" smtClean="0">
                <a:solidFill>
                  <a:srgbClr val="00B0F0"/>
                </a:solidFill>
              </a:rPr>
              <a:t>Sheets – Careers in Community </a:t>
            </a:r>
            <a:r>
              <a:rPr lang="en-US" b="1" dirty="0">
                <a:solidFill>
                  <a:srgbClr val="00B0F0"/>
                </a:solidFill>
              </a:rPr>
              <a:t>Health </a:t>
            </a:r>
            <a:r>
              <a:rPr lang="en-US" b="1" dirty="0" smtClean="0">
                <a:solidFill>
                  <a:srgbClr val="00B0F0"/>
                </a:solidFill>
              </a:rPr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682" y="1828800"/>
            <a:ext cx="7696200" cy="3508977"/>
          </a:xfrm>
        </p:spPr>
        <p:txBody>
          <a:bodyPr>
            <a:normAutofit/>
          </a:bodyPr>
          <a:lstStyle/>
          <a:p>
            <a:pPr marL="68580" lvl="0" indent="0">
              <a:buNone/>
            </a:pPr>
            <a:r>
              <a:rPr lang="en-US" b="1" dirty="0"/>
              <a:t>The Occupational Outlook Handbook, </a:t>
            </a:r>
            <a:r>
              <a:rPr lang="en-US" b="1" dirty="0" smtClean="0"/>
              <a:t>2014-15</a:t>
            </a:r>
            <a:r>
              <a:rPr lang="en-US" dirty="0" smtClean="0"/>
              <a:t>, </a:t>
            </a:r>
            <a:r>
              <a:rPr lang="en-US" dirty="0"/>
              <a:t>US Department of Labor, Bureau of Labor Statistics link describes: </a:t>
            </a:r>
          </a:p>
          <a:p>
            <a:pPr marL="6858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www.bls.gov/ooh/community-and-social-service/health-educators.htm</a:t>
            </a:r>
            <a:endParaRPr lang="en-US" dirty="0" smtClean="0"/>
          </a:p>
          <a:p>
            <a:pPr lvl="1"/>
            <a:r>
              <a:rPr lang="en-US" sz="2400" dirty="0" smtClean="0"/>
              <a:t>Nature </a:t>
            </a:r>
            <a:r>
              <a:rPr lang="en-US" sz="2400" dirty="0"/>
              <a:t>of the work of health </a:t>
            </a:r>
            <a:r>
              <a:rPr lang="en-US" sz="2400" dirty="0" smtClean="0"/>
              <a:t>educators</a:t>
            </a:r>
            <a:endParaRPr lang="en-US" sz="2400" dirty="0"/>
          </a:p>
          <a:p>
            <a:pPr lvl="1"/>
            <a:r>
              <a:rPr lang="en-US" sz="2400" dirty="0"/>
              <a:t>Training, certification, and </a:t>
            </a:r>
            <a:r>
              <a:rPr lang="en-US" sz="2400" dirty="0" smtClean="0"/>
              <a:t>advancement</a:t>
            </a:r>
            <a:endParaRPr lang="en-US" sz="2400" dirty="0"/>
          </a:p>
          <a:p>
            <a:pPr lvl="1"/>
            <a:r>
              <a:rPr lang="en-US" sz="2400" dirty="0"/>
              <a:t>Employment/ job outlook/ </a:t>
            </a:r>
            <a:r>
              <a:rPr lang="en-US" sz="2400" dirty="0" smtClean="0"/>
              <a:t>earnings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181600"/>
            <a:ext cx="7058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40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010" y="304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Book - Careers in Public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009" y="1828800"/>
            <a:ext cx="6777317" cy="3508977"/>
          </a:xfrm>
        </p:spPr>
        <p:txBody>
          <a:bodyPr/>
          <a:lstStyle/>
          <a:p>
            <a:r>
              <a:rPr lang="en-US" dirty="0"/>
              <a:t>Seltzer, B. (2011). </a:t>
            </a:r>
            <a:r>
              <a:rPr lang="en-US" b="1" dirty="0"/>
              <a:t>101 Careers in Public Health</a:t>
            </a:r>
            <a:r>
              <a:rPr lang="en-US" dirty="0"/>
              <a:t>. New York: Springer Pub.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819400"/>
            <a:ext cx="2140406" cy="3205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80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410" y="8382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Source </a:t>
            </a:r>
            <a:r>
              <a:rPr lang="en-US" b="1" dirty="0"/>
              <a:t>of Information about Health Educators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528" y="2514600"/>
            <a:ext cx="7338508" cy="3508977"/>
          </a:xfrm>
        </p:spPr>
        <p:txBody>
          <a:bodyPr/>
          <a:lstStyle/>
          <a:p>
            <a:pPr marL="68580" lvl="0" indent="0">
              <a:buNone/>
            </a:pPr>
            <a:r>
              <a:rPr lang="en-US" b="1" dirty="0"/>
              <a:t>SOPHE</a:t>
            </a:r>
            <a:r>
              <a:rPr lang="en-US" dirty="0"/>
              <a:t> </a:t>
            </a:r>
            <a:r>
              <a:rPr lang="en-US" dirty="0" smtClean="0"/>
              <a:t>– Society of Public Health Educators: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www.sophe.org/default.cfm</a:t>
            </a:r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181600"/>
            <a:ext cx="7058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64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528" y="609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Sources of Information about Health </a:t>
            </a:r>
            <a:r>
              <a:rPr lang="en-US" b="1" dirty="0" smtClean="0"/>
              <a:t>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58768"/>
            <a:ext cx="7543800" cy="3508977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en-US" sz="1600" b="1" u="sng" dirty="0"/>
              <a:t>National Commission for Health Education Credentialing, Inc.</a:t>
            </a:r>
          </a:p>
          <a:p>
            <a:pPr lvl="1"/>
            <a:r>
              <a:rPr lang="en-US" sz="1600" dirty="0" smtClean="0"/>
              <a:t>Information </a:t>
            </a:r>
            <a:r>
              <a:rPr lang="en-US" sz="1600" dirty="0"/>
              <a:t>on the CHES, MCHES exam/ </a:t>
            </a:r>
            <a:r>
              <a:rPr lang="en-US" sz="1600" dirty="0" smtClean="0"/>
              <a:t>certification:</a:t>
            </a:r>
          </a:p>
          <a:p>
            <a:pPr marL="365760" lvl="1" indent="0"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www.nchec.org/overview</a:t>
            </a:r>
            <a:endParaRPr lang="en-US" sz="1600" dirty="0"/>
          </a:p>
          <a:p>
            <a:pPr lvl="1"/>
            <a:r>
              <a:rPr lang="en-US" sz="1600" dirty="0" smtClean="0"/>
              <a:t>Book </a:t>
            </a:r>
            <a:r>
              <a:rPr lang="en-US" sz="1600" dirty="0"/>
              <a:t>recommended for CHES </a:t>
            </a:r>
            <a:r>
              <a:rPr lang="en-US" sz="1600" dirty="0" smtClean="0"/>
              <a:t>preparation:</a:t>
            </a:r>
          </a:p>
          <a:p>
            <a:pPr marL="365760" lvl="1" indent="0">
              <a:buNone/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www.nchec.org/ches-studying-for-exams</a:t>
            </a:r>
            <a:r>
              <a:rPr lang="en-US" sz="1600" dirty="0" smtClean="0"/>
              <a:t> </a:t>
            </a:r>
            <a:endParaRPr lang="en-US" sz="1600" u="sng" dirty="0" smtClean="0"/>
          </a:p>
          <a:p>
            <a:pPr lvl="1"/>
            <a:r>
              <a:rPr lang="en-US" sz="1600" dirty="0" smtClean="0"/>
              <a:t>West Chester University is a testing site for the CHES exam</a:t>
            </a:r>
          </a:p>
          <a:p>
            <a:pPr lvl="1"/>
            <a:r>
              <a:rPr lang="en-US" sz="1600" dirty="0" smtClean="0"/>
              <a:t>WCU school </a:t>
            </a:r>
            <a:r>
              <a:rPr lang="en-US" sz="1600" dirty="0"/>
              <a:t>code is </a:t>
            </a:r>
            <a:r>
              <a:rPr lang="en-US" sz="1600" dirty="0" smtClean="0"/>
              <a:t>PA19383</a:t>
            </a:r>
          </a:p>
          <a:p>
            <a:pPr lvl="1"/>
            <a:r>
              <a:rPr lang="en-US" sz="1600" dirty="0" smtClean="0"/>
              <a:t> Dates/ Scheduling CHES Exam</a:t>
            </a:r>
            <a:r>
              <a:rPr lang="en-US" sz="1600" dirty="0"/>
              <a:t>: </a:t>
            </a:r>
            <a:endParaRPr lang="en-US" sz="1600" dirty="0" smtClean="0"/>
          </a:p>
          <a:p>
            <a:pPr marL="365760" lvl="1" indent="0">
              <a:buNone/>
            </a:pPr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www.nchec.org/ches-schedule-and-fees</a:t>
            </a:r>
            <a:endParaRPr lang="en-US" sz="1600" dirty="0" smtClean="0"/>
          </a:p>
          <a:p>
            <a:pPr lvl="3"/>
            <a:r>
              <a:rPr lang="en-US" sz="1600" dirty="0" smtClean="0"/>
              <a:t>April 23, 2016</a:t>
            </a:r>
          </a:p>
          <a:p>
            <a:pPr lvl="3"/>
            <a:r>
              <a:rPr lang="en-US" sz="1600" dirty="0" smtClean="0"/>
              <a:t>October 15, 2016</a:t>
            </a:r>
            <a:endParaRPr lang="en-US" sz="1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770" y="5334000"/>
            <a:ext cx="70580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427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</TotalTime>
  <Words>217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      Employment Opportunities in Community Health Education </vt:lpstr>
      <vt:lpstr>Video about Health Education Specialists</vt:lpstr>
      <vt:lpstr>Fact Sheet – Careers in Community Health Education</vt:lpstr>
      <vt:lpstr>Fact Sheets – Careers in Community Health Education</vt:lpstr>
      <vt:lpstr>Book - Careers in Public Health</vt:lpstr>
      <vt:lpstr>Source of Information about Health Educators</vt:lpstr>
      <vt:lpstr>Sources of Information about Health Educators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Opportunities in Community Health Education</dc:title>
  <dc:creator>Vani</dc:creator>
  <cp:lastModifiedBy>Tech</cp:lastModifiedBy>
  <cp:revision>46</cp:revision>
  <dcterms:created xsi:type="dcterms:W3CDTF">2006-08-16T00:00:00Z</dcterms:created>
  <dcterms:modified xsi:type="dcterms:W3CDTF">2015-10-13T16:37:58Z</dcterms:modified>
</cp:coreProperties>
</file>