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9" r:id="rId4"/>
    <p:sldId id="270" r:id="rId5"/>
    <p:sldId id="261" r:id="rId6"/>
    <p:sldId id="271" r:id="rId7"/>
    <p:sldId id="263" r:id="rId8"/>
    <p:sldId id="278" r:id="rId9"/>
    <p:sldId id="279" r:id="rId10"/>
    <p:sldId id="276" r:id="rId11"/>
    <p:sldId id="280" r:id="rId12"/>
    <p:sldId id="281" r:id="rId13"/>
    <p:sldId id="282" r:id="rId14"/>
    <p:sldId id="283" r:id="rId15"/>
    <p:sldId id="284" r:id="rId16"/>
    <p:sldId id="269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A94786-AF7E-4618-AF65-6C0C162C1FD5}" v="9" dt="2022-10-11T20:26:24.687"/>
    <p1510:client id="{F727DC6B-9392-4B95-8DF9-E9E9F863C818}" v="5" dt="2022-10-11T01:14:57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comb, Jaime K" userId="d933b78f-7c66-4712-82c9-21c18fb13853" providerId="ADAL" clId="{BDA94786-AF7E-4618-AF65-6C0C162C1FD5}"/>
    <pc:docChg chg="addSld delSld modSld">
      <pc:chgData name="Whitcomb, Jaime K" userId="d933b78f-7c66-4712-82c9-21c18fb13853" providerId="ADAL" clId="{BDA94786-AF7E-4618-AF65-6C0C162C1FD5}" dt="2022-10-11T20:26:25.562" v="40" actId="962"/>
      <pc:docMkLst>
        <pc:docMk/>
      </pc:docMkLst>
      <pc:sldChg chg="del">
        <pc:chgData name="Whitcomb, Jaime K" userId="d933b78f-7c66-4712-82c9-21c18fb13853" providerId="ADAL" clId="{BDA94786-AF7E-4618-AF65-6C0C162C1FD5}" dt="2022-10-11T20:20:07.202" v="14" actId="2696"/>
        <pc:sldMkLst>
          <pc:docMk/>
          <pc:sldMk cId="2404353011" sldId="267"/>
        </pc:sldMkLst>
      </pc:sldChg>
      <pc:sldChg chg="del">
        <pc:chgData name="Whitcomb, Jaime K" userId="d933b78f-7c66-4712-82c9-21c18fb13853" providerId="ADAL" clId="{BDA94786-AF7E-4618-AF65-6C0C162C1FD5}" dt="2022-10-11T20:21:24.725" v="23" actId="2696"/>
        <pc:sldMkLst>
          <pc:docMk/>
          <pc:sldMk cId="1933425803" sldId="268"/>
        </pc:sldMkLst>
      </pc:sldChg>
      <pc:sldChg chg="del">
        <pc:chgData name="Whitcomb, Jaime K" userId="d933b78f-7c66-4712-82c9-21c18fb13853" providerId="ADAL" clId="{BDA94786-AF7E-4618-AF65-6C0C162C1FD5}" dt="2022-10-11T20:15:25.738" v="5" actId="2696"/>
        <pc:sldMkLst>
          <pc:docMk/>
          <pc:sldMk cId="4260524560" sldId="272"/>
        </pc:sldMkLst>
      </pc:sldChg>
      <pc:sldChg chg="del">
        <pc:chgData name="Whitcomb, Jaime K" userId="d933b78f-7c66-4712-82c9-21c18fb13853" providerId="ADAL" clId="{BDA94786-AF7E-4618-AF65-6C0C162C1FD5}" dt="2022-10-11T20:17:45.543" v="10" actId="2696"/>
        <pc:sldMkLst>
          <pc:docMk/>
          <pc:sldMk cId="555264705" sldId="273"/>
        </pc:sldMkLst>
      </pc:sldChg>
      <pc:sldChg chg="del">
        <pc:chgData name="Whitcomb, Jaime K" userId="d933b78f-7c66-4712-82c9-21c18fb13853" providerId="ADAL" clId="{BDA94786-AF7E-4618-AF65-6C0C162C1FD5}" dt="2022-10-11T20:26:18.249" v="36" actId="2696"/>
        <pc:sldMkLst>
          <pc:docMk/>
          <pc:sldMk cId="1698294872" sldId="274"/>
        </pc:sldMkLst>
      </pc:sldChg>
      <pc:sldChg chg="del">
        <pc:chgData name="Whitcomb, Jaime K" userId="d933b78f-7c66-4712-82c9-21c18fb13853" providerId="ADAL" clId="{BDA94786-AF7E-4618-AF65-6C0C162C1FD5}" dt="2022-10-11T20:08:48.289" v="0" actId="2696"/>
        <pc:sldMkLst>
          <pc:docMk/>
          <pc:sldMk cId="3861353315" sldId="275"/>
        </pc:sldMkLst>
      </pc:sldChg>
      <pc:sldChg chg="addSp modSp new mod">
        <pc:chgData name="Whitcomb, Jaime K" userId="d933b78f-7c66-4712-82c9-21c18fb13853" providerId="ADAL" clId="{BDA94786-AF7E-4618-AF65-6C0C162C1FD5}" dt="2022-10-11T20:14:50.771" v="4" actId="962"/>
        <pc:sldMkLst>
          <pc:docMk/>
          <pc:sldMk cId="75224913" sldId="277"/>
        </pc:sldMkLst>
        <pc:picChg chg="add mod">
          <ac:chgData name="Whitcomb, Jaime K" userId="d933b78f-7c66-4712-82c9-21c18fb13853" providerId="ADAL" clId="{BDA94786-AF7E-4618-AF65-6C0C162C1FD5}" dt="2022-10-11T20:14:50.771" v="4" actId="962"/>
          <ac:picMkLst>
            <pc:docMk/>
            <pc:sldMk cId="75224913" sldId="277"/>
            <ac:picMk id="3" creationId="{F77FEB3E-0E49-B8BB-8A5D-41BC995DCFFA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17:35.659" v="9" actId="962"/>
        <pc:sldMkLst>
          <pc:docMk/>
          <pc:sldMk cId="762264711" sldId="278"/>
        </pc:sldMkLst>
        <pc:picChg chg="add mod">
          <ac:chgData name="Whitcomb, Jaime K" userId="d933b78f-7c66-4712-82c9-21c18fb13853" providerId="ADAL" clId="{BDA94786-AF7E-4618-AF65-6C0C162C1FD5}" dt="2022-10-11T20:17:35.659" v="9" actId="962"/>
          <ac:picMkLst>
            <pc:docMk/>
            <pc:sldMk cId="762264711" sldId="278"/>
            <ac:picMk id="3" creationId="{8FD962C0-6707-26D6-EED4-EDE09EF665F1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19:03.376" v="13" actId="27614"/>
        <pc:sldMkLst>
          <pc:docMk/>
          <pc:sldMk cId="468997923" sldId="279"/>
        </pc:sldMkLst>
        <pc:picChg chg="add mod">
          <ac:chgData name="Whitcomb, Jaime K" userId="d933b78f-7c66-4712-82c9-21c18fb13853" providerId="ADAL" clId="{BDA94786-AF7E-4618-AF65-6C0C162C1FD5}" dt="2022-10-11T20:19:03.376" v="13" actId="27614"/>
          <ac:picMkLst>
            <pc:docMk/>
            <pc:sldMk cId="468997923" sldId="279"/>
            <ac:picMk id="3" creationId="{9E1DC9F8-7B3F-2E0C-F7DE-AA6B21EC5622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20:19.311" v="18" actId="962"/>
        <pc:sldMkLst>
          <pc:docMk/>
          <pc:sldMk cId="1947361667" sldId="280"/>
        </pc:sldMkLst>
        <pc:picChg chg="add mod">
          <ac:chgData name="Whitcomb, Jaime K" userId="d933b78f-7c66-4712-82c9-21c18fb13853" providerId="ADAL" clId="{BDA94786-AF7E-4618-AF65-6C0C162C1FD5}" dt="2022-10-11T20:20:19.311" v="18" actId="962"/>
          <ac:picMkLst>
            <pc:docMk/>
            <pc:sldMk cId="1947361667" sldId="280"/>
            <ac:picMk id="3" creationId="{EF97A3BF-7F58-FBB5-60B8-C10BAAB13AE0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21:18.757" v="22" actId="962"/>
        <pc:sldMkLst>
          <pc:docMk/>
          <pc:sldMk cId="3988649287" sldId="281"/>
        </pc:sldMkLst>
        <pc:picChg chg="add mod">
          <ac:chgData name="Whitcomb, Jaime K" userId="d933b78f-7c66-4712-82c9-21c18fb13853" providerId="ADAL" clId="{BDA94786-AF7E-4618-AF65-6C0C162C1FD5}" dt="2022-10-11T20:21:18.757" v="22" actId="962"/>
          <ac:picMkLst>
            <pc:docMk/>
            <pc:sldMk cId="3988649287" sldId="281"/>
            <ac:picMk id="3" creationId="{7A92B57F-3874-FAA5-5CBE-09A3B3FC3EAC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22:26.287" v="27" actId="962"/>
        <pc:sldMkLst>
          <pc:docMk/>
          <pc:sldMk cId="3920623101" sldId="282"/>
        </pc:sldMkLst>
        <pc:picChg chg="add mod">
          <ac:chgData name="Whitcomb, Jaime K" userId="d933b78f-7c66-4712-82c9-21c18fb13853" providerId="ADAL" clId="{BDA94786-AF7E-4618-AF65-6C0C162C1FD5}" dt="2022-10-11T20:22:26.287" v="27" actId="962"/>
          <ac:picMkLst>
            <pc:docMk/>
            <pc:sldMk cId="3920623101" sldId="282"/>
            <ac:picMk id="3" creationId="{3DF4FF5D-BC26-4DF8-2EE0-C5A42BA2E858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23:26.860" v="31" actId="962"/>
        <pc:sldMkLst>
          <pc:docMk/>
          <pc:sldMk cId="4183390000" sldId="283"/>
        </pc:sldMkLst>
        <pc:picChg chg="add mod">
          <ac:chgData name="Whitcomb, Jaime K" userId="d933b78f-7c66-4712-82c9-21c18fb13853" providerId="ADAL" clId="{BDA94786-AF7E-4618-AF65-6C0C162C1FD5}" dt="2022-10-11T20:23:26.860" v="31" actId="962"/>
          <ac:picMkLst>
            <pc:docMk/>
            <pc:sldMk cId="4183390000" sldId="283"/>
            <ac:picMk id="3" creationId="{8C16B620-90E0-DE9D-83D1-79C9FCD0FEB2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24:43.478" v="35" actId="962"/>
        <pc:sldMkLst>
          <pc:docMk/>
          <pc:sldMk cId="1414964426" sldId="284"/>
        </pc:sldMkLst>
        <pc:picChg chg="add mod">
          <ac:chgData name="Whitcomb, Jaime K" userId="d933b78f-7c66-4712-82c9-21c18fb13853" providerId="ADAL" clId="{BDA94786-AF7E-4618-AF65-6C0C162C1FD5}" dt="2022-10-11T20:24:43.478" v="35" actId="962"/>
          <ac:picMkLst>
            <pc:docMk/>
            <pc:sldMk cId="1414964426" sldId="284"/>
            <ac:picMk id="3" creationId="{E4DEAC78-4879-2788-59B5-D1631E4B6922}"/>
          </ac:picMkLst>
        </pc:picChg>
      </pc:sldChg>
      <pc:sldChg chg="addSp modSp new mod">
        <pc:chgData name="Whitcomb, Jaime K" userId="d933b78f-7c66-4712-82c9-21c18fb13853" providerId="ADAL" clId="{BDA94786-AF7E-4618-AF65-6C0C162C1FD5}" dt="2022-10-11T20:26:25.562" v="40" actId="962"/>
        <pc:sldMkLst>
          <pc:docMk/>
          <pc:sldMk cId="2758915527" sldId="285"/>
        </pc:sldMkLst>
        <pc:picChg chg="add mod">
          <ac:chgData name="Whitcomb, Jaime K" userId="d933b78f-7c66-4712-82c9-21c18fb13853" providerId="ADAL" clId="{BDA94786-AF7E-4618-AF65-6C0C162C1FD5}" dt="2022-10-11T20:26:25.562" v="40" actId="962"/>
          <ac:picMkLst>
            <pc:docMk/>
            <pc:sldMk cId="2758915527" sldId="285"/>
            <ac:picMk id="3" creationId="{321E7FC4-0643-E103-1251-D1F753B03CBC}"/>
          </ac:picMkLst>
        </pc:picChg>
      </pc:sldChg>
    </pc:docChg>
  </pc:docChgLst>
  <pc:docChgLst>
    <pc:chgData name="Whitcomb, Jaime K" userId="d933b78f-7c66-4712-82c9-21c18fb13853" providerId="ADAL" clId="{F727DC6B-9392-4B95-8DF9-E9E9F863C818}"/>
    <pc:docChg chg="undo custSel addSld delSld modSld">
      <pc:chgData name="Whitcomb, Jaime K" userId="d933b78f-7c66-4712-82c9-21c18fb13853" providerId="ADAL" clId="{F727DC6B-9392-4B95-8DF9-E9E9F863C818}" dt="2022-10-11T01:15:00.347" v="42" actId="962"/>
      <pc:docMkLst>
        <pc:docMk/>
      </pc:docMkLst>
      <pc:sldChg chg="del">
        <pc:chgData name="Whitcomb, Jaime K" userId="d933b78f-7c66-4712-82c9-21c18fb13853" providerId="ADAL" clId="{F727DC6B-9392-4B95-8DF9-E9E9F863C818}" dt="2022-10-11T01:06:29.128" v="33" actId="2696"/>
        <pc:sldMkLst>
          <pc:docMk/>
          <pc:sldMk cId="3627897587" sldId="258"/>
        </pc:sldMkLst>
      </pc:sldChg>
      <pc:sldChg chg="del">
        <pc:chgData name="Whitcomb, Jaime K" userId="d933b78f-7c66-4712-82c9-21c18fb13853" providerId="ADAL" clId="{F727DC6B-9392-4B95-8DF9-E9E9F863C818}" dt="2022-10-11T00:42:22.027" v="9" actId="2696"/>
        <pc:sldMkLst>
          <pc:docMk/>
          <pc:sldMk cId="2062127278" sldId="264"/>
        </pc:sldMkLst>
      </pc:sldChg>
      <pc:sldChg chg="del">
        <pc:chgData name="Whitcomb, Jaime K" userId="d933b78f-7c66-4712-82c9-21c18fb13853" providerId="ADAL" clId="{F727DC6B-9392-4B95-8DF9-E9E9F863C818}" dt="2022-10-11T00:42:27.470" v="10" actId="2696"/>
        <pc:sldMkLst>
          <pc:docMk/>
          <pc:sldMk cId="2783298818" sldId="265"/>
        </pc:sldMkLst>
      </pc:sldChg>
      <pc:sldChg chg="del">
        <pc:chgData name="Whitcomb, Jaime K" userId="d933b78f-7c66-4712-82c9-21c18fb13853" providerId="ADAL" clId="{F727DC6B-9392-4B95-8DF9-E9E9F863C818}" dt="2022-10-11T01:14:23.190" v="38" actId="2696"/>
        <pc:sldMkLst>
          <pc:docMk/>
          <pc:sldMk cId="1948258812" sldId="266"/>
        </pc:sldMkLst>
      </pc:sldChg>
      <pc:sldChg chg="addSp modSp new mod">
        <pc:chgData name="Whitcomb, Jaime K" userId="d933b78f-7c66-4712-82c9-21c18fb13853" providerId="ADAL" clId="{F727DC6B-9392-4B95-8DF9-E9E9F863C818}" dt="2022-10-11T00:40:43.439" v="4" actId="962"/>
        <pc:sldMkLst>
          <pc:docMk/>
          <pc:sldMk cId="1668452628" sldId="271"/>
        </pc:sldMkLst>
        <pc:picChg chg="add mod">
          <ac:chgData name="Whitcomb, Jaime K" userId="d933b78f-7c66-4712-82c9-21c18fb13853" providerId="ADAL" clId="{F727DC6B-9392-4B95-8DF9-E9E9F863C818}" dt="2022-10-11T00:40:43.439" v="4" actId="962"/>
          <ac:picMkLst>
            <pc:docMk/>
            <pc:sldMk cId="1668452628" sldId="271"/>
            <ac:picMk id="3" creationId="{CB83CF5C-60E4-8522-276B-BD4E14325403}"/>
          </ac:picMkLst>
        </pc:picChg>
      </pc:sldChg>
      <pc:sldChg chg="del">
        <pc:chgData name="Whitcomb, Jaime K" userId="d933b78f-7c66-4712-82c9-21c18fb13853" providerId="ADAL" clId="{F727DC6B-9392-4B95-8DF9-E9E9F863C818}" dt="2022-10-11T00:39:33.511" v="0" actId="2696"/>
        <pc:sldMkLst>
          <pc:docMk/>
          <pc:sldMk cId="2641232233" sldId="271"/>
        </pc:sldMkLst>
      </pc:sldChg>
      <pc:sldChg chg="addSp modSp new mod">
        <pc:chgData name="Whitcomb, Jaime K" userId="d933b78f-7c66-4712-82c9-21c18fb13853" providerId="ADAL" clId="{F727DC6B-9392-4B95-8DF9-E9E9F863C818}" dt="2022-10-11T00:42:09.704" v="8" actId="962"/>
        <pc:sldMkLst>
          <pc:docMk/>
          <pc:sldMk cId="4260524560" sldId="272"/>
        </pc:sldMkLst>
        <pc:picChg chg="add mod">
          <ac:chgData name="Whitcomb, Jaime K" userId="d933b78f-7c66-4712-82c9-21c18fb13853" providerId="ADAL" clId="{F727DC6B-9392-4B95-8DF9-E9E9F863C818}" dt="2022-10-11T00:42:09.704" v="8" actId="962"/>
          <ac:picMkLst>
            <pc:docMk/>
            <pc:sldMk cId="4260524560" sldId="272"/>
            <ac:picMk id="3" creationId="{FA9DEDE2-7F1B-D04A-90E1-EC037F3DA141}"/>
          </ac:picMkLst>
        </pc:picChg>
      </pc:sldChg>
      <pc:sldChg chg="addSp modSp new mod">
        <pc:chgData name="Whitcomb, Jaime K" userId="d933b78f-7c66-4712-82c9-21c18fb13853" providerId="ADAL" clId="{F727DC6B-9392-4B95-8DF9-E9E9F863C818}" dt="2022-10-11T00:44:21.126" v="14" actId="962"/>
        <pc:sldMkLst>
          <pc:docMk/>
          <pc:sldMk cId="555264705" sldId="273"/>
        </pc:sldMkLst>
        <pc:picChg chg="add mod">
          <ac:chgData name="Whitcomb, Jaime K" userId="d933b78f-7c66-4712-82c9-21c18fb13853" providerId="ADAL" clId="{F727DC6B-9392-4B95-8DF9-E9E9F863C818}" dt="2022-10-11T00:44:21.126" v="14" actId="962"/>
          <ac:picMkLst>
            <pc:docMk/>
            <pc:sldMk cId="555264705" sldId="273"/>
            <ac:picMk id="3" creationId="{1D903774-28A1-19B5-B904-8E45447E983A}"/>
          </ac:picMkLst>
        </pc:picChg>
      </pc:sldChg>
      <pc:sldChg chg="addSp delSp modSp new mod">
        <pc:chgData name="Whitcomb, Jaime K" userId="d933b78f-7c66-4712-82c9-21c18fb13853" providerId="ADAL" clId="{F727DC6B-9392-4B95-8DF9-E9E9F863C818}" dt="2022-10-11T01:04:25.665" v="32" actId="14100"/>
        <pc:sldMkLst>
          <pc:docMk/>
          <pc:sldMk cId="1698294872" sldId="274"/>
        </pc:sldMkLst>
        <pc:spChg chg="add del">
          <ac:chgData name="Whitcomb, Jaime K" userId="d933b78f-7c66-4712-82c9-21c18fb13853" providerId="ADAL" clId="{F727DC6B-9392-4B95-8DF9-E9E9F863C818}" dt="2022-10-11T01:01:39.251" v="17" actId="22"/>
          <ac:spMkLst>
            <pc:docMk/>
            <pc:sldMk cId="1698294872" sldId="274"/>
            <ac:spMk id="3" creationId="{B1016A24-CB99-7BCA-71E3-FCEA1544E2BF}"/>
          </ac:spMkLst>
        </pc:spChg>
        <pc:spChg chg="add del">
          <ac:chgData name="Whitcomb, Jaime K" userId="d933b78f-7c66-4712-82c9-21c18fb13853" providerId="ADAL" clId="{F727DC6B-9392-4B95-8DF9-E9E9F863C818}" dt="2022-10-11T01:01:52.116" v="19" actId="22"/>
          <ac:spMkLst>
            <pc:docMk/>
            <pc:sldMk cId="1698294872" sldId="274"/>
            <ac:spMk id="5" creationId="{B107CA03-396C-A9D0-A4BB-AD1879C13B1D}"/>
          </ac:spMkLst>
        </pc:spChg>
        <pc:picChg chg="add mod">
          <ac:chgData name="Whitcomb, Jaime K" userId="d933b78f-7c66-4712-82c9-21c18fb13853" providerId="ADAL" clId="{F727DC6B-9392-4B95-8DF9-E9E9F863C818}" dt="2022-10-11T01:04:25.665" v="32" actId="14100"/>
          <ac:picMkLst>
            <pc:docMk/>
            <pc:sldMk cId="1698294872" sldId="274"/>
            <ac:picMk id="7" creationId="{A9190ED4-5F58-27BE-9105-2A51FACDFB4C}"/>
          </ac:picMkLst>
        </pc:picChg>
      </pc:sldChg>
      <pc:sldChg chg="addSp modSp new mod">
        <pc:chgData name="Whitcomb, Jaime K" userId="d933b78f-7c66-4712-82c9-21c18fb13853" providerId="ADAL" clId="{F727DC6B-9392-4B95-8DF9-E9E9F863C818}" dt="2022-10-11T01:06:59.897" v="37" actId="962"/>
        <pc:sldMkLst>
          <pc:docMk/>
          <pc:sldMk cId="3861353315" sldId="275"/>
        </pc:sldMkLst>
        <pc:picChg chg="add mod">
          <ac:chgData name="Whitcomb, Jaime K" userId="d933b78f-7c66-4712-82c9-21c18fb13853" providerId="ADAL" clId="{F727DC6B-9392-4B95-8DF9-E9E9F863C818}" dt="2022-10-11T01:06:59.897" v="37" actId="962"/>
          <ac:picMkLst>
            <pc:docMk/>
            <pc:sldMk cId="3861353315" sldId="275"/>
            <ac:picMk id="3" creationId="{39F1C883-C16B-BFC0-B3FB-CB38E597CE58}"/>
          </ac:picMkLst>
        </pc:picChg>
      </pc:sldChg>
      <pc:sldChg chg="addSp modSp new mod">
        <pc:chgData name="Whitcomb, Jaime K" userId="d933b78f-7c66-4712-82c9-21c18fb13853" providerId="ADAL" clId="{F727DC6B-9392-4B95-8DF9-E9E9F863C818}" dt="2022-10-11T01:15:00.347" v="42" actId="962"/>
        <pc:sldMkLst>
          <pc:docMk/>
          <pc:sldMk cId="1483742495" sldId="276"/>
        </pc:sldMkLst>
        <pc:picChg chg="add mod">
          <ac:chgData name="Whitcomb, Jaime K" userId="d933b78f-7c66-4712-82c9-21c18fb13853" providerId="ADAL" clId="{F727DC6B-9392-4B95-8DF9-E9E9F863C818}" dt="2022-10-11T01:15:00.347" v="42" actId="962"/>
          <ac:picMkLst>
            <pc:docMk/>
            <pc:sldMk cId="1483742495" sldId="276"/>
            <ac:picMk id="3" creationId="{8D7157F4-6E2C-6641-5929-57F8831E19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6E81-EA58-6E11-A3A0-BA54C7941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6CE632-2E24-D1A3-BFEB-69F6F07FB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F6108-12C0-E05F-7219-F12B54DB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42958-0A7C-0253-4790-8291784A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58E79-E670-8C2C-393A-AFFE4B2E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0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D9F91-EAE7-0A70-D636-7AFA7065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0D5BF-DF30-2231-A30E-30575BC41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A3211-D549-D00D-0A98-4D55F94A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67A6E-A3B8-00B3-378E-8F770F04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A5EBC-7574-3BC6-C108-246C1EE8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839DC-E613-8F02-BC93-DD108632D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1F083A-90A8-2A70-3A54-C8818098D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3271B-DC19-BB76-7407-AEC0888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3B2F-D427-0025-74B2-9D8ED3C9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E135-133E-FCEB-9880-0612BD0B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0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D798-19CB-4770-D339-E148FBAE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E5A57-C5F6-3633-F1C4-A5171D2CC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A7EE7-167A-8D33-3BE0-3550092B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0ACAC-69A4-3B6B-53A5-EC6CD4B5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44F42-F526-FF6A-1AB5-B2D32406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5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B925-44C8-B0CD-CACC-6F0EA9BD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A0384-4EC9-3867-C7F8-D19B02B9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72481-3C87-AA2C-4FC7-FCD7CF87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6EE61-611F-7E9D-81B9-B54CA151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5F2C-19E7-C1E7-A2F3-6D300A38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F7B1-524E-F3C0-1BB6-FED52465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7F17D-A398-8D20-6C8C-6FD5944872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B3E12-D39C-1376-442D-C471F6781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CD216-C71E-DCAA-BD25-354A31EB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9611F-4822-A010-9885-9FD7BDB9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D4D6-09C5-8D3B-5438-B9246C15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3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A584-F251-681E-C087-D1AEBEAA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C73EB-420A-253D-3FAC-C4B876189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DAB67-516C-E463-95BA-AE1A0A662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5B89F-23C8-A515-E59F-A77730875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44B76-CAF1-9D72-2E58-ECB4A8D1B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F5E9B-5915-E07E-18A6-9DBF17C4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DDE74-63FA-8165-78AC-1D5E5427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BBE155-1135-ECC1-0EB8-B1A56570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6566-79B5-B4F2-BE72-59040C67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D086D-5363-BDFD-A0D1-B8081222D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3C329-91D0-7421-A5EB-7DA4DA22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9445D-FBFE-E723-3BD0-B6E6B79A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2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B274A-7282-E8D9-CF8E-5A708533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21C74-3123-DE4F-CA3B-655D7540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CCC42-279B-6EFC-2BD6-5128FBDE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C2E0-F978-3A0E-7FAC-7591F817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430D0-601F-4749-3D37-B932085BB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3BD92-A29D-6ECB-9471-76E8F3ECB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8D199-0361-578B-B3FB-0AA561DC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A0ACC-AEEC-0DAD-4F7D-870B2720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02C45-9E95-A8D0-F6FF-E990AA4B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3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4BB1-2FF3-D31A-20E8-B2F9B7DF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BCC10-AA8E-8069-2724-317742DCC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A2829-FFB6-65E0-50CA-5C5A2F54F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16DA3-E8BD-DC03-D018-640728718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5FB68-94F0-36FB-6D93-C4F502B4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87D5B-4B4A-6789-3E00-7BFA2751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317C4-F741-BF91-B532-0640DC53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4150E-8DA9-CA42-B3C3-8ED10BFEA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08BBB-5EA4-B5DB-8282-90DD9155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4FF29-2C93-4112-8BE5-1856213A4A1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224FD-D059-CA4D-F46D-F2A702104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7B00D-9334-3CD1-4A42-5B50631A1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7C436-3999-44B2-84B3-942DA9BF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4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E882-C537-9C89-C16E-B993F160A2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19D29-CEBC-B12B-7C33-B4084D6D1F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A41FEF05-27B2-5378-2C5F-83460FF19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9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D7157F4-6E2C-6641-5929-57F8831E1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42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97A3BF-7F58-FBB5-60B8-C10BAAB13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6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A92B57F-3874-FAA5-5CBE-09A3B3FC3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4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DF4FF5D-BC26-4DF8-2EE0-C5A42BA2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C16B620-90E0-DE9D-83D1-79C9FCD0F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90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E4DEAC78-4879-2788-59B5-D1631E4B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6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AFBAAB-05C9-5498-59BF-3176D6348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1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21E7FC4-0643-E103-1251-D1F753B03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7FEB3E-0E49-B8BB-8A5D-41BC995DC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E54E9B9-A1EA-CFEC-8EFF-B0614DBD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5521DB-B6D9-1E69-70EA-B2138F0B1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63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D9D563-B031-EC6A-63DE-062D8278EDBE}"/>
              </a:ext>
            </a:extLst>
          </p:cNvPr>
          <p:cNvSpPr txBox="1"/>
          <p:nvPr/>
        </p:nvSpPr>
        <p:spPr>
          <a:xfrm>
            <a:off x="3048625" y="3244334"/>
            <a:ext cx="6097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89169A9-8B11-F01A-7160-343B253C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6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alculator&#10;&#10;Description automatically generated">
            <a:extLst>
              <a:ext uri="{FF2B5EF4-FFF2-40B4-BE49-F238E27FC236}">
                <a16:creationId xmlns:a16="http://schemas.microsoft.com/office/drawing/2014/main" id="{C6B353E7-FAA5-A57C-4B88-0E294C25F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CB83CF5C-60E4-8522-276B-BD4E14325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E04CC6-71EE-AA5A-F24D-23429606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6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D962C0-6707-26D6-EED4-EDE09EF66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1DC9F8-7B3F-2E0C-F7DE-AA6B21EC5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7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Whitcomb, Jaime K</dc:creator>
  <cp:lastModifiedBy>Whitcomb, Jaime K</cp:lastModifiedBy>
  <cp:revision>1</cp:revision>
  <dcterms:created xsi:type="dcterms:W3CDTF">2022-10-10T17:32:20Z</dcterms:created>
  <dcterms:modified xsi:type="dcterms:W3CDTF">2022-10-11T20:26:26Z</dcterms:modified>
</cp:coreProperties>
</file>