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8" r:id="rId15"/>
    <p:sldId id="269" r:id="rId16"/>
    <p:sldId id="270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834EB-E855-4AA0-A5F4-726EFBAA360C}" v="1" dt="2022-12-02T17:46:09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comb, Jaime K" userId="d933b78f-7c66-4712-82c9-21c18fb13853" providerId="ADAL" clId="{DD7834EB-E855-4AA0-A5F4-726EFBAA360C}"/>
    <pc:docChg chg="addSld delSld modSld">
      <pc:chgData name="Whitcomb, Jaime K" userId="d933b78f-7c66-4712-82c9-21c18fb13853" providerId="ADAL" clId="{DD7834EB-E855-4AA0-A5F4-726EFBAA360C}" dt="2022-12-02T17:46:17.174" v="2" actId="2696"/>
      <pc:docMkLst>
        <pc:docMk/>
      </pc:docMkLst>
      <pc:sldChg chg="del">
        <pc:chgData name="Whitcomb, Jaime K" userId="d933b78f-7c66-4712-82c9-21c18fb13853" providerId="ADAL" clId="{DD7834EB-E855-4AA0-A5F4-726EFBAA360C}" dt="2022-12-02T17:46:17.174" v="2" actId="2696"/>
        <pc:sldMkLst>
          <pc:docMk/>
          <pc:sldMk cId="3930808394" sldId="267"/>
        </pc:sldMkLst>
      </pc:sldChg>
      <pc:sldChg chg="addSp new">
        <pc:chgData name="Whitcomb, Jaime K" userId="d933b78f-7c66-4712-82c9-21c18fb13853" providerId="ADAL" clId="{DD7834EB-E855-4AA0-A5F4-726EFBAA360C}" dt="2022-12-02T17:46:09.107" v="1"/>
        <pc:sldMkLst>
          <pc:docMk/>
          <pc:sldMk cId="185674026" sldId="275"/>
        </pc:sldMkLst>
        <pc:picChg chg="add">
          <ac:chgData name="Whitcomb, Jaime K" userId="d933b78f-7c66-4712-82c9-21c18fb13853" providerId="ADAL" clId="{DD7834EB-E855-4AA0-A5F4-726EFBAA360C}" dt="2022-12-02T17:46:09.107" v="1"/>
          <ac:picMkLst>
            <pc:docMk/>
            <pc:sldMk cId="185674026" sldId="275"/>
            <ac:picMk id="2" creationId="{B81D9E02-750F-17AC-0AEE-35B5510785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F047-3C1B-DA8E-B7D3-08B28DFA2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1C7C2-D3A5-46D2-D273-08AF7276D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017D9-8512-976F-A6A7-EE898798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65AF1-8973-B267-F854-CE8656CE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B2620-8411-A499-881A-B141C1BD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2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5C00-93B2-9A73-25E9-666C2691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4C47B-DFEA-0491-B705-CA21679A9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BF4FF-D269-A516-D35C-25A9F8CE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D97CA-A812-93C5-6C09-8DFCCD50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EC4B-427B-FCE3-B53C-A973AB4D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99AFA-8053-8C7C-6BA8-0FB696DB2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A5A25-D4A3-D76B-6E21-64BE1DE22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19DAC-2224-E41F-99FA-AD168CA5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5EC97-342E-EEBE-41E4-3A9BDB93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E470A-1546-AA1D-17E7-A0F677DA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4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52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8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93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1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8586-27A5-7559-76A9-C6DBCB04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D530-FB76-46D7-419E-85F001A2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EFBA8-BCA8-0FD5-DF83-01726283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ECFC-A3CA-790C-BBCF-77235AEF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55507-6F4D-28BE-CF17-9905E8ED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52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3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20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08BE-A4E2-A39F-52E0-4D808E9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B247A-CF81-1F4B-840B-53BA06CD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9505A-E315-F06C-9FF7-2F1D784C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91E2-F26B-1329-541D-CBE2DE10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2F75-3879-0216-4268-85FCCAC4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A323-ECAF-097A-6F27-F733A903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DEEF-7C72-9992-CA8C-D61FF3F1A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EF691-D7EF-0836-CFF5-85A6C08D6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680D3-6946-039B-9A11-838FDBD5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98A3F-70C2-3FE1-94B0-6CB33540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4F2E4-BC8C-7DBD-54E8-55BA8D7A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27C6-BFA6-21DD-8933-FA972447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054DC-8635-C6DB-E714-271AACF7C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237F9-2C1E-E83C-376A-E8FF15809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5FBB6-8A39-A4DA-EFB9-4C55ECF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486FF-E1DF-0EAD-EFBA-F9907306B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88D39-38C8-7432-A6A4-57613038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EBFEC-5103-2CFB-B63B-7F03D76F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FF945-622E-1FB1-77C6-2D3A4062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7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5F70-EDE6-404C-E764-1B354A70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03C07D-3469-1BA3-5F92-E289CD2D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7D19F-3F40-83A2-4F8A-E4A5452B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46215-BFFB-615A-71A3-A4B2D293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4BBE5-ED80-77EA-2773-EE561BE8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ED65-40A0-A275-D275-43046EEA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607E-7C92-DA16-0390-709E7011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BB63-DB25-3112-543E-DA06C677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3198-6E7E-2001-5879-097D6D6C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DF839-BD07-DE95-3765-870F949EA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C9CB0-CDFC-3AC7-B213-7EF50A18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E41F9-2271-35AB-7826-51ED0870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2EDD3-BE97-0B4E-063D-48C69AB8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1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AEBE-0F6C-4B21-3FDC-245B4FA8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41987-1052-12EB-2A91-F653DADC7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DF76A-6DEA-D7F9-A5BC-284AE169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07137-F64A-2656-AA3C-97920B54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B60F2-F71D-605F-16C5-2F6D9972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8006E-E8D6-E152-08EA-CF548F3E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3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DB37CD-8B8C-17D6-4945-41B6C6A9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89F7A-AE3A-F509-3BB9-999D82AA1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132FF-1A25-15F3-D79A-7A7C33DCC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BF5C-6C55-4F87-B986-76F547D4B05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85AD-2A3B-C797-008A-0489A175F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1E43C-2777-34A0-5601-A08338D6C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836E-179D-47E5-AFD2-B397A9921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E136-8445-F495-5FDC-11CA3C448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45578-9433-5D93-E513-BA7B5FAFD8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A55003-2AC8-D784-302A-AFAB41555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5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with a computer&#10;&#10;Description automatically generated with low confidence">
            <a:extLst>
              <a:ext uri="{FF2B5EF4-FFF2-40B4-BE49-F238E27FC236}">
                <a16:creationId xmlns:a16="http://schemas.microsoft.com/office/drawing/2014/main" id="{5C77B154-F26A-45FD-B6E5-D90BBA11E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54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566A8571-F6CE-BCE1-F8FD-BB97D3F6D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D9E02-750F-17AC-0AEE-35B55107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935A4BD-05EB-4AE9-0D4A-A4DC37A03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6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70D31AD-E87C-7C5A-EC00-5B93DFD65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2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86106D2-0E55-7211-89FF-46EA928E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4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7F9F262-AC7B-985F-C211-44C8830A5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9224" y="5640871"/>
            <a:ext cx="7693553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13"/>
              </a:lnSpc>
            </a:pPr>
            <a:r>
              <a:rPr lang="en-US" sz="1866" u="sng">
                <a:solidFill>
                  <a:srgbClr val="D4A129"/>
                </a:solidFill>
                <a:latin typeface="Muli Regular Bold"/>
              </a:rPr>
              <a:t>CLICK</a:t>
            </a:r>
            <a:r>
              <a:rPr lang="en-US" sz="1866">
                <a:solidFill>
                  <a:srgbClr val="D4A129"/>
                </a:solidFill>
                <a:latin typeface="Muli Regular"/>
              </a:rPr>
              <a:t> </a:t>
            </a:r>
            <a:r>
              <a:rPr lang="en-US" sz="1866">
                <a:solidFill>
                  <a:srgbClr val="FEFFFD"/>
                </a:solidFill>
                <a:latin typeface="Muli Regular"/>
              </a:rPr>
              <a:t>to access 3,6,9 month probationary form for SUA employees.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700" y="390197"/>
            <a:ext cx="320371" cy="5421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94610" y="390197"/>
            <a:ext cx="440201" cy="4402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06429" y="390197"/>
            <a:ext cx="550251" cy="44020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7845" y="6143857"/>
            <a:ext cx="10758355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13"/>
              </a:lnSpc>
            </a:pPr>
            <a:r>
              <a:rPr lang="en-US" sz="1866" u="sng">
                <a:solidFill>
                  <a:srgbClr val="D4A129"/>
                </a:solidFill>
                <a:latin typeface="Muli Regular Bold"/>
              </a:rPr>
              <a:t>CLICK</a:t>
            </a:r>
            <a:r>
              <a:rPr lang="en-US" sz="1866">
                <a:solidFill>
                  <a:srgbClr val="D4A129"/>
                </a:solidFill>
                <a:latin typeface="Muli Regular"/>
              </a:rPr>
              <a:t> </a:t>
            </a:r>
            <a:r>
              <a:rPr lang="en-US" sz="1866">
                <a:solidFill>
                  <a:srgbClr val="FEFFFD"/>
                </a:solidFill>
                <a:latin typeface="Muli Regular"/>
              </a:rPr>
              <a:t>to access performance standards evaluations for AFSCME, Police and Security, and Nurses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3705" y="1590646"/>
            <a:ext cx="9977148" cy="38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267"/>
              </a:lnSpc>
            </a:pPr>
            <a:r>
              <a:rPr lang="en-US" sz="2333">
                <a:solidFill>
                  <a:srgbClr val="FEFFFD"/>
                </a:solidFill>
                <a:latin typeface="Muli Regular Bold"/>
              </a:rPr>
              <a:t>Employee and Labor Relations is available to answer questions. Call us.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32885" y="894263"/>
            <a:ext cx="2788275" cy="713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067"/>
              </a:lnSpc>
            </a:pPr>
            <a:r>
              <a:rPr lang="en-US" sz="4334">
                <a:solidFill>
                  <a:srgbClr val="D4A129"/>
                </a:solidFill>
                <a:latin typeface="Muli Bold"/>
              </a:rPr>
              <a:t>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77290" y="2217913"/>
            <a:ext cx="2409981" cy="30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13"/>
              </a:lnSpc>
            </a:pPr>
            <a:r>
              <a:rPr lang="en-US" sz="1867">
                <a:solidFill>
                  <a:srgbClr val="FEFFFD"/>
                </a:solidFill>
                <a:latin typeface="Muli Regular"/>
              </a:rPr>
              <a:t>Bill Helzlsouer- x3109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72204" y="2640399"/>
            <a:ext cx="2868449" cy="304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13"/>
              </a:lnSpc>
            </a:pPr>
            <a:r>
              <a:rPr lang="en-US" sz="1866">
                <a:solidFill>
                  <a:srgbClr val="FEFFFD"/>
                </a:solidFill>
                <a:latin typeface="Muli Regular"/>
              </a:rPr>
              <a:t>Lauren Krautheim- x3158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62843" y="3075586"/>
            <a:ext cx="2637421" cy="30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13"/>
              </a:lnSpc>
            </a:pPr>
            <a:r>
              <a:rPr lang="en-US" sz="1867">
                <a:solidFill>
                  <a:srgbClr val="FEFFFD"/>
                </a:solidFill>
                <a:latin typeface="Muli Regular"/>
              </a:rPr>
              <a:t>Corin Chapman- x3116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0432" y="3612372"/>
            <a:ext cx="10512495" cy="1045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000">
                <a:solidFill>
                  <a:srgbClr val="FEFFFD"/>
                </a:solidFill>
                <a:latin typeface="Muli Regular Bold"/>
              </a:rPr>
              <a:t>Organizational Development is available to discuss performance improvement strategies, ways to have difficult conversations with employees, and to review draft documents before introducing LR into the conversation.  Call usl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49427" y="6439344"/>
            <a:ext cx="388193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</a:pPr>
            <a:r>
              <a:rPr lang="en-US" sz="1666" dirty="0">
                <a:solidFill>
                  <a:srgbClr val="FEFFFD"/>
                </a:solidFill>
                <a:latin typeface="Muli Regular"/>
              </a:rPr>
              <a:t>(16)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72700" y="4895072"/>
            <a:ext cx="2917929" cy="30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613"/>
              </a:lnSpc>
            </a:pPr>
            <a:r>
              <a:rPr lang="en-US" sz="1867">
                <a:solidFill>
                  <a:srgbClr val="FEFFFD"/>
                </a:solidFill>
                <a:latin typeface="Muli Regular"/>
              </a:rPr>
              <a:t>Jaime Whitcomb- x3370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8C623273-1C58-E8E8-94A3-52264E079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5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F6351A5-DDD2-13F8-44F2-17587E381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1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A158B9E1-9893-9258-BC2D-CD21AE78C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EE313E-CC9B-4A05-07F7-020D8E03D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erson holding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BF2A4715-6C75-45E8-8F66-51325BA29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ACD9419-E8D0-7839-080F-26ECE902A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8E9934C-8A65-8FAB-363B-5D6A11D1E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7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creenshot, document&#10;&#10;Description automatically generated">
            <a:extLst>
              <a:ext uri="{FF2B5EF4-FFF2-40B4-BE49-F238E27FC236}">
                <a16:creationId xmlns:a16="http://schemas.microsoft.com/office/drawing/2014/main" id="{86F3B989-272F-25F6-8B29-6E710FA0E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89B29E4-71D7-9E38-FBE2-4A30371B9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7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B483278-5414-DA7D-D019-4DDF0D584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5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87</Words>
  <Application>Microsoft Office PowerPoint</Application>
  <PresentationFormat>Widescreen</PresentationFormat>
  <Paragraphs>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Muli Bold</vt:lpstr>
      <vt:lpstr>Muli Regular</vt:lpstr>
      <vt:lpstr>Muli Regular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Whitcomb, Jaime K</dc:creator>
  <cp:lastModifiedBy>Whitcomb, Jaime K</cp:lastModifiedBy>
  <cp:revision>2</cp:revision>
  <dcterms:created xsi:type="dcterms:W3CDTF">2022-11-29T22:32:31Z</dcterms:created>
  <dcterms:modified xsi:type="dcterms:W3CDTF">2022-12-02T17:46:22Z</dcterms:modified>
</cp:coreProperties>
</file>