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ppt/drawings/drawing6.xml" ContentType="application/vnd.openxmlformats-officedocument.drawingml.chartshapes+xml"/>
  <Override PartName="/ppt/notesSlides/notesSlide9.xml" ContentType="application/vnd.openxmlformats-officedocument.presentationml.notesSlide+xml"/>
  <Override PartName="/ppt/charts/chart8.xml" ContentType="application/vnd.openxmlformats-officedocument.drawingml.chart+xml"/>
  <Override PartName="/ppt/drawings/drawing7.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56" r:id="rId2"/>
    <p:sldId id="286" r:id="rId3"/>
    <p:sldId id="257" r:id="rId4"/>
    <p:sldId id="258" r:id="rId5"/>
    <p:sldId id="281" r:id="rId6"/>
    <p:sldId id="261" r:id="rId7"/>
    <p:sldId id="263" r:id="rId8"/>
    <p:sldId id="262" r:id="rId9"/>
    <p:sldId id="264" r:id="rId10"/>
    <p:sldId id="265" r:id="rId11"/>
    <p:sldId id="266" r:id="rId12"/>
    <p:sldId id="267" r:id="rId13"/>
    <p:sldId id="268" r:id="rId14"/>
    <p:sldId id="270" r:id="rId15"/>
    <p:sldId id="271" r:id="rId16"/>
    <p:sldId id="272" r:id="rId17"/>
    <p:sldId id="274" r:id="rId18"/>
    <p:sldId id="275" r:id="rId19"/>
    <p:sldId id="276" r:id="rId20"/>
    <p:sldId id="279" r:id="rId21"/>
    <p:sldId id="280" r:id="rId22"/>
    <p:sldId id="260" r:id="rId23"/>
    <p:sldId id="292" r:id="rId24"/>
    <p:sldId id="287" r:id="rId25"/>
    <p:sldId id="288" r:id="rId26"/>
    <p:sldId id="283" r:id="rId27"/>
    <p:sldId id="259" r:id="rId28"/>
    <p:sldId id="282" r:id="rId29"/>
    <p:sldId id="291" r:id="rId30"/>
    <p:sldId id="284" r:id="rId31"/>
    <p:sldId id="28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Millhous" initials="L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46" y="257"/>
      </p:cViewPr>
      <p:guideLst>
        <p:guide orient="horz" pos="2160"/>
        <p:guide pos="3840"/>
      </p:guideLst>
    </p:cSldViewPr>
  </p:slideViewPr>
  <p:notesTextViewPr>
    <p:cViewPr>
      <p:scale>
        <a:sx n="1" d="1"/>
        <a:sy n="1" d="1"/>
      </p:scale>
      <p:origin x="0" y="0"/>
    </p:cViewPr>
  </p:notesTextViewPr>
  <p:notesViewPr>
    <p:cSldViewPr snapToGrid="0" snapToObjects="1">
      <p:cViewPr varScale="1">
        <p:scale>
          <a:sx n="79" d="100"/>
          <a:sy n="79" d="100"/>
        </p:scale>
        <p:origin x="-32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815-san-31\DataVol2\Shares\Campaign\COMMON%20SENSE%20ECON\MODULE%20REVISIONS%202015\WORKONOMICS\corrected%20historical%20US%20GDP%20per%20cap.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815-san-31\DataVol2\Shares\Campaign\COMMON%20SENSE%20ECON\MODULE%20REVISIONS%202015\WORKONOMICS\corrected%20historical%20US%20GDP%20per%20ca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815-san-31\DataVol2\Shares\Campaign\COMMON%20SENSE%20ECON\MODULE%20REVISIONS%202015\WORKONOMICS\corrected%20historical%20US%20GDP%20per%20cap.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815-san-31\DataVol2\Shares\Campaign\COMMON%20SENSE%20ECON\MODULE%20REVISIONS%202015\WORKONOMICS\corrected%20historical%20US%20GDP%20per%20cap.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file:///\\815-san-31\DataVol2\Shares\Campaign\COMMON%20SENSE%20ECON\MODULE%20REVISIONS%202015\WORKONOMICS\corrected%20historical%20US%20GDP%20per%20cap.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U.S. GDP Per Capita (2015 Dollars)</a:t>
            </a:r>
          </a:p>
          <a:p>
            <a:pPr>
              <a:defRPr/>
            </a:pPr>
            <a:r>
              <a:rPr lang="en-US"/>
              <a:t>1850–1934</a:t>
            </a:r>
          </a:p>
        </c:rich>
      </c:tx>
      <c:layout>
        <c:manualLayout>
          <c:xMode val="edge"/>
          <c:yMode val="edge"/>
          <c:x val="0.35040279663317903"/>
          <c:y val="0.10020678404719301"/>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94628629976134E-2"/>
          <c:y val="9.5352046977936006E-2"/>
          <c:w val="0.924141472171088"/>
          <c:h val="0.78135079231853799"/>
        </c:manualLayout>
      </c:layout>
      <c:barChart>
        <c:barDir val="col"/>
        <c:grouping val="clustered"/>
        <c:varyColors val="0"/>
        <c:ser>
          <c:idx val="186"/>
          <c:order val="18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invertIfNegative val="0"/>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PerCapitaGDPUpdate!$GF$72:$GF$156</c:f>
              <c:numCache>
                <c:formatCode>General</c:formatCode>
                <c:ptCount val="85"/>
                <c:pt idx="0">
                  <c:v>0</c:v>
                </c:pt>
                <c:pt idx="1">
                  <c:v>0</c:v>
                </c:pt>
                <c:pt idx="2">
                  <c:v>0</c:v>
                </c:pt>
                <c:pt idx="3">
                  <c:v>3952</c:v>
                </c:pt>
                <c:pt idx="4">
                  <c:v>0</c:v>
                </c:pt>
                <c:pt idx="5" formatCode="0">
                  <c:v>0</c:v>
                </c:pt>
                <c:pt idx="6" formatCode="0">
                  <c:v>0</c:v>
                </c:pt>
                <c:pt idx="7" formatCode="0">
                  <c:v>3871</c:v>
                </c:pt>
                <c:pt idx="8" formatCode="0">
                  <c:v>3890</c:v>
                </c:pt>
                <c:pt idx="9" formatCode="0">
                  <c:v>0</c:v>
                </c:pt>
                <c:pt idx="10" formatCode="0">
                  <c:v>0</c:v>
                </c:pt>
                <c:pt idx="11" formatCode="0">
                  <c:v>4016</c:v>
                </c:pt>
                <c:pt idx="12" formatCode="0">
                  <c:v>0</c:v>
                </c:pt>
                <c:pt idx="13" formatCode="0">
                  <c:v>0</c:v>
                </c:pt>
                <c:pt idx="14" formatCode="0">
                  <c:v>0</c:v>
                </c:pt>
                <c:pt idx="15" formatCode="0">
                  <c:v>4319</c:v>
                </c:pt>
                <c:pt idx="16" formatCode="0">
                  <c:v>4285</c:v>
                </c:pt>
                <c:pt idx="17" formatCode="0">
                  <c:v>4427</c:v>
                </c:pt>
                <c:pt idx="18" formatCode="0">
                  <c:v>0</c:v>
                </c:pt>
                <c:pt idx="19" formatCode="0">
                  <c:v>4604</c:v>
                </c:pt>
                <c:pt idx="20" formatCode="0">
                  <c:v>4474</c:v>
                </c:pt>
                <c:pt idx="21" formatCode="0">
                  <c:v>0</c:v>
                </c:pt>
                <c:pt idx="22" formatCode="0">
                  <c:v>0</c:v>
                </c:pt>
                <c:pt idx="23" formatCode="0">
                  <c:v>0</c:v>
                </c:pt>
                <c:pt idx="24" formatCode="0">
                  <c:v>4625</c:v>
                </c:pt>
                <c:pt idx="25" formatCode="0">
                  <c:v>4755</c:v>
                </c:pt>
                <c:pt idx="26" formatCode="0">
                  <c:v>4704</c:v>
                </c:pt>
                <c:pt idx="27" formatCode="0">
                  <c:v>4750</c:v>
                </c:pt>
                <c:pt idx="28" formatCode="0">
                  <c:v>4842</c:v>
                </c:pt>
                <c:pt idx="29" formatCode="0">
                  <c:v>0</c:v>
                </c:pt>
                <c:pt idx="30" formatCode="0">
                  <c:v>0</c:v>
                </c:pt>
                <c:pt idx="31" formatCode="0">
                  <c:v>0</c:v>
                </c:pt>
                <c:pt idx="32" formatCode="0">
                  <c:v>6108</c:v>
                </c:pt>
                <c:pt idx="33" formatCode="0">
                  <c:v>6110</c:v>
                </c:pt>
                <c:pt idx="34" formatCode="0">
                  <c:v>6076</c:v>
                </c:pt>
                <c:pt idx="35" formatCode="0">
                  <c:v>5984</c:v>
                </c:pt>
                <c:pt idx="36" formatCode="0">
                  <c:v>0</c:v>
                </c:pt>
                <c:pt idx="37" formatCode="0">
                  <c:v>6164</c:v>
                </c:pt>
                <c:pt idx="38" formatCode="0">
                  <c:v>0</c:v>
                </c:pt>
                <c:pt idx="39" formatCode="0">
                  <c:v>0</c:v>
                </c:pt>
                <c:pt idx="40" formatCode="0">
                  <c:v>0</c:v>
                </c:pt>
                <c:pt idx="41" formatCode="0">
                  <c:v>6345</c:v>
                </c:pt>
                <c:pt idx="42" formatCode="0">
                  <c:v>0</c:v>
                </c:pt>
                <c:pt idx="43" formatCode="0">
                  <c:v>6365</c:v>
                </c:pt>
                <c:pt idx="44" formatCode="0">
                  <c:v>6064</c:v>
                </c:pt>
                <c:pt idx="45" formatCode="0">
                  <c:v>0</c:v>
                </c:pt>
                <c:pt idx="46" formatCode="0">
                  <c:v>6413</c:v>
                </c:pt>
                <c:pt idx="47" formatCode="0">
                  <c:v>6898</c:v>
                </c:pt>
                <c:pt idx="48" formatCode="0">
                  <c:v>0</c:v>
                </c:pt>
                <c:pt idx="49" formatCode="0">
                  <c:v>0</c:v>
                </c:pt>
                <c:pt idx="50" formatCode="0">
                  <c:v>7486</c:v>
                </c:pt>
                <c:pt idx="51" formatCode="0">
                  <c:v>0</c:v>
                </c:pt>
                <c:pt idx="52" formatCode="0">
                  <c:v>0</c:v>
                </c:pt>
                <c:pt idx="53" formatCode="0">
                  <c:v>8328</c:v>
                </c:pt>
                <c:pt idx="54" formatCode="0">
                  <c:v>8069</c:v>
                </c:pt>
                <c:pt idx="55" formatCode="0">
                  <c:v>0</c:v>
                </c:pt>
                <c:pt idx="56" formatCode="0">
                  <c:v>0</c:v>
                </c:pt>
                <c:pt idx="57" formatCode="0">
                  <c:v>9269</c:v>
                </c:pt>
                <c:pt idx="58" formatCode="0">
                  <c:v>8346</c:v>
                </c:pt>
                <c:pt idx="59" formatCode="0">
                  <c:v>9182</c:v>
                </c:pt>
                <c:pt idx="60" formatCode="0">
                  <c:v>9084</c:v>
                </c:pt>
                <c:pt idx="61" formatCode="0">
                  <c:v>9234</c:v>
                </c:pt>
                <c:pt idx="62" formatCode="0">
                  <c:v>0</c:v>
                </c:pt>
                <c:pt idx="63" formatCode="0">
                  <c:v>9700</c:v>
                </c:pt>
                <c:pt idx="64" formatCode="0">
                  <c:v>8783</c:v>
                </c:pt>
                <c:pt idx="65" formatCode="0">
                  <c:v>0</c:v>
                </c:pt>
                <c:pt idx="66" formatCode="0">
                  <c:v>0</c:v>
                </c:pt>
                <c:pt idx="67" formatCode="0">
                  <c:v>0</c:v>
                </c:pt>
                <c:pt idx="68" formatCode="0">
                  <c:v>0</c:v>
                </c:pt>
                <c:pt idx="69" formatCode="0">
                  <c:v>0</c:v>
                </c:pt>
                <c:pt idx="70" formatCode="0">
                  <c:v>10161</c:v>
                </c:pt>
                <c:pt idx="71" formatCode="0">
                  <c:v>9741</c:v>
                </c:pt>
                <c:pt idx="72" formatCode="0">
                  <c:v>0</c:v>
                </c:pt>
                <c:pt idx="73" formatCode="0">
                  <c:v>11280</c:v>
                </c:pt>
                <c:pt idx="74" formatCode="0">
                  <c:v>11406</c:v>
                </c:pt>
                <c:pt idx="75" formatCode="0">
                  <c:v>11497</c:v>
                </c:pt>
                <c:pt idx="76" formatCode="0">
                  <c:v>0</c:v>
                </c:pt>
                <c:pt idx="77" formatCode="0">
                  <c:v>12035</c:v>
                </c:pt>
                <c:pt idx="78" formatCode="0">
                  <c:v>0</c:v>
                </c:pt>
                <c:pt idx="79" formatCode="0">
                  <c:v>0</c:v>
                </c:pt>
                <c:pt idx="80" formatCode="0">
                  <c:v>11369</c:v>
                </c:pt>
                <c:pt idx="81" formatCode="0">
                  <c:v>10415</c:v>
                </c:pt>
                <c:pt idx="82" formatCode="0">
                  <c:v>8982</c:v>
                </c:pt>
                <c:pt idx="83" formatCode="0">
                  <c:v>0</c:v>
                </c:pt>
                <c:pt idx="84" formatCode="0">
                  <c:v>0</c:v>
                </c:pt>
              </c:numCache>
            </c:numRef>
          </c:val>
          <c:extLst xmlns:c16r2="http://schemas.microsoft.com/office/drawing/2015/06/chart">
            <c:ext xmlns:c16="http://schemas.microsoft.com/office/drawing/2014/chart" uri="{C3380CC4-5D6E-409C-BE32-E72D297353CC}">
              <c16:uniqueId val="{00000000-433E-47C2-9F1D-C2474C5393EA}"/>
            </c:ext>
          </c:extLst>
        </c:ser>
        <c:dLbls>
          <c:showLegendKey val="0"/>
          <c:showVal val="0"/>
          <c:showCatName val="0"/>
          <c:showSerName val="0"/>
          <c:showPercent val="0"/>
          <c:showBubbleSize val="0"/>
        </c:dLbls>
        <c:gapWidth val="95"/>
        <c:axId val="432416192"/>
        <c:axId val="432418152"/>
      </c:barChart>
      <c:lineChart>
        <c:grouping val="standard"/>
        <c:varyColors val="0"/>
        <c:ser>
          <c:idx val="0"/>
          <c:order val="0"/>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PerCapitaGDPUpdate!$B$72:$B$156</c:f>
            </c:numRef>
          </c:val>
          <c:smooth val="0"/>
          <c:extLst xmlns:c16r2="http://schemas.microsoft.com/office/drawing/2015/06/chart">
            <c:ext xmlns:c16="http://schemas.microsoft.com/office/drawing/2014/chart" uri="{C3380CC4-5D6E-409C-BE32-E72D297353CC}">
              <c16:uniqueId val="{00000001-433E-47C2-9F1D-C2474C5393EA}"/>
            </c:ext>
          </c:extLst>
        </c:ser>
        <c:ser>
          <c:idx val="185"/>
          <c:order val="185"/>
          <c:spPr>
            <a:ln w="34925" cap="rnd">
              <a:solidFill>
                <a:schemeClr val="accent6">
                  <a:lumMod val="80000"/>
                </a:schemeClr>
              </a:solidFill>
              <a:round/>
            </a:ln>
            <a:effectLst>
              <a:outerShdw blurRad="88900" dist="38100" dir="5040000" rotWithShape="0">
                <a:srgbClr val="000000">
                  <a:alpha val="60000"/>
                </a:srgbClr>
              </a:outerShdw>
            </a:effectLst>
          </c:spPr>
          <c:marker>
            <c:symbol val="none"/>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PerCapitaGDPUpdate!$GE$72:$GE$156</c:f>
              <c:numCache>
                <c:formatCode>#,##0</c:formatCode>
                <c:ptCount val="85"/>
                <c:pt idx="0">
                  <c:v>3383.057449384451</c:v>
                </c:pt>
                <c:pt idx="1">
                  <c:v>3520.5647956010789</c:v>
                </c:pt>
                <c:pt idx="2">
                  <c:v>3699.5127119103909</c:v>
                </c:pt>
                <c:pt idx="3">
                  <c:v>3951.9234570203662</c:v>
                </c:pt>
                <c:pt idx="4">
                  <c:v>3963.2254306820059</c:v>
                </c:pt>
                <c:pt idx="5">
                  <c:v>3876.576965942761</c:v>
                </c:pt>
                <c:pt idx="6">
                  <c:v>3957.5744438511861</c:v>
                </c:pt>
                <c:pt idx="7">
                  <c:v>3870.9259791119412</c:v>
                </c:pt>
                <c:pt idx="8">
                  <c:v>3889.7626018813421</c:v>
                </c:pt>
                <c:pt idx="9">
                  <c:v>3995.2476893899789</c:v>
                </c:pt>
                <c:pt idx="10">
                  <c:v>4100.7327768986361</c:v>
                </c:pt>
                <c:pt idx="11">
                  <c:v>4015.9679744363311</c:v>
                </c:pt>
                <c:pt idx="12">
                  <c:v>4142.1733469913188</c:v>
                </c:pt>
                <c:pt idx="13">
                  <c:v>4409.6533903168074</c:v>
                </c:pt>
                <c:pt idx="14">
                  <c:v>4554.6953856412047</c:v>
                </c:pt>
                <c:pt idx="15">
                  <c:v>4319.2376010236903</c:v>
                </c:pt>
                <c:pt idx="16">
                  <c:v>4285.3316800387674</c:v>
                </c:pt>
                <c:pt idx="17">
                  <c:v>4426.6063508092766</c:v>
                </c:pt>
                <c:pt idx="18">
                  <c:v>4484.9998813944176</c:v>
                </c:pt>
                <c:pt idx="19">
                  <c:v>4603.6706048416499</c:v>
                </c:pt>
                <c:pt idx="20">
                  <c:v>4473.6979077327805</c:v>
                </c:pt>
                <c:pt idx="21">
                  <c:v>4580.2097425665488</c:v>
                </c:pt>
                <c:pt idx="22">
                  <c:v>4649.918122270743</c:v>
                </c:pt>
                <c:pt idx="23">
                  <c:v>4765.7821837216843</c:v>
                </c:pt>
                <c:pt idx="24">
                  <c:v>4624.8767302994684</c:v>
                </c:pt>
                <c:pt idx="25">
                  <c:v>4755.411426676982</c:v>
                </c:pt>
                <c:pt idx="26">
                  <c:v>4703.7487847559796</c:v>
                </c:pt>
                <c:pt idx="27">
                  <c:v>4749.5702060221874</c:v>
                </c:pt>
                <c:pt idx="28">
                  <c:v>4842.1099210123648</c:v>
                </c:pt>
                <c:pt idx="29">
                  <c:v>5324.262753036438</c:v>
                </c:pt>
                <c:pt idx="30">
                  <c:v>5826.6375995877752</c:v>
                </c:pt>
                <c:pt idx="31">
                  <c:v>5884.2724619755327</c:v>
                </c:pt>
                <c:pt idx="32">
                  <c:v>6108.4666302072528</c:v>
                </c:pt>
                <c:pt idx="33">
                  <c:v>6109.614258621642</c:v>
                </c:pt>
                <c:pt idx="34">
                  <c:v>6076.1134994154154</c:v>
                </c:pt>
                <c:pt idx="35">
                  <c:v>5984.0250356018951</c:v>
                </c:pt>
                <c:pt idx="36">
                  <c:v>6028.1390550856204</c:v>
                </c:pt>
                <c:pt idx="37">
                  <c:v>6163.9059345983042</c:v>
                </c:pt>
                <c:pt idx="38">
                  <c:v>6005.4445761707184</c:v>
                </c:pt>
                <c:pt idx="39">
                  <c:v>6246.3032120743037</c:v>
                </c:pt>
                <c:pt idx="40">
                  <c:v>6207.1738546965335</c:v>
                </c:pt>
                <c:pt idx="41">
                  <c:v>6345.0924808085174</c:v>
                </c:pt>
                <c:pt idx="42">
                  <c:v>6822.2319218166922</c:v>
                </c:pt>
                <c:pt idx="43">
                  <c:v>6365.4939280986446</c:v>
                </c:pt>
                <c:pt idx="44">
                  <c:v>6064.2532310587831</c:v>
                </c:pt>
                <c:pt idx="45">
                  <c:v>6668.9232492018737</c:v>
                </c:pt>
                <c:pt idx="46">
                  <c:v>6413.1033709475714</c:v>
                </c:pt>
                <c:pt idx="47">
                  <c:v>6898.1544330835804</c:v>
                </c:pt>
                <c:pt idx="48">
                  <c:v>6916.8359023325766</c:v>
                </c:pt>
                <c:pt idx="49">
                  <c:v>7414.0017221770913</c:v>
                </c:pt>
                <c:pt idx="50">
                  <c:v>7486.1407438048982</c:v>
                </c:pt>
                <c:pt idx="51">
                  <c:v>8168.8696343467554</c:v>
                </c:pt>
                <c:pt idx="52">
                  <c:v>8089.7531655110824</c:v>
                </c:pt>
                <c:pt idx="53">
                  <c:v>8328.1367044696453</c:v>
                </c:pt>
                <c:pt idx="54">
                  <c:v>8069.4436039279863</c:v>
                </c:pt>
                <c:pt idx="55">
                  <c:v>8495.1599219223317</c:v>
                </c:pt>
                <c:pt idx="56">
                  <c:v>9294.7973578174187</c:v>
                </c:pt>
                <c:pt idx="57">
                  <c:v>9268.7494813313697</c:v>
                </c:pt>
                <c:pt idx="58">
                  <c:v>8345.9272208185957</c:v>
                </c:pt>
                <c:pt idx="59">
                  <c:v>9182.0176574384932</c:v>
                </c:pt>
                <c:pt idx="60">
                  <c:v>9083.6363372751093</c:v>
                </c:pt>
                <c:pt idx="61">
                  <c:v>9233.6015441348209</c:v>
                </c:pt>
                <c:pt idx="62">
                  <c:v>9517.2782063258201</c:v>
                </c:pt>
                <c:pt idx="63">
                  <c:v>9700.3349179353736</c:v>
                </c:pt>
                <c:pt idx="64">
                  <c:v>8782.5380781870263</c:v>
                </c:pt>
                <c:pt idx="65">
                  <c:v>8901.4724899693811</c:v>
                </c:pt>
                <c:pt idx="66">
                  <c:v>9989.4080067211071</c:v>
                </c:pt>
                <c:pt idx="67">
                  <c:v>9603.3584785728744</c:v>
                </c:pt>
                <c:pt idx="68">
                  <c:v>10355.941440576231</c:v>
                </c:pt>
                <c:pt idx="69">
                  <c:v>10395.14388156211</c:v>
                </c:pt>
                <c:pt idx="70">
                  <c:v>10160.759076262389</c:v>
                </c:pt>
                <c:pt idx="71">
                  <c:v>9740.6024713666902</c:v>
                </c:pt>
                <c:pt idx="72">
                  <c:v>10137.91393206256</c:v>
                </c:pt>
                <c:pt idx="73">
                  <c:v>11280.48423492041</c:v>
                </c:pt>
                <c:pt idx="74">
                  <c:v>11405.56773162939</c:v>
                </c:pt>
                <c:pt idx="75">
                  <c:v>11496.826534002959</c:v>
                </c:pt>
                <c:pt idx="76">
                  <c:v>12082.46925138091</c:v>
                </c:pt>
                <c:pt idx="77">
                  <c:v>12034.99307049255</c:v>
                </c:pt>
                <c:pt idx="78">
                  <c:v>12021.90216696563</c:v>
                </c:pt>
                <c:pt idx="79">
                  <c:v>12624.661546075509</c:v>
                </c:pt>
                <c:pt idx="80">
                  <c:v>11369.26425308083</c:v>
                </c:pt>
                <c:pt idx="81">
                  <c:v>10415.20087127807</c:v>
                </c:pt>
                <c:pt idx="82">
                  <c:v>8982.3093776906026</c:v>
                </c:pt>
                <c:pt idx="83">
                  <c:v>8741.755324536367</c:v>
                </c:pt>
                <c:pt idx="84">
                  <c:v>9357.9018959977111</c:v>
                </c:pt>
              </c:numCache>
            </c:numRef>
          </c:val>
          <c:smooth val="0"/>
          <c:extLst xmlns:c16r2="http://schemas.microsoft.com/office/drawing/2015/06/chart">
            <c:ext xmlns:c16="http://schemas.microsoft.com/office/drawing/2014/chart" uri="{C3380CC4-5D6E-409C-BE32-E72D297353CC}">
              <c16:uniqueId val="{00000002-433E-47C2-9F1D-C2474C5393EA}"/>
            </c:ext>
          </c:extLst>
        </c:ser>
        <c:ser>
          <c:idx val="1"/>
          <c:order val="1"/>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PerCapitaGDPUpdate!$C$72:$C$156</c:f>
            </c:numRef>
          </c:val>
          <c:smooth val="0"/>
          <c:extLst xmlns:c16r2="http://schemas.microsoft.com/office/drawing/2015/06/chart">
            <c:ext xmlns:c16="http://schemas.microsoft.com/office/drawing/2014/chart" uri="{C3380CC4-5D6E-409C-BE32-E72D297353CC}">
              <c16:uniqueId val="{00000003-433E-47C2-9F1D-C2474C5393EA}"/>
            </c:ext>
          </c:extLst>
        </c:ser>
        <c:ser>
          <c:idx val="2"/>
          <c:order val="2"/>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PerCapitaGDPUpdate!$D$72:$D$156</c:f>
            </c:numRef>
          </c:val>
          <c:smooth val="0"/>
          <c:extLst xmlns:c16r2="http://schemas.microsoft.com/office/drawing/2015/06/chart">
            <c:ext xmlns:c16="http://schemas.microsoft.com/office/drawing/2014/chart" uri="{C3380CC4-5D6E-409C-BE32-E72D297353CC}">
              <c16:uniqueId val="{00000004-433E-47C2-9F1D-C2474C5393EA}"/>
            </c:ext>
          </c:extLst>
        </c:ser>
        <c:ser>
          <c:idx val="3"/>
          <c:order val="3"/>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PerCapitaGDPUpdate!$E$72:$E$156</c:f>
            </c:numRef>
          </c:val>
          <c:smooth val="0"/>
          <c:extLst xmlns:c16r2="http://schemas.microsoft.com/office/drawing/2015/06/chart">
            <c:ext xmlns:c16="http://schemas.microsoft.com/office/drawing/2014/chart" uri="{C3380CC4-5D6E-409C-BE32-E72D297353CC}">
              <c16:uniqueId val="{00000005-433E-47C2-9F1D-C2474C5393EA}"/>
            </c:ext>
          </c:extLst>
        </c:ser>
        <c:ser>
          <c:idx val="4"/>
          <c:order val="4"/>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PerCapitaGDPUpdate!$F$72:$F$156</c:f>
            </c:numRef>
          </c:val>
          <c:smooth val="0"/>
          <c:extLst xmlns:c16r2="http://schemas.microsoft.com/office/drawing/2015/06/chart">
            <c:ext xmlns:c16="http://schemas.microsoft.com/office/drawing/2014/chart" uri="{C3380CC4-5D6E-409C-BE32-E72D297353CC}">
              <c16:uniqueId val="{00000006-433E-47C2-9F1D-C2474C5393EA}"/>
            </c:ext>
          </c:extLst>
        </c:ser>
        <c:ser>
          <c:idx val="5"/>
          <c:order val="5"/>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PerCapitaGDPUpdate!$G$72:$G$156</c:f>
            </c:numRef>
          </c:val>
          <c:smooth val="0"/>
          <c:extLst xmlns:c16r2="http://schemas.microsoft.com/office/drawing/2015/06/chart">
            <c:ext xmlns:c16="http://schemas.microsoft.com/office/drawing/2014/chart" uri="{C3380CC4-5D6E-409C-BE32-E72D297353CC}">
              <c16:uniqueId val="{00000007-433E-47C2-9F1D-C2474C5393EA}"/>
            </c:ext>
          </c:extLst>
        </c:ser>
        <c:ser>
          <c:idx val="6"/>
          <c:order val="6"/>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PerCapitaGDPUpdate!$H$72:$H$156</c:f>
            </c:numRef>
          </c:val>
          <c:smooth val="0"/>
          <c:extLst xmlns:c16r2="http://schemas.microsoft.com/office/drawing/2015/06/chart">
            <c:ext xmlns:c16="http://schemas.microsoft.com/office/drawing/2014/chart" uri="{C3380CC4-5D6E-409C-BE32-E72D297353CC}">
              <c16:uniqueId val="{00000008-433E-47C2-9F1D-C2474C5393EA}"/>
            </c:ext>
          </c:extLst>
        </c:ser>
        <c:ser>
          <c:idx val="7"/>
          <c:order val="7"/>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PerCapitaGDPUpdate!$I$72:$I$156</c:f>
            </c:numRef>
          </c:val>
          <c:smooth val="0"/>
          <c:extLst xmlns:c16r2="http://schemas.microsoft.com/office/drawing/2015/06/chart">
            <c:ext xmlns:c16="http://schemas.microsoft.com/office/drawing/2014/chart" uri="{C3380CC4-5D6E-409C-BE32-E72D297353CC}">
              <c16:uniqueId val="{00000009-433E-47C2-9F1D-C2474C5393EA}"/>
            </c:ext>
          </c:extLst>
        </c:ser>
        <c:ser>
          <c:idx val="8"/>
          <c:order val="8"/>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PerCapitaGDPUpdate!$J$72:$J$156</c:f>
            </c:numRef>
          </c:val>
          <c:smooth val="0"/>
          <c:extLst xmlns:c16r2="http://schemas.microsoft.com/office/drawing/2015/06/chart">
            <c:ext xmlns:c16="http://schemas.microsoft.com/office/drawing/2014/chart" uri="{C3380CC4-5D6E-409C-BE32-E72D297353CC}">
              <c16:uniqueId val="{0000000A-433E-47C2-9F1D-C2474C5393EA}"/>
            </c:ext>
          </c:extLst>
        </c:ser>
        <c:ser>
          <c:idx val="9"/>
          <c:order val="9"/>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PerCapitaGDPUpdate!$K$72:$K$156</c:f>
            </c:numRef>
          </c:val>
          <c:smooth val="0"/>
          <c:extLst xmlns:c16r2="http://schemas.microsoft.com/office/drawing/2015/06/chart">
            <c:ext xmlns:c16="http://schemas.microsoft.com/office/drawing/2014/chart" uri="{C3380CC4-5D6E-409C-BE32-E72D297353CC}">
              <c16:uniqueId val="{0000000B-433E-47C2-9F1D-C2474C5393EA}"/>
            </c:ext>
          </c:extLst>
        </c:ser>
        <c:ser>
          <c:idx val="10"/>
          <c:order val="10"/>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PerCapitaGDPUpdate!$L$72:$L$156</c:f>
            </c:numRef>
          </c:val>
          <c:smooth val="0"/>
          <c:extLst xmlns:c16r2="http://schemas.microsoft.com/office/drawing/2015/06/chart">
            <c:ext xmlns:c16="http://schemas.microsoft.com/office/drawing/2014/chart" uri="{C3380CC4-5D6E-409C-BE32-E72D297353CC}">
              <c16:uniqueId val="{0000000C-433E-47C2-9F1D-C2474C5393EA}"/>
            </c:ext>
          </c:extLst>
        </c:ser>
        <c:ser>
          <c:idx val="11"/>
          <c:order val="11"/>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PerCapitaGDPUpdate!$M$72:$M$156</c:f>
            </c:numRef>
          </c:val>
          <c:smooth val="0"/>
          <c:extLst xmlns:c16r2="http://schemas.microsoft.com/office/drawing/2015/06/chart">
            <c:ext xmlns:c16="http://schemas.microsoft.com/office/drawing/2014/chart" uri="{C3380CC4-5D6E-409C-BE32-E72D297353CC}">
              <c16:uniqueId val="{0000000D-433E-47C2-9F1D-C2474C5393EA}"/>
            </c:ext>
          </c:extLst>
        </c:ser>
        <c:ser>
          <c:idx val="12"/>
          <c:order val="12"/>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PerCapitaGDPUpdate!$N$72:$N$156</c:f>
            </c:numRef>
          </c:val>
          <c:smooth val="0"/>
          <c:extLst xmlns:c16r2="http://schemas.microsoft.com/office/drawing/2015/06/chart">
            <c:ext xmlns:c16="http://schemas.microsoft.com/office/drawing/2014/chart" uri="{C3380CC4-5D6E-409C-BE32-E72D297353CC}">
              <c16:uniqueId val="{0000000E-433E-47C2-9F1D-C2474C5393EA}"/>
            </c:ext>
          </c:extLst>
        </c:ser>
        <c:ser>
          <c:idx val="13"/>
          <c:order val="13"/>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PerCapitaGDPUpdate!$O$72:$O$156</c:f>
            </c:numRef>
          </c:val>
          <c:smooth val="0"/>
          <c:extLst xmlns:c16r2="http://schemas.microsoft.com/office/drawing/2015/06/chart">
            <c:ext xmlns:c16="http://schemas.microsoft.com/office/drawing/2014/chart" uri="{C3380CC4-5D6E-409C-BE32-E72D297353CC}">
              <c16:uniqueId val="{0000000F-433E-47C2-9F1D-C2474C5393EA}"/>
            </c:ext>
          </c:extLst>
        </c:ser>
        <c:ser>
          <c:idx val="14"/>
          <c:order val="14"/>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PerCapitaGDPUpdate!$P$72:$P$156</c:f>
            </c:numRef>
          </c:val>
          <c:smooth val="0"/>
          <c:extLst xmlns:c16r2="http://schemas.microsoft.com/office/drawing/2015/06/chart">
            <c:ext xmlns:c16="http://schemas.microsoft.com/office/drawing/2014/chart" uri="{C3380CC4-5D6E-409C-BE32-E72D297353CC}">
              <c16:uniqueId val="{00000010-433E-47C2-9F1D-C2474C5393EA}"/>
            </c:ext>
          </c:extLst>
        </c:ser>
        <c:ser>
          <c:idx val="15"/>
          <c:order val="15"/>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PerCapitaGDPUpdate!$Q$72:$Q$156</c:f>
            </c:numRef>
          </c:val>
          <c:smooth val="0"/>
          <c:extLst xmlns:c16r2="http://schemas.microsoft.com/office/drawing/2015/06/chart">
            <c:ext xmlns:c16="http://schemas.microsoft.com/office/drawing/2014/chart" uri="{C3380CC4-5D6E-409C-BE32-E72D297353CC}">
              <c16:uniqueId val="{00000011-433E-47C2-9F1D-C2474C5393EA}"/>
            </c:ext>
          </c:extLst>
        </c:ser>
        <c:ser>
          <c:idx val="16"/>
          <c:order val="16"/>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PerCapitaGDPUpdate!$R$72:$R$156</c:f>
            </c:numRef>
          </c:val>
          <c:smooth val="0"/>
          <c:extLst xmlns:c16r2="http://schemas.microsoft.com/office/drawing/2015/06/chart">
            <c:ext xmlns:c16="http://schemas.microsoft.com/office/drawing/2014/chart" uri="{C3380CC4-5D6E-409C-BE32-E72D297353CC}">
              <c16:uniqueId val="{00000012-433E-47C2-9F1D-C2474C5393EA}"/>
            </c:ext>
          </c:extLst>
        </c:ser>
        <c:ser>
          <c:idx val="17"/>
          <c:order val="17"/>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PerCapitaGDPUpdate!$S$72:$S$156</c:f>
            </c:numRef>
          </c:val>
          <c:smooth val="0"/>
          <c:extLst xmlns:c16r2="http://schemas.microsoft.com/office/drawing/2015/06/chart">
            <c:ext xmlns:c16="http://schemas.microsoft.com/office/drawing/2014/chart" uri="{C3380CC4-5D6E-409C-BE32-E72D297353CC}">
              <c16:uniqueId val="{00000013-433E-47C2-9F1D-C2474C5393EA}"/>
            </c:ext>
          </c:extLst>
        </c:ser>
        <c:ser>
          <c:idx val="18"/>
          <c:order val="18"/>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PerCapitaGDPUpdate!$T$72:$T$156</c:f>
            </c:numRef>
          </c:val>
          <c:smooth val="0"/>
          <c:extLst xmlns:c16r2="http://schemas.microsoft.com/office/drawing/2015/06/chart">
            <c:ext xmlns:c16="http://schemas.microsoft.com/office/drawing/2014/chart" uri="{C3380CC4-5D6E-409C-BE32-E72D297353CC}">
              <c16:uniqueId val="{00000014-433E-47C2-9F1D-C2474C5393EA}"/>
            </c:ext>
          </c:extLst>
        </c:ser>
        <c:ser>
          <c:idx val="19"/>
          <c:order val="19"/>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PerCapitaGDPUpdate!$U$72:$U$156</c:f>
            </c:numRef>
          </c:val>
          <c:smooth val="0"/>
          <c:extLst xmlns:c16r2="http://schemas.microsoft.com/office/drawing/2015/06/chart">
            <c:ext xmlns:c16="http://schemas.microsoft.com/office/drawing/2014/chart" uri="{C3380CC4-5D6E-409C-BE32-E72D297353CC}">
              <c16:uniqueId val="{00000015-433E-47C2-9F1D-C2474C5393EA}"/>
            </c:ext>
          </c:extLst>
        </c:ser>
        <c:ser>
          <c:idx val="20"/>
          <c:order val="20"/>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PerCapitaGDPUpdate!$V$72:$V$156</c:f>
            </c:numRef>
          </c:val>
          <c:smooth val="0"/>
          <c:extLst xmlns:c16r2="http://schemas.microsoft.com/office/drawing/2015/06/chart">
            <c:ext xmlns:c16="http://schemas.microsoft.com/office/drawing/2014/chart" uri="{C3380CC4-5D6E-409C-BE32-E72D297353CC}">
              <c16:uniqueId val="{00000016-433E-47C2-9F1D-C2474C5393EA}"/>
            </c:ext>
          </c:extLst>
        </c:ser>
        <c:ser>
          <c:idx val="21"/>
          <c:order val="21"/>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PerCapitaGDPUpdate!$W$72:$W$156</c:f>
            </c:numRef>
          </c:val>
          <c:smooth val="0"/>
          <c:extLst xmlns:c16r2="http://schemas.microsoft.com/office/drawing/2015/06/chart">
            <c:ext xmlns:c16="http://schemas.microsoft.com/office/drawing/2014/chart" uri="{C3380CC4-5D6E-409C-BE32-E72D297353CC}">
              <c16:uniqueId val="{00000017-433E-47C2-9F1D-C2474C5393EA}"/>
            </c:ext>
          </c:extLst>
        </c:ser>
        <c:ser>
          <c:idx val="22"/>
          <c:order val="22"/>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PerCapitaGDPUpdate!$X$72:$X$156</c:f>
            </c:numRef>
          </c:val>
          <c:smooth val="0"/>
          <c:extLst xmlns:c16r2="http://schemas.microsoft.com/office/drawing/2015/06/chart">
            <c:ext xmlns:c16="http://schemas.microsoft.com/office/drawing/2014/chart" uri="{C3380CC4-5D6E-409C-BE32-E72D297353CC}">
              <c16:uniqueId val="{00000018-433E-47C2-9F1D-C2474C5393EA}"/>
            </c:ext>
          </c:extLst>
        </c:ser>
        <c:ser>
          <c:idx val="23"/>
          <c:order val="23"/>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PerCapitaGDPUpdate!$Y$72:$Y$156</c:f>
            </c:numRef>
          </c:val>
          <c:smooth val="0"/>
          <c:extLst xmlns:c16r2="http://schemas.microsoft.com/office/drawing/2015/06/chart">
            <c:ext xmlns:c16="http://schemas.microsoft.com/office/drawing/2014/chart" uri="{C3380CC4-5D6E-409C-BE32-E72D297353CC}">
              <c16:uniqueId val="{00000019-433E-47C2-9F1D-C2474C5393EA}"/>
            </c:ext>
          </c:extLst>
        </c:ser>
        <c:ser>
          <c:idx val="24"/>
          <c:order val="24"/>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PerCapitaGDPUpdate!$Z$72:$Z$156</c:f>
            </c:numRef>
          </c:val>
          <c:smooth val="0"/>
          <c:extLst xmlns:c16r2="http://schemas.microsoft.com/office/drawing/2015/06/chart">
            <c:ext xmlns:c16="http://schemas.microsoft.com/office/drawing/2014/chart" uri="{C3380CC4-5D6E-409C-BE32-E72D297353CC}">
              <c16:uniqueId val="{0000001A-433E-47C2-9F1D-C2474C5393EA}"/>
            </c:ext>
          </c:extLst>
        </c:ser>
        <c:ser>
          <c:idx val="25"/>
          <c:order val="25"/>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PerCapitaGDPUpdate!$AA$72:$AA$156</c:f>
            </c:numRef>
          </c:val>
          <c:smooth val="0"/>
          <c:extLst xmlns:c16r2="http://schemas.microsoft.com/office/drawing/2015/06/chart">
            <c:ext xmlns:c16="http://schemas.microsoft.com/office/drawing/2014/chart" uri="{C3380CC4-5D6E-409C-BE32-E72D297353CC}">
              <c16:uniqueId val="{0000001B-433E-47C2-9F1D-C2474C5393EA}"/>
            </c:ext>
          </c:extLst>
        </c:ser>
        <c:ser>
          <c:idx val="26"/>
          <c:order val="26"/>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PerCapitaGDPUpdate!$AB$72:$AB$156</c:f>
            </c:numRef>
          </c:val>
          <c:smooth val="0"/>
          <c:extLst xmlns:c16r2="http://schemas.microsoft.com/office/drawing/2015/06/chart">
            <c:ext xmlns:c16="http://schemas.microsoft.com/office/drawing/2014/chart" uri="{C3380CC4-5D6E-409C-BE32-E72D297353CC}">
              <c16:uniqueId val="{0000001C-433E-47C2-9F1D-C2474C5393EA}"/>
            </c:ext>
          </c:extLst>
        </c:ser>
        <c:ser>
          <c:idx val="27"/>
          <c:order val="27"/>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PerCapitaGDPUpdate!$AC$72:$AC$156</c:f>
            </c:numRef>
          </c:val>
          <c:smooth val="0"/>
          <c:extLst xmlns:c16r2="http://schemas.microsoft.com/office/drawing/2015/06/chart">
            <c:ext xmlns:c16="http://schemas.microsoft.com/office/drawing/2014/chart" uri="{C3380CC4-5D6E-409C-BE32-E72D297353CC}">
              <c16:uniqueId val="{0000001D-433E-47C2-9F1D-C2474C5393EA}"/>
            </c:ext>
          </c:extLst>
        </c:ser>
        <c:ser>
          <c:idx val="28"/>
          <c:order val="28"/>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PerCapitaGDPUpdate!$AD$72:$AD$156</c:f>
            </c:numRef>
          </c:val>
          <c:smooth val="0"/>
          <c:extLst xmlns:c16r2="http://schemas.microsoft.com/office/drawing/2015/06/chart">
            <c:ext xmlns:c16="http://schemas.microsoft.com/office/drawing/2014/chart" uri="{C3380CC4-5D6E-409C-BE32-E72D297353CC}">
              <c16:uniqueId val="{0000001E-433E-47C2-9F1D-C2474C5393EA}"/>
            </c:ext>
          </c:extLst>
        </c:ser>
        <c:ser>
          <c:idx val="29"/>
          <c:order val="29"/>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PerCapitaGDPUpdate!$AE$72:$AE$156</c:f>
            </c:numRef>
          </c:val>
          <c:smooth val="0"/>
          <c:extLst xmlns:c16r2="http://schemas.microsoft.com/office/drawing/2015/06/chart">
            <c:ext xmlns:c16="http://schemas.microsoft.com/office/drawing/2014/chart" uri="{C3380CC4-5D6E-409C-BE32-E72D297353CC}">
              <c16:uniqueId val="{0000001F-433E-47C2-9F1D-C2474C5393EA}"/>
            </c:ext>
          </c:extLst>
        </c:ser>
        <c:ser>
          <c:idx val="30"/>
          <c:order val="30"/>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PerCapitaGDPUpdate!$AF$72:$AF$156</c:f>
            </c:numRef>
          </c:val>
          <c:smooth val="0"/>
          <c:extLst xmlns:c16r2="http://schemas.microsoft.com/office/drawing/2015/06/chart">
            <c:ext xmlns:c16="http://schemas.microsoft.com/office/drawing/2014/chart" uri="{C3380CC4-5D6E-409C-BE32-E72D297353CC}">
              <c16:uniqueId val="{00000020-433E-47C2-9F1D-C2474C5393EA}"/>
            </c:ext>
          </c:extLst>
        </c:ser>
        <c:ser>
          <c:idx val="31"/>
          <c:order val="31"/>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PerCapitaGDPUpdate!$AG$72:$AG$156</c:f>
            </c:numRef>
          </c:val>
          <c:smooth val="0"/>
          <c:extLst xmlns:c16r2="http://schemas.microsoft.com/office/drawing/2015/06/chart">
            <c:ext xmlns:c16="http://schemas.microsoft.com/office/drawing/2014/chart" uri="{C3380CC4-5D6E-409C-BE32-E72D297353CC}">
              <c16:uniqueId val="{00000021-433E-47C2-9F1D-C2474C5393EA}"/>
            </c:ext>
          </c:extLst>
        </c:ser>
        <c:ser>
          <c:idx val="32"/>
          <c:order val="32"/>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PerCapitaGDPUpdate!$AH$72:$AH$156</c:f>
            </c:numRef>
          </c:val>
          <c:smooth val="0"/>
          <c:extLst xmlns:c16r2="http://schemas.microsoft.com/office/drawing/2015/06/chart">
            <c:ext xmlns:c16="http://schemas.microsoft.com/office/drawing/2014/chart" uri="{C3380CC4-5D6E-409C-BE32-E72D297353CC}">
              <c16:uniqueId val="{00000022-433E-47C2-9F1D-C2474C5393EA}"/>
            </c:ext>
          </c:extLst>
        </c:ser>
        <c:ser>
          <c:idx val="33"/>
          <c:order val="33"/>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PerCapitaGDPUpdate!$AI$72:$AI$156</c:f>
            </c:numRef>
          </c:val>
          <c:smooth val="0"/>
          <c:extLst xmlns:c16r2="http://schemas.microsoft.com/office/drawing/2015/06/chart">
            <c:ext xmlns:c16="http://schemas.microsoft.com/office/drawing/2014/chart" uri="{C3380CC4-5D6E-409C-BE32-E72D297353CC}">
              <c16:uniqueId val="{00000023-433E-47C2-9F1D-C2474C5393EA}"/>
            </c:ext>
          </c:extLst>
        </c:ser>
        <c:ser>
          <c:idx val="34"/>
          <c:order val="34"/>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PerCapitaGDPUpdate!$AJ$72:$AJ$156</c:f>
            </c:numRef>
          </c:val>
          <c:smooth val="0"/>
          <c:extLst xmlns:c16r2="http://schemas.microsoft.com/office/drawing/2015/06/chart">
            <c:ext xmlns:c16="http://schemas.microsoft.com/office/drawing/2014/chart" uri="{C3380CC4-5D6E-409C-BE32-E72D297353CC}">
              <c16:uniqueId val="{00000024-433E-47C2-9F1D-C2474C5393EA}"/>
            </c:ext>
          </c:extLst>
        </c:ser>
        <c:ser>
          <c:idx val="35"/>
          <c:order val="35"/>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PerCapitaGDPUpdate!$AK$72:$AK$156</c:f>
            </c:numRef>
          </c:val>
          <c:smooth val="0"/>
          <c:extLst xmlns:c16r2="http://schemas.microsoft.com/office/drawing/2015/06/chart">
            <c:ext xmlns:c16="http://schemas.microsoft.com/office/drawing/2014/chart" uri="{C3380CC4-5D6E-409C-BE32-E72D297353CC}">
              <c16:uniqueId val="{00000025-433E-47C2-9F1D-C2474C5393EA}"/>
            </c:ext>
          </c:extLst>
        </c:ser>
        <c:ser>
          <c:idx val="36"/>
          <c:order val="36"/>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PerCapitaGDPUpdate!$AL$72:$AL$156</c:f>
            </c:numRef>
          </c:val>
          <c:smooth val="0"/>
          <c:extLst xmlns:c16r2="http://schemas.microsoft.com/office/drawing/2015/06/chart">
            <c:ext xmlns:c16="http://schemas.microsoft.com/office/drawing/2014/chart" uri="{C3380CC4-5D6E-409C-BE32-E72D297353CC}">
              <c16:uniqueId val="{00000026-433E-47C2-9F1D-C2474C5393EA}"/>
            </c:ext>
          </c:extLst>
        </c:ser>
        <c:ser>
          <c:idx val="37"/>
          <c:order val="37"/>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PerCapitaGDPUpdate!$AM$72:$AM$156</c:f>
            </c:numRef>
          </c:val>
          <c:smooth val="0"/>
          <c:extLst xmlns:c16r2="http://schemas.microsoft.com/office/drawing/2015/06/chart">
            <c:ext xmlns:c16="http://schemas.microsoft.com/office/drawing/2014/chart" uri="{C3380CC4-5D6E-409C-BE32-E72D297353CC}">
              <c16:uniqueId val="{00000027-433E-47C2-9F1D-C2474C5393EA}"/>
            </c:ext>
          </c:extLst>
        </c:ser>
        <c:ser>
          <c:idx val="38"/>
          <c:order val="38"/>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PerCapitaGDPUpdate!$AN$72:$AN$156</c:f>
            </c:numRef>
          </c:val>
          <c:smooth val="0"/>
          <c:extLst xmlns:c16r2="http://schemas.microsoft.com/office/drawing/2015/06/chart">
            <c:ext xmlns:c16="http://schemas.microsoft.com/office/drawing/2014/chart" uri="{C3380CC4-5D6E-409C-BE32-E72D297353CC}">
              <c16:uniqueId val="{00000028-433E-47C2-9F1D-C2474C5393EA}"/>
            </c:ext>
          </c:extLst>
        </c:ser>
        <c:ser>
          <c:idx val="39"/>
          <c:order val="39"/>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PerCapitaGDPUpdate!$AO$72:$AO$156</c:f>
            </c:numRef>
          </c:val>
          <c:smooth val="0"/>
          <c:extLst xmlns:c16r2="http://schemas.microsoft.com/office/drawing/2015/06/chart">
            <c:ext xmlns:c16="http://schemas.microsoft.com/office/drawing/2014/chart" uri="{C3380CC4-5D6E-409C-BE32-E72D297353CC}">
              <c16:uniqueId val="{00000029-433E-47C2-9F1D-C2474C5393EA}"/>
            </c:ext>
          </c:extLst>
        </c:ser>
        <c:ser>
          <c:idx val="40"/>
          <c:order val="40"/>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PerCapitaGDPUpdate!$AP$72:$AP$156</c:f>
            </c:numRef>
          </c:val>
          <c:smooth val="0"/>
          <c:extLst xmlns:c16r2="http://schemas.microsoft.com/office/drawing/2015/06/chart">
            <c:ext xmlns:c16="http://schemas.microsoft.com/office/drawing/2014/chart" uri="{C3380CC4-5D6E-409C-BE32-E72D297353CC}">
              <c16:uniqueId val="{0000002A-433E-47C2-9F1D-C2474C5393EA}"/>
            </c:ext>
          </c:extLst>
        </c:ser>
        <c:ser>
          <c:idx val="41"/>
          <c:order val="41"/>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PerCapitaGDPUpdate!$AQ$72:$AQ$156</c:f>
            </c:numRef>
          </c:val>
          <c:smooth val="0"/>
          <c:extLst xmlns:c16r2="http://schemas.microsoft.com/office/drawing/2015/06/chart">
            <c:ext xmlns:c16="http://schemas.microsoft.com/office/drawing/2014/chart" uri="{C3380CC4-5D6E-409C-BE32-E72D297353CC}">
              <c16:uniqueId val="{0000002B-433E-47C2-9F1D-C2474C5393EA}"/>
            </c:ext>
          </c:extLst>
        </c:ser>
        <c:ser>
          <c:idx val="42"/>
          <c:order val="42"/>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PerCapitaGDPUpdate!$AR$72:$AR$156</c:f>
            </c:numRef>
          </c:val>
          <c:smooth val="0"/>
          <c:extLst xmlns:c16r2="http://schemas.microsoft.com/office/drawing/2015/06/chart">
            <c:ext xmlns:c16="http://schemas.microsoft.com/office/drawing/2014/chart" uri="{C3380CC4-5D6E-409C-BE32-E72D297353CC}">
              <c16:uniqueId val="{0000002C-433E-47C2-9F1D-C2474C5393EA}"/>
            </c:ext>
          </c:extLst>
        </c:ser>
        <c:ser>
          <c:idx val="43"/>
          <c:order val="43"/>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PerCapitaGDPUpdate!$AS$72:$AS$156</c:f>
            </c:numRef>
          </c:val>
          <c:smooth val="0"/>
          <c:extLst xmlns:c16r2="http://schemas.microsoft.com/office/drawing/2015/06/chart">
            <c:ext xmlns:c16="http://schemas.microsoft.com/office/drawing/2014/chart" uri="{C3380CC4-5D6E-409C-BE32-E72D297353CC}">
              <c16:uniqueId val="{0000002D-433E-47C2-9F1D-C2474C5393EA}"/>
            </c:ext>
          </c:extLst>
        </c:ser>
        <c:ser>
          <c:idx val="44"/>
          <c:order val="44"/>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PerCapitaGDPUpdate!$AT$72:$AT$156</c:f>
            </c:numRef>
          </c:val>
          <c:smooth val="0"/>
          <c:extLst xmlns:c16r2="http://schemas.microsoft.com/office/drawing/2015/06/chart">
            <c:ext xmlns:c16="http://schemas.microsoft.com/office/drawing/2014/chart" uri="{C3380CC4-5D6E-409C-BE32-E72D297353CC}">
              <c16:uniqueId val="{0000002E-433E-47C2-9F1D-C2474C5393EA}"/>
            </c:ext>
          </c:extLst>
        </c:ser>
        <c:ser>
          <c:idx val="45"/>
          <c:order val="45"/>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PerCapitaGDPUpdate!$AU$72:$AU$156</c:f>
            </c:numRef>
          </c:val>
          <c:smooth val="0"/>
          <c:extLst xmlns:c16r2="http://schemas.microsoft.com/office/drawing/2015/06/chart">
            <c:ext xmlns:c16="http://schemas.microsoft.com/office/drawing/2014/chart" uri="{C3380CC4-5D6E-409C-BE32-E72D297353CC}">
              <c16:uniqueId val="{0000002F-433E-47C2-9F1D-C2474C5393EA}"/>
            </c:ext>
          </c:extLst>
        </c:ser>
        <c:ser>
          <c:idx val="46"/>
          <c:order val="46"/>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PerCapitaGDPUpdate!$AV$72:$AV$156</c:f>
            </c:numRef>
          </c:val>
          <c:smooth val="0"/>
          <c:extLst xmlns:c16r2="http://schemas.microsoft.com/office/drawing/2015/06/chart">
            <c:ext xmlns:c16="http://schemas.microsoft.com/office/drawing/2014/chart" uri="{C3380CC4-5D6E-409C-BE32-E72D297353CC}">
              <c16:uniqueId val="{00000030-433E-47C2-9F1D-C2474C5393EA}"/>
            </c:ext>
          </c:extLst>
        </c:ser>
        <c:ser>
          <c:idx val="47"/>
          <c:order val="47"/>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PerCapitaGDPUpdate!$AW$72:$AW$156</c:f>
            </c:numRef>
          </c:val>
          <c:smooth val="0"/>
          <c:extLst xmlns:c16r2="http://schemas.microsoft.com/office/drawing/2015/06/chart">
            <c:ext xmlns:c16="http://schemas.microsoft.com/office/drawing/2014/chart" uri="{C3380CC4-5D6E-409C-BE32-E72D297353CC}">
              <c16:uniqueId val="{00000031-433E-47C2-9F1D-C2474C5393EA}"/>
            </c:ext>
          </c:extLst>
        </c:ser>
        <c:ser>
          <c:idx val="48"/>
          <c:order val="48"/>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PerCapitaGDPUpdate!$AX$72:$AX$156</c:f>
            </c:numRef>
          </c:val>
          <c:smooth val="0"/>
          <c:extLst xmlns:c16r2="http://schemas.microsoft.com/office/drawing/2015/06/chart">
            <c:ext xmlns:c16="http://schemas.microsoft.com/office/drawing/2014/chart" uri="{C3380CC4-5D6E-409C-BE32-E72D297353CC}">
              <c16:uniqueId val="{00000032-433E-47C2-9F1D-C2474C5393EA}"/>
            </c:ext>
          </c:extLst>
        </c:ser>
        <c:ser>
          <c:idx val="49"/>
          <c:order val="49"/>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PerCapitaGDPUpdate!$AY$72:$AY$156</c:f>
            </c:numRef>
          </c:val>
          <c:smooth val="0"/>
          <c:extLst xmlns:c16r2="http://schemas.microsoft.com/office/drawing/2015/06/chart">
            <c:ext xmlns:c16="http://schemas.microsoft.com/office/drawing/2014/chart" uri="{C3380CC4-5D6E-409C-BE32-E72D297353CC}">
              <c16:uniqueId val="{00000033-433E-47C2-9F1D-C2474C5393EA}"/>
            </c:ext>
          </c:extLst>
        </c:ser>
        <c:ser>
          <c:idx val="50"/>
          <c:order val="50"/>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PerCapitaGDPUpdate!$AZ$72:$AZ$156</c:f>
            </c:numRef>
          </c:val>
          <c:smooth val="0"/>
          <c:extLst xmlns:c16r2="http://schemas.microsoft.com/office/drawing/2015/06/chart">
            <c:ext xmlns:c16="http://schemas.microsoft.com/office/drawing/2014/chart" uri="{C3380CC4-5D6E-409C-BE32-E72D297353CC}">
              <c16:uniqueId val="{00000034-433E-47C2-9F1D-C2474C5393EA}"/>
            </c:ext>
          </c:extLst>
        </c:ser>
        <c:ser>
          <c:idx val="51"/>
          <c:order val="51"/>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PerCapitaGDPUpdate!$BA$72:$BA$156</c:f>
            </c:numRef>
          </c:val>
          <c:smooth val="0"/>
          <c:extLst xmlns:c16r2="http://schemas.microsoft.com/office/drawing/2015/06/chart">
            <c:ext xmlns:c16="http://schemas.microsoft.com/office/drawing/2014/chart" uri="{C3380CC4-5D6E-409C-BE32-E72D297353CC}">
              <c16:uniqueId val="{00000035-433E-47C2-9F1D-C2474C5393EA}"/>
            </c:ext>
          </c:extLst>
        </c:ser>
        <c:ser>
          <c:idx val="52"/>
          <c:order val="52"/>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PerCapitaGDPUpdate!$BB$72:$BB$156</c:f>
            </c:numRef>
          </c:val>
          <c:smooth val="0"/>
          <c:extLst xmlns:c16r2="http://schemas.microsoft.com/office/drawing/2015/06/chart">
            <c:ext xmlns:c16="http://schemas.microsoft.com/office/drawing/2014/chart" uri="{C3380CC4-5D6E-409C-BE32-E72D297353CC}">
              <c16:uniqueId val="{00000036-433E-47C2-9F1D-C2474C5393EA}"/>
            </c:ext>
          </c:extLst>
        </c:ser>
        <c:ser>
          <c:idx val="53"/>
          <c:order val="53"/>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PerCapitaGDPUpdate!$BC$72:$BC$156</c:f>
            </c:numRef>
          </c:val>
          <c:smooth val="0"/>
          <c:extLst xmlns:c16r2="http://schemas.microsoft.com/office/drawing/2015/06/chart">
            <c:ext xmlns:c16="http://schemas.microsoft.com/office/drawing/2014/chart" uri="{C3380CC4-5D6E-409C-BE32-E72D297353CC}">
              <c16:uniqueId val="{00000037-433E-47C2-9F1D-C2474C5393EA}"/>
            </c:ext>
          </c:extLst>
        </c:ser>
        <c:ser>
          <c:idx val="54"/>
          <c:order val="54"/>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PerCapitaGDPUpdate!$BD$72:$BD$156</c:f>
            </c:numRef>
          </c:val>
          <c:smooth val="0"/>
          <c:extLst xmlns:c16r2="http://schemas.microsoft.com/office/drawing/2015/06/chart">
            <c:ext xmlns:c16="http://schemas.microsoft.com/office/drawing/2014/chart" uri="{C3380CC4-5D6E-409C-BE32-E72D297353CC}">
              <c16:uniqueId val="{00000038-433E-47C2-9F1D-C2474C5393EA}"/>
            </c:ext>
          </c:extLst>
        </c:ser>
        <c:ser>
          <c:idx val="55"/>
          <c:order val="55"/>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PerCapitaGDPUpdate!$BE$72:$BE$156</c:f>
            </c:numRef>
          </c:val>
          <c:smooth val="0"/>
          <c:extLst xmlns:c16r2="http://schemas.microsoft.com/office/drawing/2015/06/chart">
            <c:ext xmlns:c16="http://schemas.microsoft.com/office/drawing/2014/chart" uri="{C3380CC4-5D6E-409C-BE32-E72D297353CC}">
              <c16:uniqueId val="{00000039-433E-47C2-9F1D-C2474C5393EA}"/>
            </c:ext>
          </c:extLst>
        </c:ser>
        <c:ser>
          <c:idx val="56"/>
          <c:order val="56"/>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PerCapitaGDPUpdate!$BF$72:$BF$156</c:f>
            </c:numRef>
          </c:val>
          <c:smooth val="0"/>
          <c:extLst xmlns:c16r2="http://schemas.microsoft.com/office/drawing/2015/06/chart">
            <c:ext xmlns:c16="http://schemas.microsoft.com/office/drawing/2014/chart" uri="{C3380CC4-5D6E-409C-BE32-E72D297353CC}">
              <c16:uniqueId val="{0000003A-433E-47C2-9F1D-C2474C5393EA}"/>
            </c:ext>
          </c:extLst>
        </c:ser>
        <c:ser>
          <c:idx val="57"/>
          <c:order val="57"/>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PerCapitaGDPUpdate!$BG$72:$BG$156</c:f>
            </c:numRef>
          </c:val>
          <c:smooth val="0"/>
          <c:extLst xmlns:c16r2="http://schemas.microsoft.com/office/drawing/2015/06/chart">
            <c:ext xmlns:c16="http://schemas.microsoft.com/office/drawing/2014/chart" uri="{C3380CC4-5D6E-409C-BE32-E72D297353CC}">
              <c16:uniqueId val="{0000003B-433E-47C2-9F1D-C2474C5393EA}"/>
            </c:ext>
          </c:extLst>
        </c:ser>
        <c:ser>
          <c:idx val="58"/>
          <c:order val="58"/>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PerCapitaGDPUpdate!$BH$72:$BH$156</c:f>
            </c:numRef>
          </c:val>
          <c:smooth val="0"/>
          <c:extLst xmlns:c16r2="http://schemas.microsoft.com/office/drawing/2015/06/chart">
            <c:ext xmlns:c16="http://schemas.microsoft.com/office/drawing/2014/chart" uri="{C3380CC4-5D6E-409C-BE32-E72D297353CC}">
              <c16:uniqueId val="{0000003C-433E-47C2-9F1D-C2474C5393EA}"/>
            </c:ext>
          </c:extLst>
        </c:ser>
        <c:ser>
          <c:idx val="59"/>
          <c:order val="59"/>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PerCapitaGDPUpdate!$BI$72:$BI$156</c:f>
            </c:numRef>
          </c:val>
          <c:smooth val="0"/>
          <c:extLst xmlns:c16r2="http://schemas.microsoft.com/office/drawing/2015/06/chart">
            <c:ext xmlns:c16="http://schemas.microsoft.com/office/drawing/2014/chart" uri="{C3380CC4-5D6E-409C-BE32-E72D297353CC}">
              <c16:uniqueId val="{0000003D-433E-47C2-9F1D-C2474C5393EA}"/>
            </c:ext>
          </c:extLst>
        </c:ser>
        <c:ser>
          <c:idx val="60"/>
          <c:order val="60"/>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PerCapitaGDPUpdate!$BJ$72:$BJ$156</c:f>
            </c:numRef>
          </c:val>
          <c:smooth val="0"/>
          <c:extLst xmlns:c16r2="http://schemas.microsoft.com/office/drawing/2015/06/chart">
            <c:ext xmlns:c16="http://schemas.microsoft.com/office/drawing/2014/chart" uri="{C3380CC4-5D6E-409C-BE32-E72D297353CC}">
              <c16:uniqueId val="{0000003E-433E-47C2-9F1D-C2474C5393EA}"/>
            </c:ext>
          </c:extLst>
        </c:ser>
        <c:ser>
          <c:idx val="61"/>
          <c:order val="61"/>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PerCapitaGDPUpdate!$BK$72:$BK$156</c:f>
            </c:numRef>
          </c:val>
          <c:smooth val="0"/>
          <c:extLst xmlns:c16r2="http://schemas.microsoft.com/office/drawing/2015/06/chart">
            <c:ext xmlns:c16="http://schemas.microsoft.com/office/drawing/2014/chart" uri="{C3380CC4-5D6E-409C-BE32-E72D297353CC}">
              <c16:uniqueId val="{0000003F-433E-47C2-9F1D-C2474C5393EA}"/>
            </c:ext>
          </c:extLst>
        </c:ser>
        <c:ser>
          <c:idx val="62"/>
          <c:order val="62"/>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PerCapitaGDPUpdate!$BL$72:$BL$156</c:f>
            </c:numRef>
          </c:val>
          <c:smooth val="0"/>
          <c:extLst xmlns:c16r2="http://schemas.microsoft.com/office/drawing/2015/06/chart">
            <c:ext xmlns:c16="http://schemas.microsoft.com/office/drawing/2014/chart" uri="{C3380CC4-5D6E-409C-BE32-E72D297353CC}">
              <c16:uniqueId val="{00000040-433E-47C2-9F1D-C2474C5393EA}"/>
            </c:ext>
          </c:extLst>
        </c:ser>
        <c:ser>
          <c:idx val="63"/>
          <c:order val="63"/>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PerCapitaGDPUpdate!$BM$72:$BM$156</c:f>
            </c:numRef>
          </c:val>
          <c:smooth val="0"/>
          <c:extLst xmlns:c16r2="http://schemas.microsoft.com/office/drawing/2015/06/chart">
            <c:ext xmlns:c16="http://schemas.microsoft.com/office/drawing/2014/chart" uri="{C3380CC4-5D6E-409C-BE32-E72D297353CC}">
              <c16:uniqueId val="{00000041-433E-47C2-9F1D-C2474C5393EA}"/>
            </c:ext>
          </c:extLst>
        </c:ser>
        <c:ser>
          <c:idx val="64"/>
          <c:order val="64"/>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PerCapitaGDPUpdate!$BN$72:$BN$156</c:f>
            </c:numRef>
          </c:val>
          <c:smooth val="0"/>
          <c:extLst xmlns:c16r2="http://schemas.microsoft.com/office/drawing/2015/06/chart">
            <c:ext xmlns:c16="http://schemas.microsoft.com/office/drawing/2014/chart" uri="{C3380CC4-5D6E-409C-BE32-E72D297353CC}">
              <c16:uniqueId val="{00000042-433E-47C2-9F1D-C2474C5393EA}"/>
            </c:ext>
          </c:extLst>
        </c:ser>
        <c:ser>
          <c:idx val="65"/>
          <c:order val="65"/>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PerCapitaGDPUpdate!$BO$72:$BO$156</c:f>
            </c:numRef>
          </c:val>
          <c:smooth val="0"/>
          <c:extLst xmlns:c16r2="http://schemas.microsoft.com/office/drawing/2015/06/chart">
            <c:ext xmlns:c16="http://schemas.microsoft.com/office/drawing/2014/chart" uri="{C3380CC4-5D6E-409C-BE32-E72D297353CC}">
              <c16:uniqueId val="{00000043-433E-47C2-9F1D-C2474C5393EA}"/>
            </c:ext>
          </c:extLst>
        </c:ser>
        <c:ser>
          <c:idx val="66"/>
          <c:order val="66"/>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PerCapitaGDPUpdate!$BP$72:$BP$156</c:f>
            </c:numRef>
          </c:val>
          <c:smooth val="0"/>
          <c:extLst xmlns:c16r2="http://schemas.microsoft.com/office/drawing/2015/06/chart">
            <c:ext xmlns:c16="http://schemas.microsoft.com/office/drawing/2014/chart" uri="{C3380CC4-5D6E-409C-BE32-E72D297353CC}">
              <c16:uniqueId val="{00000044-433E-47C2-9F1D-C2474C5393EA}"/>
            </c:ext>
          </c:extLst>
        </c:ser>
        <c:ser>
          <c:idx val="67"/>
          <c:order val="67"/>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PerCapitaGDPUpdate!$BQ$72:$BQ$156</c:f>
            </c:numRef>
          </c:val>
          <c:smooth val="0"/>
          <c:extLst xmlns:c16r2="http://schemas.microsoft.com/office/drawing/2015/06/chart">
            <c:ext xmlns:c16="http://schemas.microsoft.com/office/drawing/2014/chart" uri="{C3380CC4-5D6E-409C-BE32-E72D297353CC}">
              <c16:uniqueId val="{00000045-433E-47C2-9F1D-C2474C5393EA}"/>
            </c:ext>
          </c:extLst>
        </c:ser>
        <c:ser>
          <c:idx val="68"/>
          <c:order val="68"/>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PerCapitaGDPUpdate!$BR$72:$BR$156</c:f>
            </c:numRef>
          </c:val>
          <c:smooth val="0"/>
          <c:extLst xmlns:c16r2="http://schemas.microsoft.com/office/drawing/2015/06/chart">
            <c:ext xmlns:c16="http://schemas.microsoft.com/office/drawing/2014/chart" uri="{C3380CC4-5D6E-409C-BE32-E72D297353CC}">
              <c16:uniqueId val="{00000046-433E-47C2-9F1D-C2474C5393EA}"/>
            </c:ext>
          </c:extLst>
        </c:ser>
        <c:ser>
          <c:idx val="69"/>
          <c:order val="69"/>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PerCapitaGDPUpdate!$BS$72:$BS$156</c:f>
            </c:numRef>
          </c:val>
          <c:smooth val="0"/>
          <c:extLst xmlns:c16r2="http://schemas.microsoft.com/office/drawing/2015/06/chart">
            <c:ext xmlns:c16="http://schemas.microsoft.com/office/drawing/2014/chart" uri="{C3380CC4-5D6E-409C-BE32-E72D297353CC}">
              <c16:uniqueId val="{00000047-433E-47C2-9F1D-C2474C5393EA}"/>
            </c:ext>
          </c:extLst>
        </c:ser>
        <c:ser>
          <c:idx val="70"/>
          <c:order val="70"/>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PerCapitaGDPUpdate!$BT$72:$BT$156</c:f>
            </c:numRef>
          </c:val>
          <c:smooth val="0"/>
          <c:extLst xmlns:c16r2="http://schemas.microsoft.com/office/drawing/2015/06/chart">
            <c:ext xmlns:c16="http://schemas.microsoft.com/office/drawing/2014/chart" uri="{C3380CC4-5D6E-409C-BE32-E72D297353CC}">
              <c16:uniqueId val="{00000048-433E-47C2-9F1D-C2474C5393EA}"/>
            </c:ext>
          </c:extLst>
        </c:ser>
        <c:ser>
          <c:idx val="71"/>
          <c:order val="71"/>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PerCapitaGDPUpdate!$BU$72:$BU$156</c:f>
            </c:numRef>
          </c:val>
          <c:smooth val="0"/>
          <c:extLst xmlns:c16r2="http://schemas.microsoft.com/office/drawing/2015/06/chart">
            <c:ext xmlns:c16="http://schemas.microsoft.com/office/drawing/2014/chart" uri="{C3380CC4-5D6E-409C-BE32-E72D297353CC}">
              <c16:uniqueId val="{00000049-433E-47C2-9F1D-C2474C5393EA}"/>
            </c:ext>
          </c:extLst>
        </c:ser>
        <c:ser>
          <c:idx val="72"/>
          <c:order val="72"/>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PerCapitaGDPUpdate!$BV$72:$BV$156</c:f>
            </c:numRef>
          </c:val>
          <c:smooth val="0"/>
          <c:extLst xmlns:c16r2="http://schemas.microsoft.com/office/drawing/2015/06/chart">
            <c:ext xmlns:c16="http://schemas.microsoft.com/office/drawing/2014/chart" uri="{C3380CC4-5D6E-409C-BE32-E72D297353CC}">
              <c16:uniqueId val="{0000004A-433E-47C2-9F1D-C2474C5393EA}"/>
            </c:ext>
          </c:extLst>
        </c:ser>
        <c:ser>
          <c:idx val="73"/>
          <c:order val="73"/>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PerCapitaGDPUpdate!$BW$72:$BW$156</c:f>
            </c:numRef>
          </c:val>
          <c:smooth val="0"/>
          <c:extLst xmlns:c16r2="http://schemas.microsoft.com/office/drawing/2015/06/chart">
            <c:ext xmlns:c16="http://schemas.microsoft.com/office/drawing/2014/chart" uri="{C3380CC4-5D6E-409C-BE32-E72D297353CC}">
              <c16:uniqueId val="{0000004B-433E-47C2-9F1D-C2474C5393EA}"/>
            </c:ext>
          </c:extLst>
        </c:ser>
        <c:ser>
          <c:idx val="74"/>
          <c:order val="74"/>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PerCapitaGDPUpdate!$BX$72:$BX$156</c:f>
            </c:numRef>
          </c:val>
          <c:smooth val="0"/>
          <c:extLst xmlns:c16r2="http://schemas.microsoft.com/office/drawing/2015/06/chart">
            <c:ext xmlns:c16="http://schemas.microsoft.com/office/drawing/2014/chart" uri="{C3380CC4-5D6E-409C-BE32-E72D297353CC}">
              <c16:uniqueId val="{0000004C-433E-47C2-9F1D-C2474C5393EA}"/>
            </c:ext>
          </c:extLst>
        </c:ser>
        <c:ser>
          <c:idx val="75"/>
          <c:order val="75"/>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PerCapitaGDPUpdate!$BY$72:$BY$156</c:f>
            </c:numRef>
          </c:val>
          <c:smooth val="0"/>
          <c:extLst xmlns:c16r2="http://schemas.microsoft.com/office/drawing/2015/06/chart">
            <c:ext xmlns:c16="http://schemas.microsoft.com/office/drawing/2014/chart" uri="{C3380CC4-5D6E-409C-BE32-E72D297353CC}">
              <c16:uniqueId val="{0000004D-433E-47C2-9F1D-C2474C5393EA}"/>
            </c:ext>
          </c:extLst>
        </c:ser>
        <c:ser>
          <c:idx val="76"/>
          <c:order val="76"/>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PerCapitaGDPUpdate!$BZ$72:$BZ$156</c:f>
            </c:numRef>
          </c:val>
          <c:smooth val="0"/>
          <c:extLst xmlns:c16r2="http://schemas.microsoft.com/office/drawing/2015/06/chart">
            <c:ext xmlns:c16="http://schemas.microsoft.com/office/drawing/2014/chart" uri="{C3380CC4-5D6E-409C-BE32-E72D297353CC}">
              <c16:uniqueId val="{0000004E-433E-47C2-9F1D-C2474C5393EA}"/>
            </c:ext>
          </c:extLst>
        </c:ser>
        <c:ser>
          <c:idx val="77"/>
          <c:order val="77"/>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PerCapitaGDPUpdate!$CA$72:$CA$156</c:f>
            </c:numRef>
          </c:val>
          <c:smooth val="0"/>
          <c:extLst xmlns:c16r2="http://schemas.microsoft.com/office/drawing/2015/06/chart">
            <c:ext xmlns:c16="http://schemas.microsoft.com/office/drawing/2014/chart" uri="{C3380CC4-5D6E-409C-BE32-E72D297353CC}">
              <c16:uniqueId val="{0000004F-433E-47C2-9F1D-C2474C5393EA}"/>
            </c:ext>
          </c:extLst>
        </c:ser>
        <c:ser>
          <c:idx val="78"/>
          <c:order val="78"/>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PerCapitaGDPUpdate!$CB$72:$CB$156</c:f>
            </c:numRef>
          </c:val>
          <c:smooth val="0"/>
          <c:extLst xmlns:c16r2="http://schemas.microsoft.com/office/drawing/2015/06/chart">
            <c:ext xmlns:c16="http://schemas.microsoft.com/office/drawing/2014/chart" uri="{C3380CC4-5D6E-409C-BE32-E72D297353CC}">
              <c16:uniqueId val="{00000050-433E-47C2-9F1D-C2474C5393EA}"/>
            </c:ext>
          </c:extLst>
        </c:ser>
        <c:ser>
          <c:idx val="79"/>
          <c:order val="79"/>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PerCapitaGDPUpdate!$CC$72:$CC$156</c:f>
            </c:numRef>
          </c:val>
          <c:smooth val="0"/>
          <c:extLst xmlns:c16r2="http://schemas.microsoft.com/office/drawing/2015/06/chart">
            <c:ext xmlns:c16="http://schemas.microsoft.com/office/drawing/2014/chart" uri="{C3380CC4-5D6E-409C-BE32-E72D297353CC}">
              <c16:uniqueId val="{00000051-433E-47C2-9F1D-C2474C5393EA}"/>
            </c:ext>
          </c:extLst>
        </c:ser>
        <c:ser>
          <c:idx val="80"/>
          <c:order val="80"/>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PerCapitaGDPUpdate!$CD$72:$CD$156</c:f>
            </c:numRef>
          </c:val>
          <c:smooth val="0"/>
          <c:extLst xmlns:c16r2="http://schemas.microsoft.com/office/drawing/2015/06/chart">
            <c:ext xmlns:c16="http://schemas.microsoft.com/office/drawing/2014/chart" uri="{C3380CC4-5D6E-409C-BE32-E72D297353CC}">
              <c16:uniqueId val="{00000052-433E-47C2-9F1D-C2474C5393EA}"/>
            </c:ext>
          </c:extLst>
        </c:ser>
        <c:ser>
          <c:idx val="81"/>
          <c:order val="81"/>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PerCapitaGDPUpdate!$CE$72:$CE$156</c:f>
            </c:numRef>
          </c:val>
          <c:smooth val="0"/>
          <c:extLst xmlns:c16r2="http://schemas.microsoft.com/office/drawing/2015/06/chart">
            <c:ext xmlns:c16="http://schemas.microsoft.com/office/drawing/2014/chart" uri="{C3380CC4-5D6E-409C-BE32-E72D297353CC}">
              <c16:uniqueId val="{00000053-433E-47C2-9F1D-C2474C5393EA}"/>
            </c:ext>
          </c:extLst>
        </c:ser>
        <c:ser>
          <c:idx val="82"/>
          <c:order val="82"/>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PerCapitaGDPUpdate!$CF$72:$CF$156</c:f>
            </c:numRef>
          </c:val>
          <c:smooth val="0"/>
          <c:extLst xmlns:c16r2="http://schemas.microsoft.com/office/drawing/2015/06/chart">
            <c:ext xmlns:c16="http://schemas.microsoft.com/office/drawing/2014/chart" uri="{C3380CC4-5D6E-409C-BE32-E72D297353CC}">
              <c16:uniqueId val="{00000054-433E-47C2-9F1D-C2474C5393EA}"/>
            </c:ext>
          </c:extLst>
        </c:ser>
        <c:ser>
          <c:idx val="83"/>
          <c:order val="83"/>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PerCapitaGDPUpdate!$CG$72:$CG$156</c:f>
            </c:numRef>
          </c:val>
          <c:smooth val="0"/>
          <c:extLst xmlns:c16r2="http://schemas.microsoft.com/office/drawing/2015/06/chart">
            <c:ext xmlns:c16="http://schemas.microsoft.com/office/drawing/2014/chart" uri="{C3380CC4-5D6E-409C-BE32-E72D297353CC}">
              <c16:uniqueId val="{00000055-433E-47C2-9F1D-C2474C5393EA}"/>
            </c:ext>
          </c:extLst>
        </c:ser>
        <c:ser>
          <c:idx val="84"/>
          <c:order val="84"/>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PerCapitaGDPUpdate!$CH$72:$CH$156</c:f>
            </c:numRef>
          </c:val>
          <c:smooth val="0"/>
          <c:extLst xmlns:c16r2="http://schemas.microsoft.com/office/drawing/2015/06/chart">
            <c:ext xmlns:c16="http://schemas.microsoft.com/office/drawing/2014/chart" uri="{C3380CC4-5D6E-409C-BE32-E72D297353CC}">
              <c16:uniqueId val="{00000056-433E-47C2-9F1D-C2474C5393EA}"/>
            </c:ext>
          </c:extLst>
        </c:ser>
        <c:ser>
          <c:idx val="85"/>
          <c:order val="85"/>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PerCapitaGDPUpdate!$CI$72:$CI$156</c:f>
            </c:numRef>
          </c:val>
          <c:smooth val="0"/>
          <c:extLst xmlns:c16r2="http://schemas.microsoft.com/office/drawing/2015/06/chart">
            <c:ext xmlns:c16="http://schemas.microsoft.com/office/drawing/2014/chart" uri="{C3380CC4-5D6E-409C-BE32-E72D297353CC}">
              <c16:uniqueId val="{00000057-433E-47C2-9F1D-C2474C5393EA}"/>
            </c:ext>
          </c:extLst>
        </c:ser>
        <c:ser>
          <c:idx val="86"/>
          <c:order val="86"/>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PerCapitaGDPUpdate!$CJ$72:$CJ$156</c:f>
            </c:numRef>
          </c:val>
          <c:smooth val="0"/>
          <c:extLst xmlns:c16r2="http://schemas.microsoft.com/office/drawing/2015/06/chart">
            <c:ext xmlns:c16="http://schemas.microsoft.com/office/drawing/2014/chart" uri="{C3380CC4-5D6E-409C-BE32-E72D297353CC}">
              <c16:uniqueId val="{00000058-433E-47C2-9F1D-C2474C5393EA}"/>
            </c:ext>
          </c:extLst>
        </c:ser>
        <c:ser>
          <c:idx val="87"/>
          <c:order val="87"/>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PerCapitaGDPUpdate!$CK$72:$CK$156</c:f>
            </c:numRef>
          </c:val>
          <c:smooth val="0"/>
          <c:extLst xmlns:c16r2="http://schemas.microsoft.com/office/drawing/2015/06/chart">
            <c:ext xmlns:c16="http://schemas.microsoft.com/office/drawing/2014/chart" uri="{C3380CC4-5D6E-409C-BE32-E72D297353CC}">
              <c16:uniqueId val="{00000059-433E-47C2-9F1D-C2474C5393EA}"/>
            </c:ext>
          </c:extLst>
        </c:ser>
        <c:ser>
          <c:idx val="88"/>
          <c:order val="88"/>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PerCapitaGDPUpdate!$CL$72:$CL$156</c:f>
            </c:numRef>
          </c:val>
          <c:smooth val="0"/>
          <c:extLst xmlns:c16r2="http://schemas.microsoft.com/office/drawing/2015/06/chart">
            <c:ext xmlns:c16="http://schemas.microsoft.com/office/drawing/2014/chart" uri="{C3380CC4-5D6E-409C-BE32-E72D297353CC}">
              <c16:uniqueId val="{0000005A-433E-47C2-9F1D-C2474C5393EA}"/>
            </c:ext>
          </c:extLst>
        </c:ser>
        <c:ser>
          <c:idx val="89"/>
          <c:order val="89"/>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PerCapitaGDPUpdate!$CM$72:$CM$156</c:f>
            </c:numRef>
          </c:val>
          <c:smooth val="0"/>
          <c:extLst xmlns:c16r2="http://schemas.microsoft.com/office/drawing/2015/06/chart">
            <c:ext xmlns:c16="http://schemas.microsoft.com/office/drawing/2014/chart" uri="{C3380CC4-5D6E-409C-BE32-E72D297353CC}">
              <c16:uniqueId val="{0000005B-433E-47C2-9F1D-C2474C5393EA}"/>
            </c:ext>
          </c:extLst>
        </c:ser>
        <c:ser>
          <c:idx val="90"/>
          <c:order val="90"/>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PerCapitaGDPUpdate!$CN$72:$CN$156</c:f>
            </c:numRef>
          </c:val>
          <c:smooth val="0"/>
          <c:extLst xmlns:c16r2="http://schemas.microsoft.com/office/drawing/2015/06/chart">
            <c:ext xmlns:c16="http://schemas.microsoft.com/office/drawing/2014/chart" uri="{C3380CC4-5D6E-409C-BE32-E72D297353CC}">
              <c16:uniqueId val="{0000005C-433E-47C2-9F1D-C2474C5393EA}"/>
            </c:ext>
          </c:extLst>
        </c:ser>
        <c:ser>
          <c:idx val="91"/>
          <c:order val="91"/>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PerCapitaGDPUpdate!$CO$72:$CO$156</c:f>
            </c:numRef>
          </c:val>
          <c:smooth val="0"/>
          <c:extLst xmlns:c16r2="http://schemas.microsoft.com/office/drawing/2015/06/chart">
            <c:ext xmlns:c16="http://schemas.microsoft.com/office/drawing/2014/chart" uri="{C3380CC4-5D6E-409C-BE32-E72D297353CC}">
              <c16:uniqueId val="{0000005D-433E-47C2-9F1D-C2474C5393EA}"/>
            </c:ext>
          </c:extLst>
        </c:ser>
        <c:ser>
          <c:idx val="92"/>
          <c:order val="92"/>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PerCapitaGDPUpdate!$CP$72:$CP$156</c:f>
            </c:numRef>
          </c:val>
          <c:smooth val="0"/>
          <c:extLst xmlns:c16r2="http://schemas.microsoft.com/office/drawing/2015/06/chart">
            <c:ext xmlns:c16="http://schemas.microsoft.com/office/drawing/2014/chart" uri="{C3380CC4-5D6E-409C-BE32-E72D297353CC}">
              <c16:uniqueId val="{0000005E-433E-47C2-9F1D-C2474C5393EA}"/>
            </c:ext>
          </c:extLst>
        </c:ser>
        <c:ser>
          <c:idx val="93"/>
          <c:order val="93"/>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PerCapitaGDPUpdate!$CQ$72:$CQ$156</c:f>
            </c:numRef>
          </c:val>
          <c:smooth val="0"/>
          <c:extLst xmlns:c16r2="http://schemas.microsoft.com/office/drawing/2015/06/chart">
            <c:ext xmlns:c16="http://schemas.microsoft.com/office/drawing/2014/chart" uri="{C3380CC4-5D6E-409C-BE32-E72D297353CC}">
              <c16:uniqueId val="{0000005F-433E-47C2-9F1D-C2474C5393EA}"/>
            </c:ext>
          </c:extLst>
        </c:ser>
        <c:ser>
          <c:idx val="94"/>
          <c:order val="94"/>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PerCapitaGDPUpdate!$CR$72:$CR$156</c:f>
            </c:numRef>
          </c:val>
          <c:smooth val="0"/>
          <c:extLst xmlns:c16r2="http://schemas.microsoft.com/office/drawing/2015/06/chart">
            <c:ext xmlns:c16="http://schemas.microsoft.com/office/drawing/2014/chart" uri="{C3380CC4-5D6E-409C-BE32-E72D297353CC}">
              <c16:uniqueId val="{00000060-433E-47C2-9F1D-C2474C5393EA}"/>
            </c:ext>
          </c:extLst>
        </c:ser>
        <c:ser>
          <c:idx val="95"/>
          <c:order val="95"/>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PerCapitaGDPUpdate!$CS$72:$CS$156</c:f>
            </c:numRef>
          </c:val>
          <c:smooth val="0"/>
          <c:extLst xmlns:c16r2="http://schemas.microsoft.com/office/drawing/2015/06/chart">
            <c:ext xmlns:c16="http://schemas.microsoft.com/office/drawing/2014/chart" uri="{C3380CC4-5D6E-409C-BE32-E72D297353CC}">
              <c16:uniqueId val="{00000061-433E-47C2-9F1D-C2474C5393EA}"/>
            </c:ext>
          </c:extLst>
        </c:ser>
        <c:ser>
          <c:idx val="96"/>
          <c:order val="96"/>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PerCapitaGDPUpdate!$CT$72:$CT$156</c:f>
            </c:numRef>
          </c:val>
          <c:smooth val="0"/>
          <c:extLst xmlns:c16r2="http://schemas.microsoft.com/office/drawing/2015/06/chart">
            <c:ext xmlns:c16="http://schemas.microsoft.com/office/drawing/2014/chart" uri="{C3380CC4-5D6E-409C-BE32-E72D297353CC}">
              <c16:uniqueId val="{00000062-433E-47C2-9F1D-C2474C5393EA}"/>
            </c:ext>
          </c:extLst>
        </c:ser>
        <c:ser>
          <c:idx val="97"/>
          <c:order val="97"/>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PerCapitaGDPUpdate!$CU$72:$CU$156</c:f>
            </c:numRef>
          </c:val>
          <c:smooth val="0"/>
          <c:extLst xmlns:c16r2="http://schemas.microsoft.com/office/drawing/2015/06/chart">
            <c:ext xmlns:c16="http://schemas.microsoft.com/office/drawing/2014/chart" uri="{C3380CC4-5D6E-409C-BE32-E72D297353CC}">
              <c16:uniqueId val="{00000063-433E-47C2-9F1D-C2474C5393EA}"/>
            </c:ext>
          </c:extLst>
        </c:ser>
        <c:ser>
          <c:idx val="98"/>
          <c:order val="98"/>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PerCapitaGDPUpdate!$CV$72:$CV$156</c:f>
            </c:numRef>
          </c:val>
          <c:smooth val="0"/>
          <c:extLst xmlns:c16r2="http://schemas.microsoft.com/office/drawing/2015/06/chart">
            <c:ext xmlns:c16="http://schemas.microsoft.com/office/drawing/2014/chart" uri="{C3380CC4-5D6E-409C-BE32-E72D297353CC}">
              <c16:uniqueId val="{00000064-433E-47C2-9F1D-C2474C5393EA}"/>
            </c:ext>
          </c:extLst>
        </c:ser>
        <c:ser>
          <c:idx val="99"/>
          <c:order val="99"/>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PerCapitaGDPUpdate!$CW$72:$CW$156</c:f>
            </c:numRef>
          </c:val>
          <c:smooth val="0"/>
          <c:extLst xmlns:c16r2="http://schemas.microsoft.com/office/drawing/2015/06/chart">
            <c:ext xmlns:c16="http://schemas.microsoft.com/office/drawing/2014/chart" uri="{C3380CC4-5D6E-409C-BE32-E72D297353CC}">
              <c16:uniqueId val="{00000065-433E-47C2-9F1D-C2474C5393EA}"/>
            </c:ext>
          </c:extLst>
        </c:ser>
        <c:ser>
          <c:idx val="100"/>
          <c:order val="100"/>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PerCapitaGDPUpdate!$CX$72:$CX$156</c:f>
            </c:numRef>
          </c:val>
          <c:smooth val="0"/>
          <c:extLst xmlns:c16r2="http://schemas.microsoft.com/office/drawing/2015/06/chart">
            <c:ext xmlns:c16="http://schemas.microsoft.com/office/drawing/2014/chart" uri="{C3380CC4-5D6E-409C-BE32-E72D297353CC}">
              <c16:uniqueId val="{00000066-433E-47C2-9F1D-C2474C5393EA}"/>
            </c:ext>
          </c:extLst>
        </c:ser>
        <c:ser>
          <c:idx val="101"/>
          <c:order val="101"/>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PerCapitaGDPUpdate!$CY$72:$CY$156</c:f>
            </c:numRef>
          </c:val>
          <c:smooth val="0"/>
          <c:extLst xmlns:c16r2="http://schemas.microsoft.com/office/drawing/2015/06/chart">
            <c:ext xmlns:c16="http://schemas.microsoft.com/office/drawing/2014/chart" uri="{C3380CC4-5D6E-409C-BE32-E72D297353CC}">
              <c16:uniqueId val="{00000067-433E-47C2-9F1D-C2474C5393EA}"/>
            </c:ext>
          </c:extLst>
        </c:ser>
        <c:ser>
          <c:idx val="102"/>
          <c:order val="102"/>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PerCapitaGDPUpdate!$CZ$72:$CZ$156</c:f>
            </c:numRef>
          </c:val>
          <c:smooth val="0"/>
          <c:extLst xmlns:c16r2="http://schemas.microsoft.com/office/drawing/2015/06/chart">
            <c:ext xmlns:c16="http://schemas.microsoft.com/office/drawing/2014/chart" uri="{C3380CC4-5D6E-409C-BE32-E72D297353CC}">
              <c16:uniqueId val="{00000068-433E-47C2-9F1D-C2474C5393EA}"/>
            </c:ext>
          </c:extLst>
        </c:ser>
        <c:ser>
          <c:idx val="103"/>
          <c:order val="103"/>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PerCapitaGDPUpdate!$DA$72:$DA$156</c:f>
            </c:numRef>
          </c:val>
          <c:smooth val="0"/>
          <c:extLst xmlns:c16r2="http://schemas.microsoft.com/office/drawing/2015/06/chart">
            <c:ext xmlns:c16="http://schemas.microsoft.com/office/drawing/2014/chart" uri="{C3380CC4-5D6E-409C-BE32-E72D297353CC}">
              <c16:uniqueId val="{00000069-433E-47C2-9F1D-C2474C5393EA}"/>
            </c:ext>
          </c:extLst>
        </c:ser>
        <c:ser>
          <c:idx val="104"/>
          <c:order val="104"/>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PerCapitaGDPUpdate!$DB$72:$DB$156</c:f>
            </c:numRef>
          </c:val>
          <c:smooth val="0"/>
          <c:extLst xmlns:c16r2="http://schemas.microsoft.com/office/drawing/2015/06/chart">
            <c:ext xmlns:c16="http://schemas.microsoft.com/office/drawing/2014/chart" uri="{C3380CC4-5D6E-409C-BE32-E72D297353CC}">
              <c16:uniqueId val="{0000006A-433E-47C2-9F1D-C2474C5393EA}"/>
            </c:ext>
          </c:extLst>
        </c:ser>
        <c:ser>
          <c:idx val="105"/>
          <c:order val="105"/>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PerCapitaGDPUpdate!$DC$72:$DC$156</c:f>
            </c:numRef>
          </c:val>
          <c:smooth val="0"/>
          <c:extLst xmlns:c16r2="http://schemas.microsoft.com/office/drawing/2015/06/chart">
            <c:ext xmlns:c16="http://schemas.microsoft.com/office/drawing/2014/chart" uri="{C3380CC4-5D6E-409C-BE32-E72D297353CC}">
              <c16:uniqueId val="{0000006B-433E-47C2-9F1D-C2474C5393EA}"/>
            </c:ext>
          </c:extLst>
        </c:ser>
        <c:ser>
          <c:idx val="106"/>
          <c:order val="106"/>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PerCapitaGDPUpdate!$DD$72:$DD$156</c:f>
            </c:numRef>
          </c:val>
          <c:smooth val="0"/>
          <c:extLst xmlns:c16r2="http://schemas.microsoft.com/office/drawing/2015/06/chart">
            <c:ext xmlns:c16="http://schemas.microsoft.com/office/drawing/2014/chart" uri="{C3380CC4-5D6E-409C-BE32-E72D297353CC}">
              <c16:uniqueId val="{0000006C-433E-47C2-9F1D-C2474C5393EA}"/>
            </c:ext>
          </c:extLst>
        </c:ser>
        <c:ser>
          <c:idx val="107"/>
          <c:order val="107"/>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PerCapitaGDPUpdate!$DE$72:$DE$156</c:f>
            </c:numRef>
          </c:val>
          <c:smooth val="0"/>
          <c:extLst xmlns:c16r2="http://schemas.microsoft.com/office/drawing/2015/06/chart">
            <c:ext xmlns:c16="http://schemas.microsoft.com/office/drawing/2014/chart" uri="{C3380CC4-5D6E-409C-BE32-E72D297353CC}">
              <c16:uniqueId val="{0000006D-433E-47C2-9F1D-C2474C5393EA}"/>
            </c:ext>
          </c:extLst>
        </c:ser>
        <c:ser>
          <c:idx val="108"/>
          <c:order val="108"/>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PerCapitaGDPUpdate!$DF$72:$DF$156</c:f>
            </c:numRef>
          </c:val>
          <c:smooth val="0"/>
          <c:extLst xmlns:c16r2="http://schemas.microsoft.com/office/drawing/2015/06/chart">
            <c:ext xmlns:c16="http://schemas.microsoft.com/office/drawing/2014/chart" uri="{C3380CC4-5D6E-409C-BE32-E72D297353CC}">
              <c16:uniqueId val="{0000006E-433E-47C2-9F1D-C2474C5393EA}"/>
            </c:ext>
          </c:extLst>
        </c:ser>
        <c:ser>
          <c:idx val="109"/>
          <c:order val="109"/>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PerCapitaGDPUpdate!$DG$72:$DG$156</c:f>
            </c:numRef>
          </c:val>
          <c:smooth val="0"/>
          <c:extLst xmlns:c16r2="http://schemas.microsoft.com/office/drawing/2015/06/chart">
            <c:ext xmlns:c16="http://schemas.microsoft.com/office/drawing/2014/chart" uri="{C3380CC4-5D6E-409C-BE32-E72D297353CC}">
              <c16:uniqueId val="{0000006F-433E-47C2-9F1D-C2474C5393EA}"/>
            </c:ext>
          </c:extLst>
        </c:ser>
        <c:ser>
          <c:idx val="110"/>
          <c:order val="110"/>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PerCapitaGDPUpdate!$DH$72:$DH$156</c:f>
            </c:numRef>
          </c:val>
          <c:smooth val="0"/>
          <c:extLst xmlns:c16r2="http://schemas.microsoft.com/office/drawing/2015/06/chart">
            <c:ext xmlns:c16="http://schemas.microsoft.com/office/drawing/2014/chart" uri="{C3380CC4-5D6E-409C-BE32-E72D297353CC}">
              <c16:uniqueId val="{00000070-433E-47C2-9F1D-C2474C5393EA}"/>
            </c:ext>
          </c:extLst>
        </c:ser>
        <c:ser>
          <c:idx val="111"/>
          <c:order val="111"/>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PerCapitaGDPUpdate!$DI$72:$DI$156</c:f>
            </c:numRef>
          </c:val>
          <c:smooth val="0"/>
          <c:extLst xmlns:c16r2="http://schemas.microsoft.com/office/drawing/2015/06/chart">
            <c:ext xmlns:c16="http://schemas.microsoft.com/office/drawing/2014/chart" uri="{C3380CC4-5D6E-409C-BE32-E72D297353CC}">
              <c16:uniqueId val="{00000071-433E-47C2-9F1D-C2474C5393EA}"/>
            </c:ext>
          </c:extLst>
        </c:ser>
        <c:ser>
          <c:idx val="112"/>
          <c:order val="112"/>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PerCapitaGDPUpdate!$DJ$72:$DJ$156</c:f>
            </c:numRef>
          </c:val>
          <c:smooth val="0"/>
          <c:extLst xmlns:c16r2="http://schemas.microsoft.com/office/drawing/2015/06/chart">
            <c:ext xmlns:c16="http://schemas.microsoft.com/office/drawing/2014/chart" uri="{C3380CC4-5D6E-409C-BE32-E72D297353CC}">
              <c16:uniqueId val="{00000072-433E-47C2-9F1D-C2474C5393EA}"/>
            </c:ext>
          </c:extLst>
        </c:ser>
        <c:ser>
          <c:idx val="113"/>
          <c:order val="113"/>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PerCapitaGDPUpdate!$DK$72:$DK$156</c:f>
            </c:numRef>
          </c:val>
          <c:smooth val="0"/>
          <c:extLst xmlns:c16r2="http://schemas.microsoft.com/office/drawing/2015/06/chart">
            <c:ext xmlns:c16="http://schemas.microsoft.com/office/drawing/2014/chart" uri="{C3380CC4-5D6E-409C-BE32-E72D297353CC}">
              <c16:uniqueId val="{00000073-433E-47C2-9F1D-C2474C5393EA}"/>
            </c:ext>
          </c:extLst>
        </c:ser>
        <c:ser>
          <c:idx val="114"/>
          <c:order val="114"/>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PerCapitaGDPUpdate!$DL$72:$DL$156</c:f>
            </c:numRef>
          </c:val>
          <c:smooth val="0"/>
          <c:extLst xmlns:c16r2="http://schemas.microsoft.com/office/drawing/2015/06/chart">
            <c:ext xmlns:c16="http://schemas.microsoft.com/office/drawing/2014/chart" uri="{C3380CC4-5D6E-409C-BE32-E72D297353CC}">
              <c16:uniqueId val="{00000074-433E-47C2-9F1D-C2474C5393EA}"/>
            </c:ext>
          </c:extLst>
        </c:ser>
        <c:ser>
          <c:idx val="115"/>
          <c:order val="115"/>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PerCapitaGDPUpdate!$DM$72:$DM$156</c:f>
            </c:numRef>
          </c:val>
          <c:smooth val="0"/>
          <c:extLst xmlns:c16r2="http://schemas.microsoft.com/office/drawing/2015/06/chart">
            <c:ext xmlns:c16="http://schemas.microsoft.com/office/drawing/2014/chart" uri="{C3380CC4-5D6E-409C-BE32-E72D297353CC}">
              <c16:uniqueId val="{00000075-433E-47C2-9F1D-C2474C5393EA}"/>
            </c:ext>
          </c:extLst>
        </c:ser>
        <c:ser>
          <c:idx val="116"/>
          <c:order val="116"/>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PerCapitaGDPUpdate!$DN$72:$DN$156</c:f>
            </c:numRef>
          </c:val>
          <c:smooth val="0"/>
          <c:extLst xmlns:c16r2="http://schemas.microsoft.com/office/drawing/2015/06/chart">
            <c:ext xmlns:c16="http://schemas.microsoft.com/office/drawing/2014/chart" uri="{C3380CC4-5D6E-409C-BE32-E72D297353CC}">
              <c16:uniqueId val="{00000076-433E-47C2-9F1D-C2474C5393EA}"/>
            </c:ext>
          </c:extLst>
        </c:ser>
        <c:ser>
          <c:idx val="117"/>
          <c:order val="117"/>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PerCapitaGDPUpdate!$DO$72:$DO$156</c:f>
            </c:numRef>
          </c:val>
          <c:smooth val="0"/>
          <c:extLst xmlns:c16r2="http://schemas.microsoft.com/office/drawing/2015/06/chart">
            <c:ext xmlns:c16="http://schemas.microsoft.com/office/drawing/2014/chart" uri="{C3380CC4-5D6E-409C-BE32-E72D297353CC}">
              <c16:uniqueId val="{00000077-433E-47C2-9F1D-C2474C5393EA}"/>
            </c:ext>
          </c:extLst>
        </c:ser>
        <c:ser>
          <c:idx val="118"/>
          <c:order val="118"/>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PerCapitaGDPUpdate!$DP$72:$DP$156</c:f>
            </c:numRef>
          </c:val>
          <c:smooth val="0"/>
          <c:extLst xmlns:c16r2="http://schemas.microsoft.com/office/drawing/2015/06/chart">
            <c:ext xmlns:c16="http://schemas.microsoft.com/office/drawing/2014/chart" uri="{C3380CC4-5D6E-409C-BE32-E72D297353CC}">
              <c16:uniqueId val="{00000078-433E-47C2-9F1D-C2474C5393EA}"/>
            </c:ext>
          </c:extLst>
        </c:ser>
        <c:ser>
          <c:idx val="119"/>
          <c:order val="119"/>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PerCapitaGDPUpdate!$DQ$72:$DQ$156</c:f>
            </c:numRef>
          </c:val>
          <c:smooth val="0"/>
          <c:extLst xmlns:c16r2="http://schemas.microsoft.com/office/drawing/2015/06/chart">
            <c:ext xmlns:c16="http://schemas.microsoft.com/office/drawing/2014/chart" uri="{C3380CC4-5D6E-409C-BE32-E72D297353CC}">
              <c16:uniqueId val="{00000079-433E-47C2-9F1D-C2474C5393EA}"/>
            </c:ext>
          </c:extLst>
        </c:ser>
        <c:ser>
          <c:idx val="120"/>
          <c:order val="120"/>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PerCapitaGDPUpdate!$DR$72:$DR$156</c:f>
            </c:numRef>
          </c:val>
          <c:smooth val="0"/>
          <c:extLst xmlns:c16r2="http://schemas.microsoft.com/office/drawing/2015/06/chart">
            <c:ext xmlns:c16="http://schemas.microsoft.com/office/drawing/2014/chart" uri="{C3380CC4-5D6E-409C-BE32-E72D297353CC}">
              <c16:uniqueId val="{0000007A-433E-47C2-9F1D-C2474C5393EA}"/>
            </c:ext>
          </c:extLst>
        </c:ser>
        <c:ser>
          <c:idx val="121"/>
          <c:order val="121"/>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PerCapitaGDPUpdate!$DS$72:$DS$156</c:f>
            </c:numRef>
          </c:val>
          <c:smooth val="0"/>
          <c:extLst xmlns:c16r2="http://schemas.microsoft.com/office/drawing/2015/06/chart">
            <c:ext xmlns:c16="http://schemas.microsoft.com/office/drawing/2014/chart" uri="{C3380CC4-5D6E-409C-BE32-E72D297353CC}">
              <c16:uniqueId val="{0000007B-433E-47C2-9F1D-C2474C5393EA}"/>
            </c:ext>
          </c:extLst>
        </c:ser>
        <c:ser>
          <c:idx val="122"/>
          <c:order val="122"/>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PerCapitaGDPUpdate!$DT$72:$DT$156</c:f>
            </c:numRef>
          </c:val>
          <c:smooth val="0"/>
          <c:extLst xmlns:c16r2="http://schemas.microsoft.com/office/drawing/2015/06/chart">
            <c:ext xmlns:c16="http://schemas.microsoft.com/office/drawing/2014/chart" uri="{C3380CC4-5D6E-409C-BE32-E72D297353CC}">
              <c16:uniqueId val="{0000007C-433E-47C2-9F1D-C2474C5393EA}"/>
            </c:ext>
          </c:extLst>
        </c:ser>
        <c:ser>
          <c:idx val="123"/>
          <c:order val="123"/>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PerCapitaGDPUpdate!$DU$72:$DU$156</c:f>
            </c:numRef>
          </c:val>
          <c:smooth val="0"/>
          <c:extLst xmlns:c16r2="http://schemas.microsoft.com/office/drawing/2015/06/chart">
            <c:ext xmlns:c16="http://schemas.microsoft.com/office/drawing/2014/chart" uri="{C3380CC4-5D6E-409C-BE32-E72D297353CC}">
              <c16:uniqueId val="{0000007D-433E-47C2-9F1D-C2474C5393EA}"/>
            </c:ext>
          </c:extLst>
        </c:ser>
        <c:ser>
          <c:idx val="124"/>
          <c:order val="124"/>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PerCapitaGDPUpdate!$DV$72:$DV$156</c:f>
            </c:numRef>
          </c:val>
          <c:smooth val="0"/>
          <c:extLst xmlns:c16r2="http://schemas.microsoft.com/office/drawing/2015/06/chart">
            <c:ext xmlns:c16="http://schemas.microsoft.com/office/drawing/2014/chart" uri="{C3380CC4-5D6E-409C-BE32-E72D297353CC}">
              <c16:uniqueId val="{0000007E-433E-47C2-9F1D-C2474C5393EA}"/>
            </c:ext>
          </c:extLst>
        </c:ser>
        <c:ser>
          <c:idx val="125"/>
          <c:order val="125"/>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PerCapitaGDPUpdate!$DW$72:$DW$156</c:f>
            </c:numRef>
          </c:val>
          <c:smooth val="0"/>
          <c:extLst xmlns:c16r2="http://schemas.microsoft.com/office/drawing/2015/06/chart">
            <c:ext xmlns:c16="http://schemas.microsoft.com/office/drawing/2014/chart" uri="{C3380CC4-5D6E-409C-BE32-E72D297353CC}">
              <c16:uniqueId val="{0000007F-433E-47C2-9F1D-C2474C5393EA}"/>
            </c:ext>
          </c:extLst>
        </c:ser>
        <c:ser>
          <c:idx val="126"/>
          <c:order val="126"/>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PerCapitaGDPUpdate!$DX$72:$DX$156</c:f>
            </c:numRef>
          </c:val>
          <c:smooth val="0"/>
          <c:extLst xmlns:c16r2="http://schemas.microsoft.com/office/drawing/2015/06/chart">
            <c:ext xmlns:c16="http://schemas.microsoft.com/office/drawing/2014/chart" uri="{C3380CC4-5D6E-409C-BE32-E72D297353CC}">
              <c16:uniqueId val="{00000080-433E-47C2-9F1D-C2474C5393EA}"/>
            </c:ext>
          </c:extLst>
        </c:ser>
        <c:ser>
          <c:idx val="127"/>
          <c:order val="127"/>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PerCapitaGDPUpdate!$DY$72:$DY$156</c:f>
            </c:numRef>
          </c:val>
          <c:smooth val="0"/>
          <c:extLst xmlns:c16r2="http://schemas.microsoft.com/office/drawing/2015/06/chart">
            <c:ext xmlns:c16="http://schemas.microsoft.com/office/drawing/2014/chart" uri="{C3380CC4-5D6E-409C-BE32-E72D297353CC}">
              <c16:uniqueId val="{00000081-433E-47C2-9F1D-C2474C5393EA}"/>
            </c:ext>
          </c:extLst>
        </c:ser>
        <c:ser>
          <c:idx val="128"/>
          <c:order val="128"/>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PerCapitaGDPUpdate!$DZ$72:$DZ$156</c:f>
            </c:numRef>
          </c:val>
          <c:smooth val="0"/>
          <c:extLst xmlns:c16r2="http://schemas.microsoft.com/office/drawing/2015/06/chart">
            <c:ext xmlns:c16="http://schemas.microsoft.com/office/drawing/2014/chart" uri="{C3380CC4-5D6E-409C-BE32-E72D297353CC}">
              <c16:uniqueId val="{00000082-433E-47C2-9F1D-C2474C5393EA}"/>
            </c:ext>
          </c:extLst>
        </c:ser>
        <c:ser>
          <c:idx val="129"/>
          <c:order val="129"/>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PerCapitaGDPUpdate!$EA$72:$EA$156</c:f>
            </c:numRef>
          </c:val>
          <c:smooth val="0"/>
          <c:extLst xmlns:c16r2="http://schemas.microsoft.com/office/drawing/2015/06/chart">
            <c:ext xmlns:c16="http://schemas.microsoft.com/office/drawing/2014/chart" uri="{C3380CC4-5D6E-409C-BE32-E72D297353CC}">
              <c16:uniqueId val="{00000083-433E-47C2-9F1D-C2474C5393EA}"/>
            </c:ext>
          </c:extLst>
        </c:ser>
        <c:ser>
          <c:idx val="130"/>
          <c:order val="130"/>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PerCapitaGDPUpdate!$EB$72:$EB$156</c:f>
            </c:numRef>
          </c:val>
          <c:smooth val="0"/>
          <c:extLst xmlns:c16r2="http://schemas.microsoft.com/office/drawing/2015/06/chart">
            <c:ext xmlns:c16="http://schemas.microsoft.com/office/drawing/2014/chart" uri="{C3380CC4-5D6E-409C-BE32-E72D297353CC}">
              <c16:uniqueId val="{00000084-433E-47C2-9F1D-C2474C5393EA}"/>
            </c:ext>
          </c:extLst>
        </c:ser>
        <c:ser>
          <c:idx val="131"/>
          <c:order val="131"/>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PerCapitaGDPUpdate!$EC$72:$EC$156</c:f>
            </c:numRef>
          </c:val>
          <c:smooth val="0"/>
          <c:extLst xmlns:c16r2="http://schemas.microsoft.com/office/drawing/2015/06/chart">
            <c:ext xmlns:c16="http://schemas.microsoft.com/office/drawing/2014/chart" uri="{C3380CC4-5D6E-409C-BE32-E72D297353CC}">
              <c16:uniqueId val="{00000085-433E-47C2-9F1D-C2474C5393EA}"/>
            </c:ext>
          </c:extLst>
        </c:ser>
        <c:ser>
          <c:idx val="132"/>
          <c:order val="132"/>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PerCapitaGDPUpdate!$ED$72:$ED$156</c:f>
            </c:numRef>
          </c:val>
          <c:smooth val="0"/>
          <c:extLst xmlns:c16r2="http://schemas.microsoft.com/office/drawing/2015/06/chart">
            <c:ext xmlns:c16="http://schemas.microsoft.com/office/drawing/2014/chart" uri="{C3380CC4-5D6E-409C-BE32-E72D297353CC}">
              <c16:uniqueId val="{00000086-433E-47C2-9F1D-C2474C5393EA}"/>
            </c:ext>
          </c:extLst>
        </c:ser>
        <c:ser>
          <c:idx val="133"/>
          <c:order val="133"/>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PerCapitaGDPUpdate!$EE$72:$EE$156</c:f>
            </c:numRef>
          </c:val>
          <c:smooth val="0"/>
          <c:extLst xmlns:c16r2="http://schemas.microsoft.com/office/drawing/2015/06/chart">
            <c:ext xmlns:c16="http://schemas.microsoft.com/office/drawing/2014/chart" uri="{C3380CC4-5D6E-409C-BE32-E72D297353CC}">
              <c16:uniqueId val="{00000087-433E-47C2-9F1D-C2474C5393EA}"/>
            </c:ext>
          </c:extLst>
        </c:ser>
        <c:ser>
          <c:idx val="134"/>
          <c:order val="134"/>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PerCapitaGDPUpdate!$EF$72:$EF$156</c:f>
            </c:numRef>
          </c:val>
          <c:smooth val="0"/>
          <c:extLst xmlns:c16r2="http://schemas.microsoft.com/office/drawing/2015/06/chart">
            <c:ext xmlns:c16="http://schemas.microsoft.com/office/drawing/2014/chart" uri="{C3380CC4-5D6E-409C-BE32-E72D297353CC}">
              <c16:uniqueId val="{00000088-433E-47C2-9F1D-C2474C5393EA}"/>
            </c:ext>
          </c:extLst>
        </c:ser>
        <c:ser>
          <c:idx val="135"/>
          <c:order val="135"/>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PerCapitaGDPUpdate!$EG$72:$EG$156</c:f>
            </c:numRef>
          </c:val>
          <c:smooth val="0"/>
          <c:extLst xmlns:c16r2="http://schemas.microsoft.com/office/drawing/2015/06/chart">
            <c:ext xmlns:c16="http://schemas.microsoft.com/office/drawing/2014/chart" uri="{C3380CC4-5D6E-409C-BE32-E72D297353CC}">
              <c16:uniqueId val="{00000089-433E-47C2-9F1D-C2474C5393EA}"/>
            </c:ext>
          </c:extLst>
        </c:ser>
        <c:ser>
          <c:idx val="136"/>
          <c:order val="136"/>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PerCapitaGDPUpdate!$EH$72:$EH$156</c:f>
            </c:numRef>
          </c:val>
          <c:smooth val="0"/>
          <c:extLst xmlns:c16r2="http://schemas.microsoft.com/office/drawing/2015/06/chart">
            <c:ext xmlns:c16="http://schemas.microsoft.com/office/drawing/2014/chart" uri="{C3380CC4-5D6E-409C-BE32-E72D297353CC}">
              <c16:uniqueId val="{0000008A-433E-47C2-9F1D-C2474C5393EA}"/>
            </c:ext>
          </c:extLst>
        </c:ser>
        <c:ser>
          <c:idx val="137"/>
          <c:order val="137"/>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PerCapitaGDPUpdate!$EI$72:$EI$156</c:f>
            </c:numRef>
          </c:val>
          <c:smooth val="0"/>
          <c:extLst xmlns:c16r2="http://schemas.microsoft.com/office/drawing/2015/06/chart">
            <c:ext xmlns:c16="http://schemas.microsoft.com/office/drawing/2014/chart" uri="{C3380CC4-5D6E-409C-BE32-E72D297353CC}">
              <c16:uniqueId val="{0000008B-433E-47C2-9F1D-C2474C5393EA}"/>
            </c:ext>
          </c:extLst>
        </c:ser>
        <c:ser>
          <c:idx val="138"/>
          <c:order val="138"/>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PerCapitaGDPUpdate!$EJ$72:$EJ$156</c:f>
            </c:numRef>
          </c:val>
          <c:smooth val="0"/>
          <c:extLst xmlns:c16r2="http://schemas.microsoft.com/office/drawing/2015/06/chart">
            <c:ext xmlns:c16="http://schemas.microsoft.com/office/drawing/2014/chart" uri="{C3380CC4-5D6E-409C-BE32-E72D297353CC}">
              <c16:uniqueId val="{0000008C-433E-47C2-9F1D-C2474C5393EA}"/>
            </c:ext>
          </c:extLst>
        </c:ser>
        <c:ser>
          <c:idx val="139"/>
          <c:order val="139"/>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PerCapitaGDPUpdate!$EK$72:$EK$156</c:f>
            </c:numRef>
          </c:val>
          <c:smooth val="0"/>
          <c:extLst xmlns:c16r2="http://schemas.microsoft.com/office/drawing/2015/06/chart">
            <c:ext xmlns:c16="http://schemas.microsoft.com/office/drawing/2014/chart" uri="{C3380CC4-5D6E-409C-BE32-E72D297353CC}">
              <c16:uniqueId val="{0000008D-433E-47C2-9F1D-C2474C5393EA}"/>
            </c:ext>
          </c:extLst>
        </c:ser>
        <c:ser>
          <c:idx val="140"/>
          <c:order val="140"/>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PerCapitaGDPUpdate!$EL$72:$EL$156</c:f>
            </c:numRef>
          </c:val>
          <c:smooth val="0"/>
          <c:extLst xmlns:c16r2="http://schemas.microsoft.com/office/drawing/2015/06/chart">
            <c:ext xmlns:c16="http://schemas.microsoft.com/office/drawing/2014/chart" uri="{C3380CC4-5D6E-409C-BE32-E72D297353CC}">
              <c16:uniqueId val="{0000008E-433E-47C2-9F1D-C2474C5393EA}"/>
            </c:ext>
          </c:extLst>
        </c:ser>
        <c:ser>
          <c:idx val="141"/>
          <c:order val="141"/>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PerCapitaGDPUpdate!$EM$72:$EM$156</c:f>
            </c:numRef>
          </c:val>
          <c:smooth val="0"/>
          <c:extLst xmlns:c16r2="http://schemas.microsoft.com/office/drawing/2015/06/chart">
            <c:ext xmlns:c16="http://schemas.microsoft.com/office/drawing/2014/chart" uri="{C3380CC4-5D6E-409C-BE32-E72D297353CC}">
              <c16:uniqueId val="{0000008F-433E-47C2-9F1D-C2474C5393EA}"/>
            </c:ext>
          </c:extLst>
        </c:ser>
        <c:ser>
          <c:idx val="142"/>
          <c:order val="142"/>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PerCapitaGDPUpdate!$EN$72:$EN$156</c:f>
            </c:numRef>
          </c:val>
          <c:smooth val="0"/>
          <c:extLst xmlns:c16r2="http://schemas.microsoft.com/office/drawing/2015/06/chart">
            <c:ext xmlns:c16="http://schemas.microsoft.com/office/drawing/2014/chart" uri="{C3380CC4-5D6E-409C-BE32-E72D297353CC}">
              <c16:uniqueId val="{00000090-433E-47C2-9F1D-C2474C5393EA}"/>
            </c:ext>
          </c:extLst>
        </c:ser>
        <c:ser>
          <c:idx val="143"/>
          <c:order val="143"/>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PerCapitaGDPUpdate!$EO$72:$EO$156</c:f>
            </c:numRef>
          </c:val>
          <c:smooth val="0"/>
          <c:extLst xmlns:c16r2="http://schemas.microsoft.com/office/drawing/2015/06/chart">
            <c:ext xmlns:c16="http://schemas.microsoft.com/office/drawing/2014/chart" uri="{C3380CC4-5D6E-409C-BE32-E72D297353CC}">
              <c16:uniqueId val="{00000091-433E-47C2-9F1D-C2474C5393EA}"/>
            </c:ext>
          </c:extLst>
        </c:ser>
        <c:ser>
          <c:idx val="144"/>
          <c:order val="144"/>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PerCapitaGDPUpdate!$EP$72:$EP$156</c:f>
            </c:numRef>
          </c:val>
          <c:smooth val="0"/>
          <c:extLst xmlns:c16r2="http://schemas.microsoft.com/office/drawing/2015/06/chart">
            <c:ext xmlns:c16="http://schemas.microsoft.com/office/drawing/2014/chart" uri="{C3380CC4-5D6E-409C-BE32-E72D297353CC}">
              <c16:uniqueId val="{00000092-433E-47C2-9F1D-C2474C5393EA}"/>
            </c:ext>
          </c:extLst>
        </c:ser>
        <c:ser>
          <c:idx val="145"/>
          <c:order val="145"/>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PerCapitaGDPUpdate!$EQ$72:$EQ$156</c:f>
            </c:numRef>
          </c:val>
          <c:smooth val="0"/>
          <c:extLst xmlns:c16r2="http://schemas.microsoft.com/office/drawing/2015/06/chart">
            <c:ext xmlns:c16="http://schemas.microsoft.com/office/drawing/2014/chart" uri="{C3380CC4-5D6E-409C-BE32-E72D297353CC}">
              <c16:uniqueId val="{00000093-433E-47C2-9F1D-C2474C5393EA}"/>
            </c:ext>
          </c:extLst>
        </c:ser>
        <c:ser>
          <c:idx val="146"/>
          <c:order val="146"/>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PerCapitaGDPUpdate!$ER$72:$ER$156</c:f>
            </c:numRef>
          </c:val>
          <c:smooth val="0"/>
          <c:extLst xmlns:c16r2="http://schemas.microsoft.com/office/drawing/2015/06/chart">
            <c:ext xmlns:c16="http://schemas.microsoft.com/office/drawing/2014/chart" uri="{C3380CC4-5D6E-409C-BE32-E72D297353CC}">
              <c16:uniqueId val="{00000094-433E-47C2-9F1D-C2474C5393EA}"/>
            </c:ext>
          </c:extLst>
        </c:ser>
        <c:ser>
          <c:idx val="147"/>
          <c:order val="147"/>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PerCapitaGDPUpdate!$ES$72:$ES$156</c:f>
            </c:numRef>
          </c:val>
          <c:smooth val="0"/>
          <c:extLst xmlns:c16r2="http://schemas.microsoft.com/office/drawing/2015/06/chart">
            <c:ext xmlns:c16="http://schemas.microsoft.com/office/drawing/2014/chart" uri="{C3380CC4-5D6E-409C-BE32-E72D297353CC}">
              <c16:uniqueId val="{00000095-433E-47C2-9F1D-C2474C5393EA}"/>
            </c:ext>
          </c:extLst>
        </c:ser>
        <c:ser>
          <c:idx val="148"/>
          <c:order val="148"/>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PerCapitaGDPUpdate!$ET$72:$ET$156</c:f>
            </c:numRef>
          </c:val>
          <c:smooth val="0"/>
          <c:extLst xmlns:c16r2="http://schemas.microsoft.com/office/drawing/2015/06/chart">
            <c:ext xmlns:c16="http://schemas.microsoft.com/office/drawing/2014/chart" uri="{C3380CC4-5D6E-409C-BE32-E72D297353CC}">
              <c16:uniqueId val="{00000096-433E-47C2-9F1D-C2474C5393EA}"/>
            </c:ext>
          </c:extLst>
        </c:ser>
        <c:ser>
          <c:idx val="149"/>
          <c:order val="149"/>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PerCapitaGDPUpdate!$EU$72:$EU$156</c:f>
            </c:numRef>
          </c:val>
          <c:smooth val="0"/>
          <c:extLst xmlns:c16r2="http://schemas.microsoft.com/office/drawing/2015/06/chart">
            <c:ext xmlns:c16="http://schemas.microsoft.com/office/drawing/2014/chart" uri="{C3380CC4-5D6E-409C-BE32-E72D297353CC}">
              <c16:uniqueId val="{00000097-433E-47C2-9F1D-C2474C5393EA}"/>
            </c:ext>
          </c:extLst>
        </c:ser>
        <c:ser>
          <c:idx val="150"/>
          <c:order val="150"/>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PerCapitaGDPUpdate!$EV$72:$EV$156</c:f>
            </c:numRef>
          </c:val>
          <c:smooth val="0"/>
          <c:extLst xmlns:c16r2="http://schemas.microsoft.com/office/drawing/2015/06/chart">
            <c:ext xmlns:c16="http://schemas.microsoft.com/office/drawing/2014/chart" uri="{C3380CC4-5D6E-409C-BE32-E72D297353CC}">
              <c16:uniqueId val="{00000098-433E-47C2-9F1D-C2474C5393EA}"/>
            </c:ext>
          </c:extLst>
        </c:ser>
        <c:ser>
          <c:idx val="151"/>
          <c:order val="151"/>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PerCapitaGDPUpdate!$EW$72:$EW$156</c:f>
            </c:numRef>
          </c:val>
          <c:smooth val="0"/>
          <c:extLst xmlns:c16r2="http://schemas.microsoft.com/office/drawing/2015/06/chart">
            <c:ext xmlns:c16="http://schemas.microsoft.com/office/drawing/2014/chart" uri="{C3380CC4-5D6E-409C-BE32-E72D297353CC}">
              <c16:uniqueId val="{00000099-433E-47C2-9F1D-C2474C5393EA}"/>
            </c:ext>
          </c:extLst>
        </c:ser>
        <c:ser>
          <c:idx val="152"/>
          <c:order val="152"/>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PerCapitaGDPUpdate!$EX$72:$EX$156</c:f>
            </c:numRef>
          </c:val>
          <c:smooth val="0"/>
          <c:extLst xmlns:c16r2="http://schemas.microsoft.com/office/drawing/2015/06/chart">
            <c:ext xmlns:c16="http://schemas.microsoft.com/office/drawing/2014/chart" uri="{C3380CC4-5D6E-409C-BE32-E72D297353CC}">
              <c16:uniqueId val="{0000009A-433E-47C2-9F1D-C2474C5393EA}"/>
            </c:ext>
          </c:extLst>
        </c:ser>
        <c:ser>
          <c:idx val="153"/>
          <c:order val="153"/>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PerCapitaGDPUpdate!$EY$72:$EY$156</c:f>
            </c:numRef>
          </c:val>
          <c:smooth val="0"/>
          <c:extLst xmlns:c16r2="http://schemas.microsoft.com/office/drawing/2015/06/chart">
            <c:ext xmlns:c16="http://schemas.microsoft.com/office/drawing/2014/chart" uri="{C3380CC4-5D6E-409C-BE32-E72D297353CC}">
              <c16:uniqueId val="{0000009B-433E-47C2-9F1D-C2474C5393EA}"/>
            </c:ext>
          </c:extLst>
        </c:ser>
        <c:ser>
          <c:idx val="154"/>
          <c:order val="154"/>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PerCapitaGDPUpdate!$EZ$72:$EZ$156</c:f>
            </c:numRef>
          </c:val>
          <c:smooth val="0"/>
          <c:extLst xmlns:c16r2="http://schemas.microsoft.com/office/drawing/2015/06/chart">
            <c:ext xmlns:c16="http://schemas.microsoft.com/office/drawing/2014/chart" uri="{C3380CC4-5D6E-409C-BE32-E72D297353CC}">
              <c16:uniqueId val="{0000009C-433E-47C2-9F1D-C2474C5393EA}"/>
            </c:ext>
          </c:extLst>
        </c:ser>
        <c:ser>
          <c:idx val="155"/>
          <c:order val="155"/>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PerCapitaGDPUpdate!$FA$72:$FA$156</c:f>
            </c:numRef>
          </c:val>
          <c:smooth val="0"/>
          <c:extLst xmlns:c16r2="http://schemas.microsoft.com/office/drawing/2015/06/chart">
            <c:ext xmlns:c16="http://schemas.microsoft.com/office/drawing/2014/chart" uri="{C3380CC4-5D6E-409C-BE32-E72D297353CC}">
              <c16:uniqueId val="{0000009D-433E-47C2-9F1D-C2474C5393EA}"/>
            </c:ext>
          </c:extLst>
        </c:ser>
        <c:ser>
          <c:idx val="156"/>
          <c:order val="156"/>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PerCapitaGDPUpdate!$FB$72:$FB$156</c:f>
            </c:numRef>
          </c:val>
          <c:smooth val="0"/>
          <c:extLst xmlns:c16r2="http://schemas.microsoft.com/office/drawing/2015/06/chart">
            <c:ext xmlns:c16="http://schemas.microsoft.com/office/drawing/2014/chart" uri="{C3380CC4-5D6E-409C-BE32-E72D297353CC}">
              <c16:uniqueId val="{0000009E-433E-47C2-9F1D-C2474C5393EA}"/>
            </c:ext>
          </c:extLst>
        </c:ser>
        <c:ser>
          <c:idx val="157"/>
          <c:order val="157"/>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PerCapitaGDPUpdate!$FC$72:$FC$156</c:f>
            </c:numRef>
          </c:val>
          <c:smooth val="0"/>
          <c:extLst xmlns:c16r2="http://schemas.microsoft.com/office/drawing/2015/06/chart">
            <c:ext xmlns:c16="http://schemas.microsoft.com/office/drawing/2014/chart" uri="{C3380CC4-5D6E-409C-BE32-E72D297353CC}">
              <c16:uniqueId val="{0000009F-433E-47C2-9F1D-C2474C5393EA}"/>
            </c:ext>
          </c:extLst>
        </c:ser>
        <c:ser>
          <c:idx val="158"/>
          <c:order val="158"/>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PerCapitaGDPUpdate!$FD$72:$FD$156</c:f>
            </c:numRef>
          </c:val>
          <c:smooth val="0"/>
          <c:extLst xmlns:c16r2="http://schemas.microsoft.com/office/drawing/2015/06/chart">
            <c:ext xmlns:c16="http://schemas.microsoft.com/office/drawing/2014/chart" uri="{C3380CC4-5D6E-409C-BE32-E72D297353CC}">
              <c16:uniqueId val="{000000A0-433E-47C2-9F1D-C2474C5393EA}"/>
            </c:ext>
          </c:extLst>
        </c:ser>
        <c:ser>
          <c:idx val="159"/>
          <c:order val="159"/>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PerCapitaGDPUpdate!$FE$72:$FE$156</c:f>
            </c:numRef>
          </c:val>
          <c:smooth val="0"/>
          <c:extLst xmlns:c16r2="http://schemas.microsoft.com/office/drawing/2015/06/chart">
            <c:ext xmlns:c16="http://schemas.microsoft.com/office/drawing/2014/chart" uri="{C3380CC4-5D6E-409C-BE32-E72D297353CC}">
              <c16:uniqueId val="{000000A1-433E-47C2-9F1D-C2474C5393EA}"/>
            </c:ext>
          </c:extLst>
        </c:ser>
        <c:ser>
          <c:idx val="160"/>
          <c:order val="160"/>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PerCapitaGDPUpdate!$FF$72:$FF$156</c:f>
            </c:numRef>
          </c:val>
          <c:smooth val="0"/>
          <c:extLst xmlns:c16r2="http://schemas.microsoft.com/office/drawing/2015/06/chart">
            <c:ext xmlns:c16="http://schemas.microsoft.com/office/drawing/2014/chart" uri="{C3380CC4-5D6E-409C-BE32-E72D297353CC}">
              <c16:uniqueId val="{000000A2-433E-47C2-9F1D-C2474C5393EA}"/>
            </c:ext>
          </c:extLst>
        </c:ser>
        <c:ser>
          <c:idx val="161"/>
          <c:order val="161"/>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PerCapitaGDPUpdate!$FG$72:$FG$156</c:f>
            </c:numRef>
          </c:val>
          <c:smooth val="0"/>
          <c:extLst xmlns:c16r2="http://schemas.microsoft.com/office/drawing/2015/06/chart">
            <c:ext xmlns:c16="http://schemas.microsoft.com/office/drawing/2014/chart" uri="{C3380CC4-5D6E-409C-BE32-E72D297353CC}">
              <c16:uniqueId val="{000000A3-433E-47C2-9F1D-C2474C5393EA}"/>
            </c:ext>
          </c:extLst>
        </c:ser>
        <c:ser>
          <c:idx val="162"/>
          <c:order val="162"/>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PerCapitaGDPUpdate!$FH$72:$FH$156</c:f>
            </c:numRef>
          </c:val>
          <c:smooth val="0"/>
          <c:extLst xmlns:c16r2="http://schemas.microsoft.com/office/drawing/2015/06/chart">
            <c:ext xmlns:c16="http://schemas.microsoft.com/office/drawing/2014/chart" uri="{C3380CC4-5D6E-409C-BE32-E72D297353CC}">
              <c16:uniqueId val="{000000A4-433E-47C2-9F1D-C2474C5393EA}"/>
            </c:ext>
          </c:extLst>
        </c:ser>
        <c:ser>
          <c:idx val="163"/>
          <c:order val="163"/>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PerCapitaGDPUpdate!$FI$72:$FI$156</c:f>
            </c:numRef>
          </c:val>
          <c:smooth val="0"/>
          <c:extLst xmlns:c16r2="http://schemas.microsoft.com/office/drawing/2015/06/chart">
            <c:ext xmlns:c16="http://schemas.microsoft.com/office/drawing/2014/chart" uri="{C3380CC4-5D6E-409C-BE32-E72D297353CC}">
              <c16:uniqueId val="{000000A5-433E-47C2-9F1D-C2474C5393EA}"/>
            </c:ext>
          </c:extLst>
        </c:ser>
        <c:ser>
          <c:idx val="164"/>
          <c:order val="164"/>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PerCapitaGDPUpdate!$FJ$72:$FJ$156</c:f>
            </c:numRef>
          </c:val>
          <c:smooth val="0"/>
          <c:extLst xmlns:c16r2="http://schemas.microsoft.com/office/drawing/2015/06/chart">
            <c:ext xmlns:c16="http://schemas.microsoft.com/office/drawing/2014/chart" uri="{C3380CC4-5D6E-409C-BE32-E72D297353CC}">
              <c16:uniqueId val="{000000A6-433E-47C2-9F1D-C2474C5393EA}"/>
            </c:ext>
          </c:extLst>
        </c:ser>
        <c:ser>
          <c:idx val="165"/>
          <c:order val="165"/>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PerCapitaGDPUpdate!$FK$72:$FK$156</c:f>
            </c:numRef>
          </c:val>
          <c:smooth val="0"/>
          <c:extLst xmlns:c16r2="http://schemas.microsoft.com/office/drawing/2015/06/chart">
            <c:ext xmlns:c16="http://schemas.microsoft.com/office/drawing/2014/chart" uri="{C3380CC4-5D6E-409C-BE32-E72D297353CC}">
              <c16:uniqueId val="{000000A7-433E-47C2-9F1D-C2474C5393EA}"/>
            </c:ext>
          </c:extLst>
        </c:ser>
        <c:ser>
          <c:idx val="166"/>
          <c:order val="166"/>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PerCapitaGDPUpdate!$FL$72:$FL$156</c:f>
            </c:numRef>
          </c:val>
          <c:smooth val="0"/>
          <c:extLst xmlns:c16r2="http://schemas.microsoft.com/office/drawing/2015/06/chart">
            <c:ext xmlns:c16="http://schemas.microsoft.com/office/drawing/2014/chart" uri="{C3380CC4-5D6E-409C-BE32-E72D297353CC}">
              <c16:uniqueId val="{000000A8-433E-47C2-9F1D-C2474C5393EA}"/>
            </c:ext>
          </c:extLst>
        </c:ser>
        <c:ser>
          <c:idx val="167"/>
          <c:order val="167"/>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PerCapitaGDPUpdate!$FM$72:$FM$156</c:f>
            </c:numRef>
          </c:val>
          <c:smooth val="0"/>
          <c:extLst xmlns:c16r2="http://schemas.microsoft.com/office/drawing/2015/06/chart">
            <c:ext xmlns:c16="http://schemas.microsoft.com/office/drawing/2014/chart" uri="{C3380CC4-5D6E-409C-BE32-E72D297353CC}">
              <c16:uniqueId val="{000000A9-433E-47C2-9F1D-C2474C5393EA}"/>
            </c:ext>
          </c:extLst>
        </c:ser>
        <c:ser>
          <c:idx val="168"/>
          <c:order val="168"/>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PerCapitaGDPUpdate!$FN$72:$FN$156</c:f>
            </c:numRef>
          </c:val>
          <c:smooth val="0"/>
          <c:extLst xmlns:c16r2="http://schemas.microsoft.com/office/drawing/2015/06/chart">
            <c:ext xmlns:c16="http://schemas.microsoft.com/office/drawing/2014/chart" uri="{C3380CC4-5D6E-409C-BE32-E72D297353CC}">
              <c16:uniqueId val="{000000AA-433E-47C2-9F1D-C2474C5393EA}"/>
            </c:ext>
          </c:extLst>
        </c:ser>
        <c:ser>
          <c:idx val="169"/>
          <c:order val="169"/>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PerCapitaGDPUpdate!$FO$72:$FO$156</c:f>
            </c:numRef>
          </c:val>
          <c:smooth val="0"/>
          <c:extLst xmlns:c16r2="http://schemas.microsoft.com/office/drawing/2015/06/chart">
            <c:ext xmlns:c16="http://schemas.microsoft.com/office/drawing/2014/chart" uri="{C3380CC4-5D6E-409C-BE32-E72D297353CC}">
              <c16:uniqueId val="{000000AB-433E-47C2-9F1D-C2474C5393EA}"/>
            </c:ext>
          </c:extLst>
        </c:ser>
        <c:ser>
          <c:idx val="170"/>
          <c:order val="170"/>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PerCapitaGDPUpdate!$FP$72:$FP$156</c:f>
            </c:numRef>
          </c:val>
          <c:smooth val="0"/>
          <c:extLst xmlns:c16r2="http://schemas.microsoft.com/office/drawing/2015/06/chart">
            <c:ext xmlns:c16="http://schemas.microsoft.com/office/drawing/2014/chart" uri="{C3380CC4-5D6E-409C-BE32-E72D297353CC}">
              <c16:uniqueId val="{000000AC-433E-47C2-9F1D-C2474C5393EA}"/>
            </c:ext>
          </c:extLst>
        </c:ser>
        <c:ser>
          <c:idx val="171"/>
          <c:order val="171"/>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PerCapitaGDPUpdate!$FQ$72:$FQ$156</c:f>
            </c:numRef>
          </c:val>
          <c:smooth val="0"/>
          <c:extLst xmlns:c16r2="http://schemas.microsoft.com/office/drawing/2015/06/chart">
            <c:ext xmlns:c16="http://schemas.microsoft.com/office/drawing/2014/chart" uri="{C3380CC4-5D6E-409C-BE32-E72D297353CC}">
              <c16:uniqueId val="{000000AD-433E-47C2-9F1D-C2474C5393EA}"/>
            </c:ext>
          </c:extLst>
        </c:ser>
        <c:ser>
          <c:idx val="172"/>
          <c:order val="172"/>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PerCapitaGDPUpdate!$FR$72:$FR$156</c:f>
            </c:numRef>
          </c:val>
          <c:smooth val="0"/>
          <c:extLst xmlns:c16r2="http://schemas.microsoft.com/office/drawing/2015/06/chart">
            <c:ext xmlns:c16="http://schemas.microsoft.com/office/drawing/2014/chart" uri="{C3380CC4-5D6E-409C-BE32-E72D297353CC}">
              <c16:uniqueId val="{000000AE-433E-47C2-9F1D-C2474C5393EA}"/>
            </c:ext>
          </c:extLst>
        </c:ser>
        <c:ser>
          <c:idx val="173"/>
          <c:order val="173"/>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PerCapitaGDPUpdate!$FS$72:$FS$156</c:f>
            </c:numRef>
          </c:val>
          <c:smooth val="0"/>
          <c:extLst xmlns:c16r2="http://schemas.microsoft.com/office/drawing/2015/06/chart">
            <c:ext xmlns:c16="http://schemas.microsoft.com/office/drawing/2014/chart" uri="{C3380CC4-5D6E-409C-BE32-E72D297353CC}">
              <c16:uniqueId val="{000000AF-433E-47C2-9F1D-C2474C5393EA}"/>
            </c:ext>
          </c:extLst>
        </c:ser>
        <c:ser>
          <c:idx val="174"/>
          <c:order val="174"/>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PerCapitaGDPUpdate!$FT$72:$FT$156</c:f>
            </c:numRef>
          </c:val>
          <c:smooth val="0"/>
          <c:extLst xmlns:c16r2="http://schemas.microsoft.com/office/drawing/2015/06/chart">
            <c:ext xmlns:c16="http://schemas.microsoft.com/office/drawing/2014/chart" uri="{C3380CC4-5D6E-409C-BE32-E72D297353CC}">
              <c16:uniqueId val="{000000B0-433E-47C2-9F1D-C2474C5393EA}"/>
            </c:ext>
          </c:extLst>
        </c:ser>
        <c:ser>
          <c:idx val="175"/>
          <c:order val="175"/>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PerCapitaGDPUpdate!$FU$72:$FU$156</c:f>
            </c:numRef>
          </c:val>
          <c:smooth val="0"/>
          <c:extLst xmlns:c16r2="http://schemas.microsoft.com/office/drawing/2015/06/chart">
            <c:ext xmlns:c16="http://schemas.microsoft.com/office/drawing/2014/chart" uri="{C3380CC4-5D6E-409C-BE32-E72D297353CC}">
              <c16:uniqueId val="{000000B1-433E-47C2-9F1D-C2474C5393EA}"/>
            </c:ext>
          </c:extLst>
        </c:ser>
        <c:ser>
          <c:idx val="176"/>
          <c:order val="176"/>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PerCapitaGDPUpdate!$FV$72:$FV$156</c:f>
            </c:numRef>
          </c:val>
          <c:smooth val="0"/>
          <c:extLst xmlns:c16r2="http://schemas.microsoft.com/office/drawing/2015/06/chart">
            <c:ext xmlns:c16="http://schemas.microsoft.com/office/drawing/2014/chart" uri="{C3380CC4-5D6E-409C-BE32-E72D297353CC}">
              <c16:uniqueId val="{000000B2-433E-47C2-9F1D-C2474C5393EA}"/>
            </c:ext>
          </c:extLst>
        </c:ser>
        <c:ser>
          <c:idx val="177"/>
          <c:order val="177"/>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PerCapitaGDPUpdate!$FW$72:$FW$156</c:f>
            </c:numRef>
          </c:val>
          <c:smooth val="0"/>
          <c:extLst xmlns:c16r2="http://schemas.microsoft.com/office/drawing/2015/06/chart">
            <c:ext xmlns:c16="http://schemas.microsoft.com/office/drawing/2014/chart" uri="{C3380CC4-5D6E-409C-BE32-E72D297353CC}">
              <c16:uniqueId val="{000000B3-433E-47C2-9F1D-C2474C5393EA}"/>
            </c:ext>
          </c:extLst>
        </c:ser>
        <c:ser>
          <c:idx val="178"/>
          <c:order val="178"/>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PerCapitaGDPUpdate!$FX$72:$FX$156</c:f>
            </c:numRef>
          </c:val>
          <c:smooth val="0"/>
          <c:extLst xmlns:c16r2="http://schemas.microsoft.com/office/drawing/2015/06/chart">
            <c:ext xmlns:c16="http://schemas.microsoft.com/office/drawing/2014/chart" uri="{C3380CC4-5D6E-409C-BE32-E72D297353CC}">
              <c16:uniqueId val="{000000B4-433E-47C2-9F1D-C2474C5393EA}"/>
            </c:ext>
          </c:extLst>
        </c:ser>
        <c:ser>
          <c:idx val="179"/>
          <c:order val="179"/>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PerCapitaGDPUpdate!$FY$72:$FY$156</c:f>
            </c:numRef>
          </c:val>
          <c:smooth val="0"/>
          <c:extLst xmlns:c16r2="http://schemas.microsoft.com/office/drawing/2015/06/chart">
            <c:ext xmlns:c16="http://schemas.microsoft.com/office/drawing/2014/chart" uri="{C3380CC4-5D6E-409C-BE32-E72D297353CC}">
              <c16:uniqueId val="{000000B5-433E-47C2-9F1D-C2474C5393EA}"/>
            </c:ext>
          </c:extLst>
        </c:ser>
        <c:ser>
          <c:idx val="180"/>
          <c:order val="180"/>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PerCapitaGDPUpdate!$FZ$72:$FZ$156</c:f>
            </c:numRef>
          </c:val>
          <c:smooth val="0"/>
          <c:extLst xmlns:c16r2="http://schemas.microsoft.com/office/drawing/2015/06/chart">
            <c:ext xmlns:c16="http://schemas.microsoft.com/office/drawing/2014/chart" uri="{C3380CC4-5D6E-409C-BE32-E72D297353CC}">
              <c16:uniqueId val="{000000B6-433E-47C2-9F1D-C2474C5393EA}"/>
            </c:ext>
          </c:extLst>
        </c:ser>
        <c:ser>
          <c:idx val="181"/>
          <c:order val="181"/>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PerCapitaGDPUpdate!$GA$72:$GA$156</c:f>
            </c:numRef>
          </c:val>
          <c:smooth val="0"/>
          <c:extLst xmlns:c16r2="http://schemas.microsoft.com/office/drawing/2015/06/chart">
            <c:ext xmlns:c16="http://schemas.microsoft.com/office/drawing/2014/chart" uri="{C3380CC4-5D6E-409C-BE32-E72D297353CC}">
              <c16:uniqueId val="{000000B7-433E-47C2-9F1D-C2474C5393EA}"/>
            </c:ext>
          </c:extLst>
        </c:ser>
        <c:ser>
          <c:idx val="182"/>
          <c:order val="182"/>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PerCapitaGDPUpdate!$GB$72:$GB$156</c:f>
            </c:numRef>
          </c:val>
          <c:smooth val="0"/>
          <c:extLst xmlns:c16r2="http://schemas.microsoft.com/office/drawing/2015/06/chart">
            <c:ext xmlns:c16="http://schemas.microsoft.com/office/drawing/2014/chart" uri="{C3380CC4-5D6E-409C-BE32-E72D297353CC}">
              <c16:uniqueId val="{000000B8-433E-47C2-9F1D-C2474C5393EA}"/>
            </c:ext>
          </c:extLst>
        </c:ser>
        <c:ser>
          <c:idx val="183"/>
          <c:order val="183"/>
          <c:spPr>
            <a:ln w="34925" cap="rnd">
              <a:solidFill>
                <a:schemeClr val="accent4">
                  <a:lumMod val="80000"/>
                </a:schemeClr>
              </a:solidFill>
              <a:round/>
            </a:ln>
            <a:effectLst>
              <a:outerShdw blurRad="88900" dist="38100" dir="5040000" rotWithShape="0">
                <a:srgbClr val="000000">
                  <a:alpha val="60000"/>
                </a:srgbClr>
              </a:outerShdw>
            </a:effectLst>
          </c:spPr>
          <c:marker>
            <c:symbol val="none"/>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PerCapitaGDPUpdate!$GC$72:$GC$156</c:f>
              <c:numCache>
                <c:formatCode>General</c:formatCode>
                <c:ptCount val="85"/>
                <c:pt idx="20" formatCode="#,##0">
                  <c:v>884.25512768639203</c:v>
                </c:pt>
                <c:pt idx="63" formatCode="#,##0">
                  <c:v>1543.1589762396529</c:v>
                </c:pt>
              </c:numCache>
            </c:numRef>
          </c:val>
          <c:smooth val="0"/>
          <c:extLst xmlns:c16r2="http://schemas.microsoft.com/office/drawing/2015/06/chart">
            <c:ext xmlns:c16="http://schemas.microsoft.com/office/drawing/2014/chart" uri="{C3380CC4-5D6E-409C-BE32-E72D297353CC}">
              <c16:uniqueId val="{000000B9-433E-47C2-9F1D-C2474C5393EA}"/>
            </c:ext>
          </c:extLst>
        </c:ser>
        <c:dLbls>
          <c:showLegendKey val="0"/>
          <c:showVal val="0"/>
          <c:showCatName val="0"/>
          <c:showSerName val="0"/>
          <c:showPercent val="0"/>
          <c:showBubbleSize val="0"/>
        </c:dLbls>
        <c:marker val="1"/>
        <c:smooth val="0"/>
        <c:axId val="432419328"/>
        <c:axId val="432416584"/>
        <c:extLst xmlns:c16r2="http://schemas.microsoft.com/office/drawing/2015/06/chart">
          <c:ext xmlns:c15="http://schemas.microsoft.com/office/drawing/2012/chart" uri="{02D57815-91ED-43cb-92C2-25804820EDAC}">
            <c15:filteredLineSeries>
              <c15:ser>
                <c:idx val="184"/>
                <c:order val="184"/>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extLst xmlns:c16r2="http://schemas.microsoft.com/office/drawing/2015/06/chart">
                      <c:ext uri="{02D57815-91ED-43cb-92C2-25804820EDAC}">
                        <c15:formulaRef>
                          <c15:sqref>PerCapitaGDPUpdate!$A$72:$A$156</c15:sqref>
                        </c15:formulaRef>
                      </c:ext>
                    </c:extLst>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extLst xmlns:c16r2="http://schemas.microsoft.com/office/drawing/2015/06/chart">
                      <c:ext uri="{02D57815-91ED-43cb-92C2-25804820EDAC}">
                        <c15:formulaRef>
                          <c15:sqref>PerCapitaGDPUpdate!$GD$72:$GD$156</c15:sqref>
                        </c15:formulaRef>
                      </c:ext>
                    </c:extLst>
                    <c:numCache>
                      <c:formatCode>General</c:formatCode>
                      <c:ptCount val="85"/>
                    </c:numCache>
                  </c:numRef>
                </c:val>
                <c:smooth val="0"/>
                <c:extLst xmlns:c16r2="http://schemas.microsoft.com/office/drawing/2015/06/chart">
                  <c:ext xmlns:c16="http://schemas.microsoft.com/office/drawing/2014/chart" uri="{C3380CC4-5D6E-409C-BE32-E72D297353CC}">
                    <c16:uniqueId val="{000000BA-433E-47C2-9F1D-C2474C5393EA}"/>
                  </c:ext>
                </c:extLst>
              </c15:ser>
            </c15:filteredLineSeries>
          </c:ext>
        </c:extLst>
      </c:lineChart>
      <c:catAx>
        <c:axId val="432419328"/>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Source: Maddison Project database</a:t>
                </a:r>
              </a:p>
            </c:rich>
          </c:tx>
          <c:layout>
            <c:manualLayout>
              <c:xMode val="edge"/>
              <c:yMode val="edge"/>
              <c:x val="4.13793103448276E-2"/>
              <c:y val="0.95982950316176097"/>
            </c:manualLayout>
          </c:layout>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32416584"/>
        <c:crosses val="autoZero"/>
        <c:auto val="1"/>
        <c:lblAlgn val="ctr"/>
        <c:lblOffset val="100"/>
        <c:noMultiLvlLbl val="0"/>
      </c:catAx>
      <c:valAx>
        <c:axId val="432416584"/>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32419328"/>
        <c:crosses val="autoZero"/>
        <c:crossBetween val="between"/>
      </c:valAx>
      <c:valAx>
        <c:axId val="432418152"/>
        <c:scaling>
          <c:orientation val="minMax"/>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32416192"/>
        <c:crosses val="max"/>
        <c:crossBetween val="between"/>
      </c:valAx>
      <c:catAx>
        <c:axId val="432416192"/>
        <c:scaling>
          <c:orientation val="minMax"/>
        </c:scaling>
        <c:delete val="1"/>
        <c:axPos val="b"/>
        <c:numFmt formatCode="General" sourceLinked="1"/>
        <c:majorTickMark val="none"/>
        <c:minorTickMark val="none"/>
        <c:tickLblPos val="nextTo"/>
        <c:crossAx val="432418152"/>
        <c:crosses val="autoZero"/>
        <c:auto val="1"/>
        <c:lblAlgn val="ctr"/>
        <c:lblOffset val="100"/>
        <c:noMultiLvlLbl val="0"/>
      </c:cat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U.S. GDP Per Capita (2015 Dollars)</a:t>
            </a:r>
          </a:p>
          <a:p>
            <a:pPr>
              <a:defRPr/>
            </a:pPr>
            <a:r>
              <a:rPr lang="en-US"/>
              <a:t>1850–1934</a:t>
            </a:r>
          </a:p>
        </c:rich>
      </c:tx>
      <c:layout>
        <c:manualLayout>
          <c:xMode val="edge"/>
          <c:yMode val="edge"/>
          <c:x val="0.35040279663317903"/>
          <c:y val="0.10020678404719301"/>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94628629976134E-2"/>
          <c:y val="9.5352046977936006E-2"/>
          <c:w val="0.924141472171088"/>
          <c:h val="0.78135079231853799"/>
        </c:manualLayout>
      </c:layout>
      <c:barChart>
        <c:barDir val="col"/>
        <c:grouping val="clustered"/>
        <c:varyColors val="0"/>
        <c:ser>
          <c:idx val="186"/>
          <c:order val="18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invertIfNegative val="0"/>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PerCapitaGDPUpdate!$GF$72:$GF$156</c:f>
              <c:numCache>
                <c:formatCode>General</c:formatCode>
                <c:ptCount val="85"/>
                <c:pt idx="0">
                  <c:v>0</c:v>
                </c:pt>
                <c:pt idx="1">
                  <c:v>0</c:v>
                </c:pt>
                <c:pt idx="2">
                  <c:v>0</c:v>
                </c:pt>
                <c:pt idx="3">
                  <c:v>3952</c:v>
                </c:pt>
                <c:pt idx="4">
                  <c:v>0</c:v>
                </c:pt>
                <c:pt idx="5" formatCode="0">
                  <c:v>0</c:v>
                </c:pt>
                <c:pt idx="6" formatCode="0">
                  <c:v>0</c:v>
                </c:pt>
                <c:pt idx="7" formatCode="0">
                  <c:v>3871</c:v>
                </c:pt>
                <c:pt idx="8" formatCode="0">
                  <c:v>3890</c:v>
                </c:pt>
                <c:pt idx="9" formatCode="0">
                  <c:v>0</c:v>
                </c:pt>
                <c:pt idx="10" formatCode="0">
                  <c:v>0</c:v>
                </c:pt>
                <c:pt idx="11" formatCode="0">
                  <c:v>4016</c:v>
                </c:pt>
                <c:pt idx="12" formatCode="0">
                  <c:v>0</c:v>
                </c:pt>
                <c:pt idx="13" formatCode="0">
                  <c:v>0</c:v>
                </c:pt>
                <c:pt idx="14" formatCode="0">
                  <c:v>0</c:v>
                </c:pt>
                <c:pt idx="15" formatCode="0">
                  <c:v>4319</c:v>
                </c:pt>
                <c:pt idx="16" formatCode="0">
                  <c:v>4285</c:v>
                </c:pt>
                <c:pt idx="17" formatCode="0">
                  <c:v>4427</c:v>
                </c:pt>
                <c:pt idx="18" formatCode="0">
                  <c:v>0</c:v>
                </c:pt>
                <c:pt idx="19" formatCode="0">
                  <c:v>4604</c:v>
                </c:pt>
                <c:pt idx="20" formatCode="0">
                  <c:v>4474</c:v>
                </c:pt>
                <c:pt idx="21" formatCode="0">
                  <c:v>0</c:v>
                </c:pt>
                <c:pt idx="22" formatCode="0">
                  <c:v>0</c:v>
                </c:pt>
                <c:pt idx="23" formatCode="0">
                  <c:v>0</c:v>
                </c:pt>
                <c:pt idx="24" formatCode="0">
                  <c:v>4625</c:v>
                </c:pt>
                <c:pt idx="25" formatCode="0">
                  <c:v>4755</c:v>
                </c:pt>
                <c:pt idx="26" formatCode="0">
                  <c:v>4704</c:v>
                </c:pt>
                <c:pt idx="27" formatCode="0">
                  <c:v>4750</c:v>
                </c:pt>
                <c:pt idx="28" formatCode="0">
                  <c:v>4842</c:v>
                </c:pt>
                <c:pt idx="29" formatCode="0">
                  <c:v>0</c:v>
                </c:pt>
                <c:pt idx="30" formatCode="0">
                  <c:v>0</c:v>
                </c:pt>
                <c:pt idx="31" formatCode="0">
                  <c:v>0</c:v>
                </c:pt>
                <c:pt idx="32" formatCode="0">
                  <c:v>6108</c:v>
                </c:pt>
                <c:pt idx="33" formatCode="0">
                  <c:v>6110</c:v>
                </c:pt>
                <c:pt idx="34" formatCode="0">
                  <c:v>6076</c:v>
                </c:pt>
                <c:pt idx="35" formatCode="0">
                  <c:v>5984</c:v>
                </c:pt>
                <c:pt idx="36" formatCode="0">
                  <c:v>0</c:v>
                </c:pt>
                <c:pt idx="37" formatCode="0">
                  <c:v>6164</c:v>
                </c:pt>
                <c:pt idx="38" formatCode="0">
                  <c:v>0</c:v>
                </c:pt>
                <c:pt idx="39" formatCode="0">
                  <c:v>0</c:v>
                </c:pt>
                <c:pt idx="40" formatCode="0">
                  <c:v>0</c:v>
                </c:pt>
                <c:pt idx="41" formatCode="0">
                  <c:v>6345</c:v>
                </c:pt>
                <c:pt idx="42" formatCode="0">
                  <c:v>0</c:v>
                </c:pt>
                <c:pt idx="43" formatCode="0">
                  <c:v>6365</c:v>
                </c:pt>
                <c:pt idx="44" formatCode="0">
                  <c:v>6064</c:v>
                </c:pt>
                <c:pt idx="45" formatCode="0">
                  <c:v>0</c:v>
                </c:pt>
                <c:pt idx="46" formatCode="0">
                  <c:v>6413</c:v>
                </c:pt>
                <c:pt idx="47" formatCode="0">
                  <c:v>6898</c:v>
                </c:pt>
                <c:pt idx="48" formatCode="0">
                  <c:v>0</c:v>
                </c:pt>
                <c:pt idx="49" formatCode="0">
                  <c:v>0</c:v>
                </c:pt>
                <c:pt idx="50" formatCode="0">
                  <c:v>7486</c:v>
                </c:pt>
                <c:pt idx="51" formatCode="0">
                  <c:v>0</c:v>
                </c:pt>
                <c:pt idx="52" formatCode="0">
                  <c:v>0</c:v>
                </c:pt>
                <c:pt idx="53" formatCode="0">
                  <c:v>8328</c:v>
                </c:pt>
                <c:pt idx="54" formatCode="0">
                  <c:v>8069</c:v>
                </c:pt>
                <c:pt idx="55" formatCode="0">
                  <c:v>0</c:v>
                </c:pt>
                <c:pt idx="56" formatCode="0">
                  <c:v>0</c:v>
                </c:pt>
                <c:pt idx="57" formatCode="0">
                  <c:v>9269</c:v>
                </c:pt>
                <c:pt idx="58" formatCode="0">
                  <c:v>8346</c:v>
                </c:pt>
                <c:pt idx="59" formatCode="0">
                  <c:v>9182</c:v>
                </c:pt>
                <c:pt idx="60" formatCode="0">
                  <c:v>9084</c:v>
                </c:pt>
                <c:pt idx="61" formatCode="0">
                  <c:v>9234</c:v>
                </c:pt>
                <c:pt idx="62" formatCode="0">
                  <c:v>0</c:v>
                </c:pt>
                <c:pt idx="63" formatCode="0">
                  <c:v>9700</c:v>
                </c:pt>
                <c:pt idx="64" formatCode="0">
                  <c:v>8783</c:v>
                </c:pt>
                <c:pt idx="65" formatCode="0">
                  <c:v>0</c:v>
                </c:pt>
                <c:pt idx="66" formatCode="0">
                  <c:v>0</c:v>
                </c:pt>
                <c:pt idx="67" formatCode="0">
                  <c:v>0</c:v>
                </c:pt>
                <c:pt idx="68" formatCode="0">
                  <c:v>0</c:v>
                </c:pt>
                <c:pt idx="69" formatCode="0">
                  <c:v>0</c:v>
                </c:pt>
                <c:pt idx="70" formatCode="0">
                  <c:v>10161</c:v>
                </c:pt>
                <c:pt idx="71" formatCode="0">
                  <c:v>9741</c:v>
                </c:pt>
                <c:pt idx="72" formatCode="0">
                  <c:v>0</c:v>
                </c:pt>
                <c:pt idx="73" formatCode="0">
                  <c:v>11280</c:v>
                </c:pt>
                <c:pt idx="74" formatCode="0">
                  <c:v>11406</c:v>
                </c:pt>
                <c:pt idx="75" formatCode="0">
                  <c:v>11497</c:v>
                </c:pt>
                <c:pt idx="76" formatCode="0">
                  <c:v>0</c:v>
                </c:pt>
                <c:pt idx="77" formatCode="0">
                  <c:v>12035</c:v>
                </c:pt>
                <c:pt idx="78" formatCode="0">
                  <c:v>0</c:v>
                </c:pt>
                <c:pt idx="79" formatCode="0">
                  <c:v>0</c:v>
                </c:pt>
                <c:pt idx="80" formatCode="0">
                  <c:v>11369</c:v>
                </c:pt>
                <c:pt idx="81" formatCode="0">
                  <c:v>10415</c:v>
                </c:pt>
                <c:pt idx="82" formatCode="0">
                  <c:v>8982</c:v>
                </c:pt>
                <c:pt idx="83" formatCode="0">
                  <c:v>0</c:v>
                </c:pt>
                <c:pt idx="84" formatCode="0">
                  <c:v>0</c:v>
                </c:pt>
              </c:numCache>
            </c:numRef>
          </c:val>
          <c:extLst xmlns:c16r2="http://schemas.microsoft.com/office/drawing/2015/06/chart">
            <c:ext xmlns:c16="http://schemas.microsoft.com/office/drawing/2014/chart" uri="{C3380CC4-5D6E-409C-BE32-E72D297353CC}">
              <c16:uniqueId val="{00000000-433E-47C2-9F1D-C2474C5393EA}"/>
            </c:ext>
          </c:extLst>
        </c:ser>
        <c:dLbls>
          <c:showLegendKey val="0"/>
          <c:showVal val="0"/>
          <c:showCatName val="0"/>
          <c:showSerName val="0"/>
          <c:showPercent val="0"/>
          <c:showBubbleSize val="0"/>
        </c:dLbls>
        <c:gapWidth val="95"/>
        <c:axId val="432414624"/>
        <c:axId val="432415408"/>
      </c:barChart>
      <c:lineChart>
        <c:grouping val="standard"/>
        <c:varyColors val="0"/>
        <c:ser>
          <c:idx val="0"/>
          <c:order val="0"/>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PerCapitaGDPUpdate!$B$72:$B$156</c:f>
            </c:numRef>
          </c:val>
          <c:smooth val="0"/>
          <c:extLst xmlns:c16r2="http://schemas.microsoft.com/office/drawing/2015/06/chart">
            <c:ext xmlns:c16="http://schemas.microsoft.com/office/drawing/2014/chart" uri="{C3380CC4-5D6E-409C-BE32-E72D297353CC}">
              <c16:uniqueId val="{00000001-433E-47C2-9F1D-C2474C5393EA}"/>
            </c:ext>
          </c:extLst>
        </c:ser>
        <c:ser>
          <c:idx val="185"/>
          <c:order val="185"/>
          <c:spPr>
            <a:ln w="34925" cap="rnd">
              <a:solidFill>
                <a:schemeClr val="accent6">
                  <a:lumMod val="80000"/>
                </a:schemeClr>
              </a:solidFill>
              <a:round/>
            </a:ln>
            <a:effectLst>
              <a:outerShdw blurRad="88900" dist="38100" dir="5040000" rotWithShape="0">
                <a:srgbClr val="000000">
                  <a:alpha val="60000"/>
                </a:srgbClr>
              </a:outerShdw>
            </a:effectLst>
          </c:spPr>
          <c:marker>
            <c:symbol val="none"/>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PerCapitaGDPUpdate!$GE$72:$GE$156</c:f>
              <c:numCache>
                <c:formatCode>#,##0</c:formatCode>
                <c:ptCount val="85"/>
                <c:pt idx="0">
                  <c:v>3383.057449384451</c:v>
                </c:pt>
                <c:pt idx="1">
                  <c:v>3520.5647956010789</c:v>
                </c:pt>
                <c:pt idx="2">
                  <c:v>3699.5127119103909</c:v>
                </c:pt>
                <c:pt idx="3">
                  <c:v>3951.9234570203662</c:v>
                </c:pt>
                <c:pt idx="4">
                  <c:v>3963.2254306820059</c:v>
                </c:pt>
                <c:pt idx="5">
                  <c:v>3876.576965942761</c:v>
                </c:pt>
                <c:pt idx="6">
                  <c:v>3957.5744438511861</c:v>
                </c:pt>
                <c:pt idx="7">
                  <c:v>3870.9259791119412</c:v>
                </c:pt>
                <c:pt idx="8">
                  <c:v>3889.7626018813421</c:v>
                </c:pt>
                <c:pt idx="9">
                  <c:v>3995.2476893899789</c:v>
                </c:pt>
                <c:pt idx="10">
                  <c:v>4100.7327768986361</c:v>
                </c:pt>
                <c:pt idx="11">
                  <c:v>4015.9679744363311</c:v>
                </c:pt>
                <c:pt idx="12">
                  <c:v>4142.1733469913188</c:v>
                </c:pt>
                <c:pt idx="13">
                  <c:v>4409.6533903168074</c:v>
                </c:pt>
                <c:pt idx="14">
                  <c:v>4554.6953856412047</c:v>
                </c:pt>
                <c:pt idx="15">
                  <c:v>4319.2376010236903</c:v>
                </c:pt>
                <c:pt idx="16">
                  <c:v>4285.3316800387674</c:v>
                </c:pt>
                <c:pt idx="17">
                  <c:v>4426.6063508092766</c:v>
                </c:pt>
                <c:pt idx="18">
                  <c:v>4484.9998813944176</c:v>
                </c:pt>
                <c:pt idx="19">
                  <c:v>4603.6706048416499</c:v>
                </c:pt>
                <c:pt idx="20">
                  <c:v>4473.6979077327805</c:v>
                </c:pt>
                <c:pt idx="21">
                  <c:v>4580.2097425665488</c:v>
                </c:pt>
                <c:pt idx="22">
                  <c:v>4649.918122270743</c:v>
                </c:pt>
                <c:pt idx="23">
                  <c:v>4765.7821837216843</c:v>
                </c:pt>
                <c:pt idx="24">
                  <c:v>4624.8767302994684</c:v>
                </c:pt>
                <c:pt idx="25">
                  <c:v>4755.411426676982</c:v>
                </c:pt>
                <c:pt idx="26">
                  <c:v>4703.7487847559796</c:v>
                </c:pt>
                <c:pt idx="27">
                  <c:v>4749.5702060221874</c:v>
                </c:pt>
                <c:pt idx="28">
                  <c:v>4842.1099210123648</c:v>
                </c:pt>
                <c:pt idx="29">
                  <c:v>5324.262753036438</c:v>
                </c:pt>
                <c:pt idx="30">
                  <c:v>5826.6375995877752</c:v>
                </c:pt>
                <c:pt idx="31">
                  <c:v>5884.2724619755327</c:v>
                </c:pt>
                <c:pt idx="32">
                  <c:v>6108.4666302072528</c:v>
                </c:pt>
                <c:pt idx="33">
                  <c:v>6109.614258621642</c:v>
                </c:pt>
                <c:pt idx="34">
                  <c:v>6076.1134994154154</c:v>
                </c:pt>
                <c:pt idx="35">
                  <c:v>5984.0250356018951</c:v>
                </c:pt>
                <c:pt idx="36">
                  <c:v>6028.1390550856204</c:v>
                </c:pt>
                <c:pt idx="37">
                  <c:v>6163.9059345983042</c:v>
                </c:pt>
                <c:pt idx="38">
                  <c:v>6005.4445761707184</c:v>
                </c:pt>
                <c:pt idx="39">
                  <c:v>6246.3032120743037</c:v>
                </c:pt>
                <c:pt idx="40">
                  <c:v>6207.1738546965335</c:v>
                </c:pt>
                <c:pt idx="41">
                  <c:v>6345.0924808085174</c:v>
                </c:pt>
                <c:pt idx="42">
                  <c:v>6822.2319218166922</c:v>
                </c:pt>
                <c:pt idx="43">
                  <c:v>6365.4939280986446</c:v>
                </c:pt>
                <c:pt idx="44">
                  <c:v>6064.2532310587831</c:v>
                </c:pt>
                <c:pt idx="45">
                  <c:v>6668.9232492018737</c:v>
                </c:pt>
                <c:pt idx="46">
                  <c:v>6413.1033709475714</c:v>
                </c:pt>
                <c:pt idx="47">
                  <c:v>6898.1544330835804</c:v>
                </c:pt>
                <c:pt idx="48">
                  <c:v>6916.8359023325766</c:v>
                </c:pt>
                <c:pt idx="49">
                  <c:v>7414.0017221770913</c:v>
                </c:pt>
                <c:pt idx="50">
                  <c:v>7486.1407438048982</c:v>
                </c:pt>
                <c:pt idx="51">
                  <c:v>8168.8696343467554</c:v>
                </c:pt>
                <c:pt idx="52">
                  <c:v>8089.7531655110824</c:v>
                </c:pt>
                <c:pt idx="53">
                  <c:v>8328.1367044696453</c:v>
                </c:pt>
                <c:pt idx="54">
                  <c:v>8069.4436039279863</c:v>
                </c:pt>
                <c:pt idx="55">
                  <c:v>8495.1599219223317</c:v>
                </c:pt>
                <c:pt idx="56">
                  <c:v>9294.7973578174187</c:v>
                </c:pt>
                <c:pt idx="57">
                  <c:v>9268.7494813313697</c:v>
                </c:pt>
                <c:pt idx="58">
                  <c:v>8345.9272208185957</c:v>
                </c:pt>
                <c:pt idx="59">
                  <c:v>9182.0176574384932</c:v>
                </c:pt>
                <c:pt idx="60">
                  <c:v>9083.6363372751093</c:v>
                </c:pt>
                <c:pt idx="61">
                  <c:v>9233.6015441348209</c:v>
                </c:pt>
                <c:pt idx="62">
                  <c:v>9517.2782063258201</c:v>
                </c:pt>
                <c:pt idx="63">
                  <c:v>9700.3349179353736</c:v>
                </c:pt>
                <c:pt idx="64">
                  <c:v>8782.5380781870263</c:v>
                </c:pt>
                <c:pt idx="65">
                  <c:v>8901.4724899693811</c:v>
                </c:pt>
                <c:pt idx="66">
                  <c:v>9989.4080067211071</c:v>
                </c:pt>
                <c:pt idx="67">
                  <c:v>9603.3584785728744</c:v>
                </c:pt>
                <c:pt idx="68">
                  <c:v>10355.941440576231</c:v>
                </c:pt>
                <c:pt idx="69">
                  <c:v>10395.14388156211</c:v>
                </c:pt>
                <c:pt idx="70">
                  <c:v>10160.759076262389</c:v>
                </c:pt>
                <c:pt idx="71">
                  <c:v>9740.6024713666902</c:v>
                </c:pt>
                <c:pt idx="72">
                  <c:v>10137.91393206256</c:v>
                </c:pt>
                <c:pt idx="73">
                  <c:v>11280.48423492041</c:v>
                </c:pt>
                <c:pt idx="74">
                  <c:v>11405.56773162939</c:v>
                </c:pt>
                <c:pt idx="75">
                  <c:v>11496.826534002959</c:v>
                </c:pt>
                <c:pt idx="76">
                  <c:v>12082.46925138091</c:v>
                </c:pt>
                <c:pt idx="77">
                  <c:v>12034.99307049255</c:v>
                </c:pt>
                <c:pt idx="78">
                  <c:v>12021.90216696563</c:v>
                </c:pt>
                <c:pt idx="79">
                  <c:v>12624.661546075509</c:v>
                </c:pt>
                <c:pt idx="80">
                  <c:v>11369.26425308083</c:v>
                </c:pt>
                <c:pt idx="81">
                  <c:v>10415.20087127807</c:v>
                </c:pt>
                <c:pt idx="82">
                  <c:v>8982.3093776906026</c:v>
                </c:pt>
                <c:pt idx="83">
                  <c:v>8741.755324536367</c:v>
                </c:pt>
                <c:pt idx="84">
                  <c:v>9357.9018959977111</c:v>
                </c:pt>
              </c:numCache>
            </c:numRef>
          </c:val>
          <c:smooth val="0"/>
          <c:extLst xmlns:c16r2="http://schemas.microsoft.com/office/drawing/2015/06/chart">
            <c:ext xmlns:c16="http://schemas.microsoft.com/office/drawing/2014/chart" uri="{C3380CC4-5D6E-409C-BE32-E72D297353CC}">
              <c16:uniqueId val="{00000002-433E-47C2-9F1D-C2474C5393EA}"/>
            </c:ext>
          </c:extLst>
        </c:ser>
        <c:ser>
          <c:idx val="1"/>
          <c:order val="1"/>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PerCapitaGDPUpdate!$C$72:$C$156</c:f>
            </c:numRef>
          </c:val>
          <c:smooth val="0"/>
          <c:extLst xmlns:c16r2="http://schemas.microsoft.com/office/drawing/2015/06/chart">
            <c:ext xmlns:c16="http://schemas.microsoft.com/office/drawing/2014/chart" uri="{C3380CC4-5D6E-409C-BE32-E72D297353CC}">
              <c16:uniqueId val="{00000003-433E-47C2-9F1D-C2474C5393EA}"/>
            </c:ext>
          </c:extLst>
        </c:ser>
        <c:ser>
          <c:idx val="2"/>
          <c:order val="2"/>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PerCapitaGDPUpdate!$D$72:$D$156</c:f>
            </c:numRef>
          </c:val>
          <c:smooth val="0"/>
          <c:extLst xmlns:c16r2="http://schemas.microsoft.com/office/drawing/2015/06/chart">
            <c:ext xmlns:c16="http://schemas.microsoft.com/office/drawing/2014/chart" uri="{C3380CC4-5D6E-409C-BE32-E72D297353CC}">
              <c16:uniqueId val="{00000004-433E-47C2-9F1D-C2474C5393EA}"/>
            </c:ext>
          </c:extLst>
        </c:ser>
        <c:ser>
          <c:idx val="3"/>
          <c:order val="3"/>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PerCapitaGDPUpdate!$E$72:$E$156</c:f>
            </c:numRef>
          </c:val>
          <c:smooth val="0"/>
          <c:extLst xmlns:c16r2="http://schemas.microsoft.com/office/drawing/2015/06/chart">
            <c:ext xmlns:c16="http://schemas.microsoft.com/office/drawing/2014/chart" uri="{C3380CC4-5D6E-409C-BE32-E72D297353CC}">
              <c16:uniqueId val="{00000005-433E-47C2-9F1D-C2474C5393EA}"/>
            </c:ext>
          </c:extLst>
        </c:ser>
        <c:ser>
          <c:idx val="4"/>
          <c:order val="4"/>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PerCapitaGDPUpdate!$F$72:$F$156</c:f>
            </c:numRef>
          </c:val>
          <c:smooth val="0"/>
          <c:extLst xmlns:c16r2="http://schemas.microsoft.com/office/drawing/2015/06/chart">
            <c:ext xmlns:c16="http://schemas.microsoft.com/office/drawing/2014/chart" uri="{C3380CC4-5D6E-409C-BE32-E72D297353CC}">
              <c16:uniqueId val="{00000006-433E-47C2-9F1D-C2474C5393EA}"/>
            </c:ext>
          </c:extLst>
        </c:ser>
        <c:ser>
          <c:idx val="5"/>
          <c:order val="5"/>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PerCapitaGDPUpdate!$G$72:$G$156</c:f>
            </c:numRef>
          </c:val>
          <c:smooth val="0"/>
          <c:extLst xmlns:c16r2="http://schemas.microsoft.com/office/drawing/2015/06/chart">
            <c:ext xmlns:c16="http://schemas.microsoft.com/office/drawing/2014/chart" uri="{C3380CC4-5D6E-409C-BE32-E72D297353CC}">
              <c16:uniqueId val="{00000007-433E-47C2-9F1D-C2474C5393EA}"/>
            </c:ext>
          </c:extLst>
        </c:ser>
        <c:ser>
          <c:idx val="6"/>
          <c:order val="6"/>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PerCapitaGDPUpdate!$H$72:$H$156</c:f>
            </c:numRef>
          </c:val>
          <c:smooth val="0"/>
          <c:extLst xmlns:c16r2="http://schemas.microsoft.com/office/drawing/2015/06/chart">
            <c:ext xmlns:c16="http://schemas.microsoft.com/office/drawing/2014/chart" uri="{C3380CC4-5D6E-409C-BE32-E72D297353CC}">
              <c16:uniqueId val="{00000008-433E-47C2-9F1D-C2474C5393EA}"/>
            </c:ext>
          </c:extLst>
        </c:ser>
        <c:ser>
          <c:idx val="7"/>
          <c:order val="7"/>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PerCapitaGDPUpdate!$I$72:$I$156</c:f>
            </c:numRef>
          </c:val>
          <c:smooth val="0"/>
          <c:extLst xmlns:c16r2="http://schemas.microsoft.com/office/drawing/2015/06/chart">
            <c:ext xmlns:c16="http://schemas.microsoft.com/office/drawing/2014/chart" uri="{C3380CC4-5D6E-409C-BE32-E72D297353CC}">
              <c16:uniqueId val="{00000009-433E-47C2-9F1D-C2474C5393EA}"/>
            </c:ext>
          </c:extLst>
        </c:ser>
        <c:ser>
          <c:idx val="8"/>
          <c:order val="8"/>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PerCapitaGDPUpdate!$J$72:$J$156</c:f>
            </c:numRef>
          </c:val>
          <c:smooth val="0"/>
          <c:extLst xmlns:c16r2="http://schemas.microsoft.com/office/drawing/2015/06/chart">
            <c:ext xmlns:c16="http://schemas.microsoft.com/office/drawing/2014/chart" uri="{C3380CC4-5D6E-409C-BE32-E72D297353CC}">
              <c16:uniqueId val="{0000000A-433E-47C2-9F1D-C2474C5393EA}"/>
            </c:ext>
          </c:extLst>
        </c:ser>
        <c:ser>
          <c:idx val="9"/>
          <c:order val="9"/>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PerCapitaGDPUpdate!$K$72:$K$156</c:f>
            </c:numRef>
          </c:val>
          <c:smooth val="0"/>
          <c:extLst xmlns:c16r2="http://schemas.microsoft.com/office/drawing/2015/06/chart">
            <c:ext xmlns:c16="http://schemas.microsoft.com/office/drawing/2014/chart" uri="{C3380CC4-5D6E-409C-BE32-E72D297353CC}">
              <c16:uniqueId val="{0000000B-433E-47C2-9F1D-C2474C5393EA}"/>
            </c:ext>
          </c:extLst>
        </c:ser>
        <c:ser>
          <c:idx val="10"/>
          <c:order val="10"/>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PerCapitaGDPUpdate!$L$72:$L$156</c:f>
            </c:numRef>
          </c:val>
          <c:smooth val="0"/>
          <c:extLst xmlns:c16r2="http://schemas.microsoft.com/office/drawing/2015/06/chart">
            <c:ext xmlns:c16="http://schemas.microsoft.com/office/drawing/2014/chart" uri="{C3380CC4-5D6E-409C-BE32-E72D297353CC}">
              <c16:uniqueId val="{0000000C-433E-47C2-9F1D-C2474C5393EA}"/>
            </c:ext>
          </c:extLst>
        </c:ser>
        <c:ser>
          <c:idx val="11"/>
          <c:order val="11"/>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PerCapitaGDPUpdate!$M$72:$M$156</c:f>
            </c:numRef>
          </c:val>
          <c:smooth val="0"/>
          <c:extLst xmlns:c16r2="http://schemas.microsoft.com/office/drawing/2015/06/chart">
            <c:ext xmlns:c16="http://schemas.microsoft.com/office/drawing/2014/chart" uri="{C3380CC4-5D6E-409C-BE32-E72D297353CC}">
              <c16:uniqueId val="{0000000D-433E-47C2-9F1D-C2474C5393EA}"/>
            </c:ext>
          </c:extLst>
        </c:ser>
        <c:ser>
          <c:idx val="12"/>
          <c:order val="12"/>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PerCapitaGDPUpdate!$N$72:$N$156</c:f>
            </c:numRef>
          </c:val>
          <c:smooth val="0"/>
          <c:extLst xmlns:c16r2="http://schemas.microsoft.com/office/drawing/2015/06/chart">
            <c:ext xmlns:c16="http://schemas.microsoft.com/office/drawing/2014/chart" uri="{C3380CC4-5D6E-409C-BE32-E72D297353CC}">
              <c16:uniqueId val="{0000000E-433E-47C2-9F1D-C2474C5393EA}"/>
            </c:ext>
          </c:extLst>
        </c:ser>
        <c:ser>
          <c:idx val="13"/>
          <c:order val="13"/>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PerCapitaGDPUpdate!$O$72:$O$156</c:f>
            </c:numRef>
          </c:val>
          <c:smooth val="0"/>
          <c:extLst xmlns:c16r2="http://schemas.microsoft.com/office/drawing/2015/06/chart">
            <c:ext xmlns:c16="http://schemas.microsoft.com/office/drawing/2014/chart" uri="{C3380CC4-5D6E-409C-BE32-E72D297353CC}">
              <c16:uniqueId val="{0000000F-433E-47C2-9F1D-C2474C5393EA}"/>
            </c:ext>
          </c:extLst>
        </c:ser>
        <c:ser>
          <c:idx val="14"/>
          <c:order val="14"/>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PerCapitaGDPUpdate!$P$72:$P$156</c:f>
            </c:numRef>
          </c:val>
          <c:smooth val="0"/>
          <c:extLst xmlns:c16r2="http://schemas.microsoft.com/office/drawing/2015/06/chart">
            <c:ext xmlns:c16="http://schemas.microsoft.com/office/drawing/2014/chart" uri="{C3380CC4-5D6E-409C-BE32-E72D297353CC}">
              <c16:uniqueId val="{00000010-433E-47C2-9F1D-C2474C5393EA}"/>
            </c:ext>
          </c:extLst>
        </c:ser>
        <c:ser>
          <c:idx val="15"/>
          <c:order val="15"/>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PerCapitaGDPUpdate!$Q$72:$Q$156</c:f>
            </c:numRef>
          </c:val>
          <c:smooth val="0"/>
          <c:extLst xmlns:c16r2="http://schemas.microsoft.com/office/drawing/2015/06/chart">
            <c:ext xmlns:c16="http://schemas.microsoft.com/office/drawing/2014/chart" uri="{C3380CC4-5D6E-409C-BE32-E72D297353CC}">
              <c16:uniqueId val="{00000011-433E-47C2-9F1D-C2474C5393EA}"/>
            </c:ext>
          </c:extLst>
        </c:ser>
        <c:ser>
          <c:idx val="16"/>
          <c:order val="16"/>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PerCapitaGDPUpdate!$R$72:$R$156</c:f>
            </c:numRef>
          </c:val>
          <c:smooth val="0"/>
          <c:extLst xmlns:c16r2="http://schemas.microsoft.com/office/drawing/2015/06/chart">
            <c:ext xmlns:c16="http://schemas.microsoft.com/office/drawing/2014/chart" uri="{C3380CC4-5D6E-409C-BE32-E72D297353CC}">
              <c16:uniqueId val="{00000012-433E-47C2-9F1D-C2474C5393EA}"/>
            </c:ext>
          </c:extLst>
        </c:ser>
        <c:ser>
          <c:idx val="17"/>
          <c:order val="17"/>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PerCapitaGDPUpdate!$S$72:$S$156</c:f>
            </c:numRef>
          </c:val>
          <c:smooth val="0"/>
          <c:extLst xmlns:c16r2="http://schemas.microsoft.com/office/drawing/2015/06/chart">
            <c:ext xmlns:c16="http://schemas.microsoft.com/office/drawing/2014/chart" uri="{C3380CC4-5D6E-409C-BE32-E72D297353CC}">
              <c16:uniqueId val="{00000013-433E-47C2-9F1D-C2474C5393EA}"/>
            </c:ext>
          </c:extLst>
        </c:ser>
        <c:ser>
          <c:idx val="18"/>
          <c:order val="18"/>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PerCapitaGDPUpdate!$T$72:$T$156</c:f>
            </c:numRef>
          </c:val>
          <c:smooth val="0"/>
          <c:extLst xmlns:c16r2="http://schemas.microsoft.com/office/drawing/2015/06/chart">
            <c:ext xmlns:c16="http://schemas.microsoft.com/office/drawing/2014/chart" uri="{C3380CC4-5D6E-409C-BE32-E72D297353CC}">
              <c16:uniqueId val="{00000014-433E-47C2-9F1D-C2474C5393EA}"/>
            </c:ext>
          </c:extLst>
        </c:ser>
        <c:ser>
          <c:idx val="19"/>
          <c:order val="19"/>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PerCapitaGDPUpdate!$U$72:$U$156</c:f>
            </c:numRef>
          </c:val>
          <c:smooth val="0"/>
          <c:extLst xmlns:c16r2="http://schemas.microsoft.com/office/drawing/2015/06/chart">
            <c:ext xmlns:c16="http://schemas.microsoft.com/office/drawing/2014/chart" uri="{C3380CC4-5D6E-409C-BE32-E72D297353CC}">
              <c16:uniqueId val="{00000015-433E-47C2-9F1D-C2474C5393EA}"/>
            </c:ext>
          </c:extLst>
        </c:ser>
        <c:ser>
          <c:idx val="20"/>
          <c:order val="20"/>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PerCapitaGDPUpdate!$V$72:$V$156</c:f>
            </c:numRef>
          </c:val>
          <c:smooth val="0"/>
          <c:extLst xmlns:c16r2="http://schemas.microsoft.com/office/drawing/2015/06/chart">
            <c:ext xmlns:c16="http://schemas.microsoft.com/office/drawing/2014/chart" uri="{C3380CC4-5D6E-409C-BE32-E72D297353CC}">
              <c16:uniqueId val="{00000016-433E-47C2-9F1D-C2474C5393EA}"/>
            </c:ext>
          </c:extLst>
        </c:ser>
        <c:ser>
          <c:idx val="21"/>
          <c:order val="21"/>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PerCapitaGDPUpdate!$W$72:$W$156</c:f>
            </c:numRef>
          </c:val>
          <c:smooth val="0"/>
          <c:extLst xmlns:c16r2="http://schemas.microsoft.com/office/drawing/2015/06/chart">
            <c:ext xmlns:c16="http://schemas.microsoft.com/office/drawing/2014/chart" uri="{C3380CC4-5D6E-409C-BE32-E72D297353CC}">
              <c16:uniqueId val="{00000017-433E-47C2-9F1D-C2474C5393EA}"/>
            </c:ext>
          </c:extLst>
        </c:ser>
        <c:ser>
          <c:idx val="22"/>
          <c:order val="22"/>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PerCapitaGDPUpdate!$X$72:$X$156</c:f>
            </c:numRef>
          </c:val>
          <c:smooth val="0"/>
          <c:extLst xmlns:c16r2="http://schemas.microsoft.com/office/drawing/2015/06/chart">
            <c:ext xmlns:c16="http://schemas.microsoft.com/office/drawing/2014/chart" uri="{C3380CC4-5D6E-409C-BE32-E72D297353CC}">
              <c16:uniqueId val="{00000018-433E-47C2-9F1D-C2474C5393EA}"/>
            </c:ext>
          </c:extLst>
        </c:ser>
        <c:ser>
          <c:idx val="23"/>
          <c:order val="23"/>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PerCapitaGDPUpdate!$Y$72:$Y$156</c:f>
            </c:numRef>
          </c:val>
          <c:smooth val="0"/>
          <c:extLst xmlns:c16r2="http://schemas.microsoft.com/office/drawing/2015/06/chart">
            <c:ext xmlns:c16="http://schemas.microsoft.com/office/drawing/2014/chart" uri="{C3380CC4-5D6E-409C-BE32-E72D297353CC}">
              <c16:uniqueId val="{00000019-433E-47C2-9F1D-C2474C5393EA}"/>
            </c:ext>
          </c:extLst>
        </c:ser>
        <c:ser>
          <c:idx val="24"/>
          <c:order val="24"/>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PerCapitaGDPUpdate!$Z$72:$Z$156</c:f>
            </c:numRef>
          </c:val>
          <c:smooth val="0"/>
          <c:extLst xmlns:c16r2="http://schemas.microsoft.com/office/drawing/2015/06/chart">
            <c:ext xmlns:c16="http://schemas.microsoft.com/office/drawing/2014/chart" uri="{C3380CC4-5D6E-409C-BE32-E72D297353CC}">
              <c16:uniqueId val="{0000001A-433E-47C2-9F1D-C2474C5393EA}"/>
            </c:ext>
          </c:extLst>
        </c:ser>
        <c:ser>
          <c:idx val="25"/>
          <c:order val="25"/>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PerCapitaGDPUpdate!$AA$72:$AA$156</c:f>
            </c:numRef>
          </c:val>
          <c:smooth val="0"/>
          <c:extLst xmlns:c16r2="http://schemas.microsoft.com/office/drawing/2015/06/chart">
            <c:ext xmlns:c16="http://schemas.microsoft.com/office/drawing/2014/chart" uri="{C3380CC4-5D6E-409C-BE32-E72D297353CC}">
              <c16:uniqueId val="{0000001B-433E-47C2-9F1D-C2474C5393EA}"/>
            </c:ext>
          </c:extLst>
        </c:ser>
        <c:ser>
          <c:idx val="26"/>
          <c:order val="26"/>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PerCapitaGDPUpdate!$AB$72:$AB$156</c:f>
            </c:numRef>
          </c:val>
          <c:smooth val="0"/>
          <c:extLst xmlns:c16r2="http://schemas.microsoft.com/office/drawing/2015/06/chart">
            <c:ext xmlns:c16="http://schemas.microsoft.com/office/drawing/2014/chart" uri="{C3380CC4-5D6E-409C-BE32-E72D297353CC}">
              <c16:uniqueId val="{0000001C-433E-47C2-9F1D-C2474C5393EA}"/>
            </c:ext>
          </c:extLst>
        </c:ser>
        <c:ser>
          <c:idx val="27"/>
          <c:order val="27"/>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PerCapitaGDPUpdate!$AC$72:$AC$156</c:f>
            </c:numRef>
          </c:val>
          <c:smooth val="0"/>
          <c:extLst xmlns:c16r2="http://schemas.microsoft.com/office/drawing/2015/06/chart">
            <c:ext xmlns:c16="http://schemas.microsoft.com/office/drawing/2014/chart" uri="{C3380CC4-5D6E-409C-BE32-E72D297353CC}">
              <c16:uniqueId val="{0000001D-433E-47C2-9F1D-C2474C5393EA}"/>
            </c:ext>
          </c:extLst>
        </c:ser>
        <c:ser>
          <c:idx val="28"/>
          <c:order val="28"/>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PerCapitaGDPUpdate!$AD$72:$AD$156</c:f>
            </c:numRef>
          </c:val>
          <c:smooth val="0"/>
          <c:extLst xmlns:c16r2="http://schemas.microsoft.com/office/drawing/2015/06/chart">
            <c:ext xmlns:c16="http://schemas.microsoft.com/office/drawing/2014/chart" uri="{C3380CC4-5D6E-409C-BE32-E72D297353CC}">
              <c16:uniqueId val="{0000001E-433E-47C2-9F1D-C2474C5393EA}"/>
            </c:ext>
          </c:extLst>
        </c:ser>
        <c:ser>
          <c:idx val="29"/>
          <c:order val="29"/>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PerCapitaGDPUpdate!$AE$72:$AE$156</c:f>
            </c:numRef>
          </c:val>
          <c:smooth val="0"/>
          <c:extLst xmlns:c16r2="http://schemas.microsoft.com/office/drawing/2015/06/chart">
            <c:ext xmlns:c16="http://schemas.microsoft.com/office/drawing/2014/chart" uri="{C3380CC4-5D6E-409C-BE32-E72D297353CC}">
              <c16:uniqueId val="{0000001F-433E-47C2-9F1D-C2474C5393EA}"/>
            </c:ext>
          </c:extLst>
        </c:ser>
        <c:ser>
          <c:idx val="30"/>
          <c:order val="30"/>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PerCapitaGDPUpdate!$AF$72:$AF$156</c:f>
            </c:numRef>
          </c:val>
          <c:smooth val="0"/>
          <c:extLst xmlns:c16r2="http://schemas.microsoft.com/office/drawing/2015/06/chart">
            <c:ext xmlns:c16="http://schemas.microsoft.com/office/drawing/2014/chart" uri="{C3380CC4-5D6E-409C-BE32-E72D297353CC}">
              <c16:uniqueId val="{00000020-433E-47C2-9F1D-C2474C5393EA}"/>
            </c:ext>
          </c:extLst>
        </c:ser>
        <c:ser>
          <c:idx val="31"/>
          <c:order val="31"/>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PerCapitaGDPUpdate!$AG$72:$AG$156</c:f>
            </c:numRef>
          </c:val>
          <c:smooth val="0"/>
          <c:extLst xmlns:c16r2="http://schemas.microsoft.com/office/drawing/2015/06/chart">
            <c:ext xmlns:c16="http://schemas.microsoft.com/office/drawing/2014/chart" uri="{C3380CC4-5D6E-409C-BE32-E72D297353CC}">
              <c16:uniqueId val="{00000021-433E-47C2-9F1D-C2474C5393EA}"/>
            </c:ext>
          </c:extLst>
        </c:ser>
        <c:ser>
          <c:idx val="32"/>
          <c:order val="32"/>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PerCapitaGDPUpdate!$AH$72:$AH$156</c:f>
            </c:numRef>
          </c:val>
          <c:smooth val="0"/>
          <c:extLst xmlns:c16r2="http://schemas.microsoft.com/office/drawing/2015/06/chart">
            <c:ext xmlns:c16="http://schemas.microsoft.com/office/drawing/2014/chart" uri="{C3380CC4-5D6E-409C-BE32-E72D297353CC}">
              <c16:uniqueId val="{00000022-433E-47C2-9F1D-C2474C5393EA}"/>
            </c:ext>
          </c:extLst>
        </c:ser>
        <c:ser>
          <c:idx val="33"/>
          <c:order val="33"/>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PerCapitaGDPUpdate!$AI$72:$AI$156</c:f>
            </c:numRef>
          </c:val>
          <c:smooth val="0"/>
          <c:extLst xmlns:c16r2="http://schemas.microsoft.com/office/drawing/2015/06/chart">
            <c:ext xmlns:c16="http://schemas.microsoft.com/office/drawing/2014/chart" uri="{C3380CC4-5D6E-409C-BE32-E72D297353CC}">
              <c16:uniqueId val="{00000023-433E-47C2-9F1D-C2474C5393EA}"/>
            </c:ext>
          </c:extLst>
        </c:ser>
        <c:ser>
          <c:idx val="34"/>
          <c:order val="34"/>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PerCapitaGDPUpdate!$AJ$72:$AJ$156</c:f>
            </c:numRef>
          </c:val>
          <c:smooth val="0"/>
          <c:extLst xmlns:c16r2="http://schemas.microsoft.com/office/drawing/2015/06/chart">
            <c:ext xmlns:c16="http://schemas.microsoft.com/office/drawing/2014/chart" uri="{C3380CC4-5D6E-409C-BE32-E72D297353CC}">
              <c16:uniqueId val="{00000024-433E-47C2-9F1D-C2474C5393EA}"/>
            </c:ext>
          </c:extLst>
        </c:ser>
        <c:ser>
          <c:idx val="35"/>
          <c:order val="35"/>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PerCapitaGDPUpdate!$AK$72:$AK$156</c:f>
            </c:numRef>
          </c:val>
          <c:smooth val="0"/>
          <c:extLst xmlns:c16r2="http://schemas.microsoft.com/office/drawing/2015/06/chart">
            <c:ext xmlns:c16="http://schemas.microsoft.com/office/drawing/2014/chart" uri="{C3380CC4-5D6E-409C-BE32-E72D297353CC}">
              <c16:uniqueId val="{00000025-433E-47C2-9F1D-C2474C5393EA}"/>
            </c:ext>
          </c:extLst>
        </c:ser>
        <c:ser>
          <c:idx val="36"/>
          <c:order val="36"/>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PerCapitaGDPUpdate!$AL$72:$AL$156</c:f>
            </c:numRef>
          </c:val>
          <c:smooth val="0"/>
          <c:extLst xmlns:c16r2="http://schemas.microsoft.com/office/drawing/2015/06/chart">
            <c:ext xmlns:c16="http://schemas.microsoft.com/office/drawing/2014/chart" uri="{C3380CC4-5D6E-409C-BE32-E72D297353CC}">
              <c16:uniqueId val="{00000026-433E-47C2-9F1D-C2474C5393EA}"/>
            </c:ext>
          </c:extLst>
        </c:ser>
        <c:ser>
          <c:idx val="37"/>
          <c:order val="37"/>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PerCapitaGDPUpdate!$AM$72:$AM$156</c:f>
            </c:numRef>
          </c:val>
          <c:smooth val="0"/>
          <c:extLst xmlns:c16r2="http://schemas.microsoft.com/office/drawing/2015/06/chart">
            <c:ext xmlns:c16="http://schemas.microsoft.com/office/drawing/2014/chart" uri="{C3380CC4-5D6E-409C-BE32-E72D297353CC}">
              <c16:uniqueId val="{00000027-433E-47C2-9F1D-C2474C5393EA}"/>
            </c:ext>
          </c:extLst>
        </c:ser>
        <c:ser>
          <c:idx val="38"/>
          <c:order val="38"/>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PerCapitaGDPUpdate!$AN$72:$AN$156</c:f>
            </c:numRef>
          </c:val>
          <c:smooth val="0"/>
          <c:extLst xmlns:c16r2="http://schemas.microsoft.com/office/drawing/2015/06/chart">
            <c:ext xmlns:c16="http://schemas.microsoft.com/office/drawing/2014/chart" uri="{C3380CC4-5D6E-409C-BE32-E72D297353CC}">
              <c16:uniqueId val="{00000028-433E-47C2-9F1D-C2474C5393EA}"/>
            </c:ext>
          </c:extLst>
        </c:ser>
        <c:ser>
          <c:idx val="39"/>
          <c:order val="39"/>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PerCapitaGDPUpdate!$AO$72:$AO$156</c:f>
            </c:numRef>
          </c:val>
          <c:smooth val="0"/>
          <c:extLst xmlns:c16r2="http://schemas.microsoft.com/office/drawing/2015/06/chart">
            <c:ext xmlns:c16="http://schemas.microsoft.com/office/drawing/2014/chart" uri="{C3380CC4-5D6E-409C-BE32-E72D297353CC}">
              <c16:uniqueId val="{00000029-433E-47C2-9F1D-C2474C5393EA}"/>
            </c:ext>
          </c:extLst>
        </c:ser>
        <c:ser>
          <c:idx val="40"/>
          <c:order val="40"/>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PerCapitaGDPUpdate!$AP$72:$AP$156</c:f>
            </c:numRef>
          </c:val>
          <c:smooth val="0"/>
          <c:extLst xmlns:c16r2="http://schemas.microsoft.com/office/drawing/2015/06/chart">
            <c:ext xmlns:c16="http://schemas.microsoft.com/office/drawing/2014/chart" uri="{C3380CC4-5D6E-409C-BE32-E72D297353CC}">
              <c16:uniqueId val="{0000002A-433E-47C2-9F1D-C2474C5393EA}"/>
            </c:ext>
          </c:extLst>
        </c:ser>
        <c:ser>
          <c:idx val="41"/>
          <c:order val="41"/>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PerCapitaGDPUpdate!$AQ$72:$AQ$156</c:f>
            </c:numRef>
          </c:val>
          <c:smooth val="0"/>
          <c:extLst xmlns:c16r2="http://schemas.microsoft.com/office/drawing/2015/06/chart">
            <c:ext xmlns:c16="http://schemas.microsoft.com/office/drawing/2014/chart" uri="{C3380CC4-5D6E-409C-BE32-E72D297353CC}">
              <c16:uniqueId val="{0000002B-433E-47C2-9F1D-C2474C5393EA}"/>
            </c:ext>
          </c:extLst>
        </c:ser>
        <c:ser>
          <c:idx val="42"/>
          <c:order val="42"/>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PerCapitaGDPUpdate!$AR$72:$AR$156</c:f>
            </c:numRef>
          </c:val>
          <c:smooth val="0"/>
          <c:extLst xmlns:c16r2="http://schemas.microsoft.com/office/drawing/2015/06/chart">
            <c:ext xmlns:c16="http://schemas.microsoft.com/office/drawing/2014/chart" uri="{C3380CC4-5D6E-409C-BE32-E72D297353CC}">
              <c16:uniqueId val="{0000002C-433E-47C2-9F1D-C2474C5393EA}"/>
            </c:ext>
          </c:extLst>
        </c:ser>
        <c:ser>
          <c:idx val="43"/>
          <c:order val="43"/>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PerCapitaGDPUpdate!$AS$72:$AS$156</c:f>
            </c:numRef>
          </c:val>
          <c:smooth val="0"/>
          <c:extLst xmlns:c16r2="http://schemas.microsoft.com/office/drawing/2015/06/chart">
            <c:ext xmlns:c16="http://schemas.microsoft.com/office/drawing/2014/chart" uri="{C3380CC4-5D6E-409C-BE32-E72D297353CC}">
              <c16:uniqueId val="{0000002D-433E-47C2-9F1D-C2474C5393EA}"/>
            </c:ext>
          </c:extLst>
        </c:ser>
        <c:ser>
          <c:idx val="44"/>
          <c:order val="44"/>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PerCapitaGDPUpdate!$AT$72:$AT$156</c:f>
            </c:numRef>
          </c:val>
          <c:smooth val="0"/>
          <c:extLst xmlns:c16r2="http://schemas.microsoft.com/office/drawing/2015/06/chart">
            <c:ext xmlns:c16="http://schemas.microsoft.com/office/drawing/2014/chart" uri="{C3380CC4-5D6E-409C-BE32-E72D297353CC}">
              <c16:uniqueId val="{0000002E-433E-47C2-9F1D-C2474C5393EA}"/>
            </c:ext>
          </c:extLst>
        </c:ser>
        <c:ser>
          <c:idx val="45"/>
          <c:order val="45"/>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PerCapitaGDPUpdate!$AU$72:$AU$156</c:f>
            </c:numRef>
          </c:val>
          <c:smooth val="0"/>
          <c:extLst xmlns:c16r2="http://schemas.microsoft.com/office/drawing/2015/06/chart">
            <c:ext xmlns:c16="http://schemas.microsoft.com/office/drawing/2014/chart" uri="{C3380CC4-5D6E-409C-BE32-E72D297353CC}">
              <c16:uniqueId val="{0000002F-433E-47C2-9F1D-C2474C5393EA}"/>
            </c:ext>
          </c:extLst>
        </c:ser>
        <c:ser>
          <c:idx val="46"/>
          <c:order val="46"/>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PerCapitaGDPUpdate!$AV$72:$AV$156</c:f>
            </c:numRef>
          </c:val>
          <c:smooth val="0"/>
          <c:extLst xmlns:c16r2="http://schemas.microsoft.com/office/drawing/2015/06/chart">
            <c:ext xmlns:c16="http://schemas.microsoft.com/office/drawing/2014/chart" uri="{C3380CC4-5D6E-409C-BE32-E72D297353CC}">
              <c16:uniqueId val="{00000030-433E-47C2-9F1D-C2474C5393EA}"/>
            </c:ext>
          </c:extLst>
        </c:ser>
        <c:ser>
          <c:idx val="47"/>
          <c:order val="47"/>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PerCapitaGDPUpdate!$AW$72:$AW$156</c:f>
            </c:numRef>
          </c:val>
          <c:smooth val="0"/>
          <c:extLst xmlns:c16r2="http://schemas.microsoft.com/office/drawing/2015/06/chart">
            <c:ext xmlns:c16="http://schemas.microsoft.com/office/drawing/2014/chart" uri="{C3380CC4-5D6E-409C-BE32-E72D297353CC}">
              <c16:uniqueId val="{00000031-433E-47C2-9F1D-C2474C5393EA}"/>
            </c:ext>
          </c:extLst>
        </c:ser>
        <c:ser>
          <c:idx val="48"/>
          <c:order val="48"/>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PerCapitaGDPUpdate!$AX$72:$AX$156</c:f>
            </c:numRef>
          </c:val>
          <c:smooth val="0"/>
          <c:extLst xmlns:c16r2="http://schemas.microsoft.com/office/drawing/2015/06/chart">
            <c:ext xmlns:c16="http://schemas.microsoft.com/office/drawing/2014/chart" uri="{C3380CC4-5D6E-409C-BE32-E72D297353CC}">
              <c16:uniqueId val="{00000032-433E-47C2-9F1D-C2474C5393EA}"/>
            </c:ext>
          </c:extLst>
        </c:ser>
        <c:ser>
          <c:idx val="49"/>
          <c:order val="49"/>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PerCapitaGDPUpdate!$AY$72:$AY$156</c:f>
            </c:numRef>
          </c:val>
          <c:smooth val="0"/>
          <c:extLst xmlns:c16r2="http://schemas.microsoft.com/office/drawing/2015/06/chart">
            <c:ext xmlns:c16="http://schemas.microsoft.com/office/drawing/2014/chart" uri="{C3380CC4-5D6E-409C-BE32-E72D297353CC}">
              <c16:uniqueId val="{00000033-433E-47C2-9F1D-C2474C5393EA}"/>
            </c:ext>
          </c:extLst>
        </c:ser>
        <c:ser>
          <c:idx val="50"/>
          <c:order val="50"/>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PerCapitaGDPUpdate!$AZ$72:$AZ$156</c:f>
            </c:numRef>
          </c:val>
          <c:smooth val="0"/>
          <c:extLst xmlns:c16r2="http://schemas.microsoft.com/office/drawing/2015/06/chart">
            <c:ext xmlns:c16="http://schemas.microsoft.com/office/drawing/2014/chart" uri="{C3380CC4-5D6E-409C-BE32-E72D297353CC}">
              <c16:uniqueId val="{00000034-433E-47C2-9F1D-C2474C5393EA}"/>
            </c:ext>
          </c:extLst>
        </c:ser>
        <c:ser>
          <c:idx val="51"/>
          <c:order val="51"/>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PerCapitaGDPUpdate!$BA$72:$BA$156</c:f>
            </c:numRef>
          </c:val>
          <c:smooth val="0"/>
          <c:extLst xmlns:c16r2="http://schemas.microsoft.com/office/drawing/2015/06/chart">
            <c:ext xmlns:c16="http://schemas.microsoft.com/office/drawing/2014/chart" uri="{C3380CC4-5D6E-409C-BE32-E72D297353CC}">
              <c16:uniqueId val="{00000035-433E-47C2-9F1D-C2474C5393EA}"/>
            </c:ext>
          </c:extLst>
        </c:ser>
        <c:ser>
          <c:idx val="52"/>
          <c:order val="52"/>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PerCapitaGDPUpdate!$BB$72:$BB$156</c:f>
            </c:numRef>
          </c:val>
          <c:smooth val="0"/>
          <c:extLst xmlns:c16r2="http://schemas.microsoft.com/office/drawing/2015/06/chart">
            <c:ext xmlns:c16="http://schemas.microsoft.com/office/drawing/2014/chart" uri="{C3380CC4-5D6E-409C-BE32-E72D297353CC}">
              <c16:uniqueId val="{00000036-433E-47C2-9F1D-C2474C5393EA}"/>
            </c:ext>
          </c:extLst>
        </c:ser>
        <c:ser>
          <c:idx val="53"/>
          <c:order val="53"/>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PerCapitaGDPUpdate!$BC$72:$BC$156</c:f>
            </c:numRef>
          </c:val>
          <c:smooth val="0"/>
          <c:extLst xmlns:c16r2="http://schemas.microsoft.com/office/drawing/2015/06/chart">
            <c:ext xmlns:c16="http://schemas.microsoft.com/office/drawing/2014/chart" uri="{C3380CC4-5D6E-409C-BE32-E72D297353CC}">
              <c16:uniqueId val="{00000037-433E-47C2-9F1D-C2474C5393EA}"/>
            </c:ext>
          </c:extLst>
        </c:ser>
        <c:ser>
          <c:idx val="54"/>
          <c:order val="54"/>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PerCapitaGDPUpdate!$BD$72:$BD$156</c:f>
            </c:numRef>
          </c:val>
          <c:smooth val="0"/>
          <c:extLst xmlns:c16r2="http://schemas.microsoft.com/office/drawing/2015/06/chart">
            <c:ext xmlns:c16="http://schemas.microsoft.com/office/drawing/2014/chart" uri="{C3380CC4-5D6E-409C-BE32-E72D297353CC}">
              <c16:uniqueId val="{00000038-433E-47C2-9F1D-C2474C5393EA}"/>
            </c:ext>
          </c:extLst>
        </c:ser>
        <c:ser>
          <c:idx val="55"/>
          <c:order val="55"/>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PerCapitaGDPUpdate!$BE$72:$BE$156</c:f>
            </c:numRef>
          </c:val>
          <c:smooth val="0"/>
          <c:extLst xmlns:c16r2="http://schemas.microsoft.com/office/drawing/2015/06/chart">
            <c:ext xmlns:c16="http://schemas.microsoft.com/office/drawing/2014/chart" uri="{C3380CC4-5D6E-409C-BE32-E72D297353CC}">
              <c16:uniqueId val="{00000039-433E-47C2-9F1D-C2474C5393EA}"/>
            </c:ext>
          </c:extLst>
        </c:ser>
        <c:ser>
          <c:idx val="56"/>
          <c:order val="56"/>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PerCapitaGDPUpdate!$BF$72:$BF$156</c:f>
            </c:numRef>
          </c:val>
          <c:smooth val="0"/>
          <c:extLst xmlns:c16r2="http://schemas.microsoft.com/office/drawing/2015/06/chart">
            <c:ext xmlns:c16="http://schemas.microsoft.com/office/drawing/2014/chart" uri="{C3380CC4-5D6E-409C-BE32-E72D297353CC}">
              <c16:uniqueId val="{0000003A-433E-47C2-9F1D-C2474C5393EA}"/>
            </c:ext>
          </c:extLst>
        </c:ser>
        <c:ser>
          <c:idx val="57"/>
          <c:order val="57"/>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PerCapitaGDPUpdate!$BG$72:$BG$156</c:f>
            </c:numRef>
          </c:val>
          <c:smooth val="0"/>
          <c:extLst xmlns:c16r2="http://schemas.microsoft.com/office/drawing/2015/06/chart">
            <c:ext xmlns:c16="http://schemas.microsoft.com/office/drawing/2014/chart" uri="{C3380CC4-5D6E-409C-BE32-E72D297353CC}">
              <c16:uniqueId val="{0000003B-433E-47C2-9F1D-C2474C5393EA}"/>
            </c:ext>
          </c:extLst>
        </c:ser>
        <c:ser>
          <c:idx val="58"/>
          <c:order val="58"/>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PerCapitaGDPUpdate!$BH$72:$BH$156</c:f>
            </c:numRef>
          </c:val>
          <c:smooth val="0"/>
          <c:extLst xmlns:c16r2="http://schemas.microsoft.com/office/drawing/2015/06/chart">
            <c:ext xmlns:c16="http://schemas.microsoft.com/office/drawing/2014/chart" uri="{C3380CC4-5D6E-409C-BE32-E72D297353CC}">
              <c16:uniqueId val="{0000003C-433E-47C2-9F1D-C2474C5393EA}"/>
            </c:ext>
          </c:extLst>
        </c:ser>
        <c:ser>
          <c:idx val="59"/>
          <c:order val="59"/>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PerCapitaGDPUpdate!$BI$72:$BI$156</c:f>
            </c:numRef>
          </c:val>
          <c:smooth val="0"/>
          <c:extLst xmlns:c16r2="http://schemas.microsoft.com/office/drawing/2015/06/chart">
            <c:ext xmlns:c16="http://schemas.microsoft.com/office/drawing/2014/chart" uri="{C3380CC4-5D6E-409C-BE32-E72D297353CC}">
              <c16:uniqueId val="{0000003D-433E-47C2-9F1D-C2474C5393EA}"/>
            </c:ext>
          </c:extLst>
        </c:ser>
        <c:ser>
          <c:idx val="60"/>
          <c:order val="60"/>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PerCapitaGDPUpdate!$BJ$72:$BJ$156</c:f>
            </c:numRef>
          </c:val>
          <c:smooth val="0"/>
          <c:extLst xmlns:c16r2="http://schemas.microsoft.com/office/drawing/2015/06/chart">
            <c:ext xmlns:c16="http://schemas.microsoft.com/office/drawing/2014/chart" uri="{C3380CC4-5D6E-409C-BE32-E72D297353CC}">
              <c16:uniqueId val="{0000003E-433E-47C2-9F1D-C2474C5393EA}"/>
            </c:ext>
          </c:extLst>
        </c:ser>
        <c:ser>
          <c:idx val="61"/>
          <c:order val="61"/>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PerCapitaGDPUpdate!$BK$72:$BK$156</c:f>
            </c:numRef>
          </c:val>
          <c:smooth val="0"/>
          <c:extLst xmlns:c16r2="http://schemas.microsoft.com/office/drawing/2015/06/chart">
            <c:ext xmlns:c16="http://schemas.microsoft.com/office/drawing/2014/chart" uri="{C3380CC4-5D6E-409C-BE32-E72D297353CC}">
              <c16:uniqueId val="{0000003F-433E-47C2-9F1D-C2474C5393EA}"/>
            </c:ext>
          </c:extLst>
        </c:ser>
        <c:ser>
          <c:idx val="62"/>
          <c:order val="62"/>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PerCapitaGDPUpdate!$BL$72:$BL$156</c:f>
            </c:numRef>
          </c:val>
          <c:smooth val="0"/>
          <c:extLst xmlns:c16r2="http://schemas.microsoft.com/office/drawing/2015/06/chart">
            <c:ext xmlns:c16="http://schemas.microsoft.com/office/drawing/2014/chart" uri="{C3380CC4-5D6E-409C-BE32-E72D297353CC}">
              <c16:uniqueId val="{00000040-433E-47C2-9F1D-C2474C5393EA}"/>
            </c:ext>
          </c:extLst>
        </c:ser>
        <c:ser>
          <c:idx val="63"/>
          <c:order val="63"/>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PerCapitaGDPUpdate!$BM$72:$BM$156</c:f>
            </c:numRef>
          </c:val>
          <c:smooth val="0"/>
          <c:extLst xmlns:c16r2="http://schemas.microsoft.com/office/drawing/2015/06/chart">
            <c:ext xmlns:c16="http://schemas.microsoft.com/office/drawing/2014/chart" uri="{C3380CC4-5D6E-409C-BE32-E72D297353CC}">
              <c16:uniqueId val="{00000041-433E-47C2-9F1D-C2474C5393EA}"/>
            </c:ext>
          </c:extLst>
        </c:ser>
        <c:ser>
          <c:idx val="64"/>
          <c:order val="64"/>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PerCapitaGDPUpdate!$BN$72:$BN$156</c:f>
            </c:numRef>
          </c:val>
          <c:smooth val="0"/>
          <c:extLst xmlns:c16r2="http://schemas.microsoft.com/office/drawing/2015/06/chart">
            <c:ext xmlns:c16="http://schemas.microsoft.com/office/drawing/2014/chart" uri="{C3380CC4-5D6E-409C-BE32-E72D297353CC}">
              <c16:uniqueId val="{00000042-433E-47C2-9F1D-C2474C5393EA}"/>
            </c:ext>
          </c:extLst>
        </c:ser>
        <c:ser>
          <c:idx val="65"/>
          <c:order val="65"/>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PerCapitaGDPUpdate!$BO$72:$BO$156</c:f>
            </c:numRef>
          </c:val>
          <c:smooth val="0"/>
          <c:extLst xmlns:c16r2="http://schemas.microsoft.com/office/drawing/2015/06/chart">
            <c:ext xmlns:c16="http://schemas.microsoft.com/office/drawing/2014/chart" uri="{C3380CC4-5D6E-409C-BE32-E72D297353CC}">
              <c16:uniqueId val="{00000043-433E-47C2-9F1D-C2474C5393EA}"/>
            </c:ext>
          </c:extLst>
        </c:ser>
        <c:ser>
          <c:idx val="66"/>
          <c:order val="66"/>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PerCapitaGDPUpdate!$BP$72:$BP$156</c:f>
            </c:numRef>
          </c:val>
          <c:smooth val="0"/>
          <c:extLst xmlns:c16r2="http://schemas.microsoft.com/office/drawing/2015/06/chart">
            <c:ext xmlns:c16="http://schemas.microsoft.com/office/drawing/2014/chart" uri="{C3380CC4-5D6E-409C-BE32-E72D297353CC}">
              <c16:uniqueId val="{00000044-433E-47C2-9F1D-C2474C5393EA}"/>
            </c:ext>
          </c:extLst>
        </c:ser>
        <c:ser>
          <c:idx val="67"/>
          <c:order val="67"/>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PerCapitaGDPUpdate!$BQ$72:$BQ$156</c:f>
            </c:numRef>
          </c:val>
          <c:smooth val="0"/>
          <c:extLst xmlns:c16r2="http://schemas.microsoft.com/office/drawing/2015/06/chart">
            <c:ext xmlns:c16="http://schemas.microsoft.com/office/drawing/2014/chart" uri="{C3380CC4-5D6E-409C-BE32-E72D297353CC}">
              <c16:uniqueId val="{00000045-433E-47C2-9F1D-C2474C5393EA}"/>
            </c:ext>
          </c:extLst>
        </c:ser>
        <c:ser>
          <c:idx val="68"/>
          <c:order val="68"/>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PerCapitaGDPUpdate!$BR$72:$BR$156</c:f>
            </c:numRef>
          </c:val>
          <c:smooth val="0"/>
          <c:extLst xmlns:c16r2="http://schemas.microsoft.com/office/drawing/2015/06/chart">
            <c:ext xmlns:c16="http://schemas.microsoft.com/office/drawing/2014/chart" uri="{C3380CC4-5D6E-409C-BE32-E72D297353CC}">
              <c16:uniqueId val="{00000046-433E-47C2-9F1D-C2474C5393EA}"/>
            </c:ext>
          </c:extLst>
        </c:ser>
        <c:ser>
          <c:idx val="69"/>
          <c:order val="69"/>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PerCapitaGDPUpdate!$BS$72:$BS$156</c:f>
            </c:numRef>
          </c:val>
          <c:smooth val="0"/>
          <c:extLst xmlns:c16r2="http://schemas.microsoft.com/office/drawing/2015/06/chart">
            <c:ext xmlns:c16="http://schemas.microsoft.com/office/drawing/2014/chart" uri="{C3380CC4-5D6E-409C-BE32-E72D297353CC}">
              <c16:uniqueId val="{00000047-433E-47C2-9F1D-C2474C5393EA}"/>
            </c:ext>
          </c:extLst>
        </c:ser>
        <c:ser>
          <c:idx val="70"/>
          <c:order val="70"/>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PerCapitaGDPUpdate!$BT$72:$BT$156</c:f>
            </c:numRef>
          </c:val>
          <c:smooth val="0"/>
          <c:extLst xmlns:c16r2="http://schemas.microsoft.com/office/drawing/2015/06/chart">
            <c:ext xmlns:c16="http://schemas.microsoft.com/office/drawing/2014/chart" uri="{C3380CC4-5D6E-409C-BE32-E72D297353CC}">
              <c16:uniqueId val="{00000048-433E-47C2-9F1D-C2474C5393EA}"/>
            </c:ext>
          </c:extLst>
        </c:ser>
        <c:ser>
          <c:idx val="71"/>
          <c:order val="71"/>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PerCapitaGDPUpdate!$BU$72:$BU$156</c:f>
            </c:numRef>
          </c:val>
          <c:smooth val="0"/>
          <c:extLst xmlns:c16r2="http://schemas.microsoft.com/office/drawing/2015/06/chart">
            <c:ext xmlns:c16="http://schemas.microsoft.com/office/drawing/2014/chart" uri="{C3380CC4-5D6E-409C-BE32-E72D297353CC}">
              <c16:uniqueId val="{00000049-433E-47C2-9F1D-C2474C5393EA}"/>
            </c:ext>
          </c:extLst>
        </c:ser>
        <c:ser>
          <c:idx val="72"/>
          <c:order val="72"/>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PerCapitaGDPUpdate!$BV$72:$BV$156</c:f>
            </c:numRef>
          </c:val>
          <c:smooth val="0"/>
          <c:extLst xmlns:c16r2="http://schemas.microsoft.com/office/drawing/2015/06/chart">
            <c:ext xmlns:c16="http://schemas.microsoft.com/office/drawing/2014/chart" uri="{C3380CC4-5D6E-409C-BE32-E72D297353CC}">
              <c16:uniqueId val="{0000004A-433E-47C2-9F1D-C2474C5393EA}"/>
            </c:ext>
          </c:extLst>
        </c:ser>
        <c:ser>
          <c:idx val="73"/>
          <c:order val="73"/>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PerCapitaGDPUpdate!$BW$72:$BW$156</c:f>
            </c:numRef>
          </c:val>
          <c:smooth val="0"/>
          <c:extLst xmlns:c16r2="http://schemas.microsoft.com/office/drawing/2015/06/chart">
            <c:ext xmlns:c16="http://schemas.microsoft.com/office/drawing/2014/chart" uri="{C3380CC4-5D6E-409C-BE32-E72D297353CC}">
              <c16:uniqueId val="{0000004B-433E-47C2-9F1D-C2474C5393EA}"/>
            </c:ext>
          </c:extLst>
        </c:ser>
        <c:ser>
          <c:idx val="74"/>
          <c:order val="74"/>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PerCapitaGDPUpdate!$BX$72:$BX$156</c:f>
            </c:numRef>
          </c:val>
          <c:smooth val="0"/>
          <c:extLst xmlns:c16r2="http://schemas.microsoft.com/office/drawing/2015/06/chart">
            <c:ext xmlns:c16="http://schemas.microsoft.com/office/drawing/2014/chart" uri="{C3380CC4-5D6E-409C-BE32-E72D297353CC}">
              <c16:uniqueId val="{0000004C-433E-47C2-9F1D-C2474C5393EA}"/>
            </c:ext>
          </c:extLst>
        </c:ser>
        <c:ser>
          <c:idx val="75"/>
          <c:order val="75"/>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PerCapitaGDPUpdate!$BY$72:$BY$156</c:f>
            </c:numRef>
          </c:val>
          <c:smooth val="0"/>
          <c:extLst xmlns:c16r2="http://schemas.microsoft.com/office/drawing/2015/06/chart">
            <c:ext xmlns:c16="http://schemas.microsoft.com/office/drawing/2014/chart" uri="{C3380CC4-5D6E-409C-BE32-E72D297353CC}">
              <c16:uniqueId val="{0000004D-433E-47C2-9F1D-C2474C5393EA}"/>
            </c:ext>
          </c:extLst>
        </c:ser>
        <c:ser>
          <c:idx val="76"/>
          <c:order val="76"/>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PerCapitaGDPUpdate!$BZ$72:$BZ$156</c:f>
            </c:numRef>
          </c:val>
          <c:smooth val="0"/>
          <c:extLst xmlns:c16r2="http://schemas.microsoft.com/office/drawing/2015/06/chart">
            <c:ext xmlns:c16="http://schemas.microsoft.com/office/drawing/2014/chart" uri="{C3380CC4-5D6E-409C-BE32-E72D297353CC}">
              <c16:uniqueId val="{0000004E-433E-47C2-9F1D-C2474C5393EA}"/>
            </c:ext>
          </c:extLst>
        </c:ser>
        <c:ser>
          <c:idx val="77"/>
          <c:order val="77"/>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PerCapitaGDPUpdate!$CA$72:$CA$156</c:f>
            </c:numRef>
          </c:val>
          <c:smooth val="0"/>
          <c:extLst xmlns:c16r2="http://schemas.microsoft.com/office/drawing/2015/06/chart">
            <c:ext xmlns:c16="http://schemas.microsoft.com/office/drawing/2014/chart" uri="{C3380CC4-5D6E-409C-BE32-E72D297353CC}">
              <c16:uniqueId val="{0000004F-433E-47C2-9F1D-C2474C5393EA}"/>
            </c:ext>
          </c:extLst>
        </c:ser>
        <c:ser>
          <c:idx val="78"/>
          <c:order val="78"/>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PerCapitaGDPUpdate!$CB$72:$CB$156</c:f>
            </c:numRef>
          </c:val>
          <c:smooth val="0"/>
          <c:extLst xmlns:c16r2="http://schemas.microsoft.com/office/drawing/2015/06/chart">
            <c:ext xmlns:c16="http://schemas.microsoft.com/office/drawing/2014/chart" uri="{C3380CC4-5D6E-409C-BE32-E72D297353CC}">
              <c16:uniqueId val="{00000050-433E-47C2-9F1D-C2474C5393EA}"/>
            </c:ext>
          </c:extLst>
        </c:ser>
        <c:ser>
          <c:idx val="79"/>
          <c:order val="79"/>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PerCapitaGDPUpdate!$CC$72:$CC$156</c:f>
            </c:numRef>
          </c:val>
          <c:smooth val="0"/>
          <c:extLst xmlns:c16r2="http://schemas.microsoft.com/office/drawing/2015/06/chart">
            <c:ext xmlns:c16="http://schemas.microsoft.com/office/drawing/2014/chart" uri="{C3380CC4-5D6E-409C-BE32-E72D297353CC}">
              <c16:uniqueId val="{00000051-433E-47C2-9F1D-C2474C5393EA}"/>
            </c:ext>
          </c:extLst>
        </c:ser>
        <c:ser>
          <c:idx val="80"/>
          <c:order val="80"/>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PerCapitaGDPUpdate!$CD$72:$CD$156</c:f>
            </c:numRef>
          </c:val>
          <c:smooth val="0"/>
          <c:extLst xmlns:c16r2="http://schemas.microsoft.com/office/drawing/2015/06/chart">
            <c:ext xmlns:c16="http://schemas.microsoft.com/office/drawing/2014/chart" uri="{C3380CC4-5D6E-409C-BE32-E72D297353CC}">
              <c16:uniqueId val="{00000052-433E-47C2-9F1D-C2474C5393EA}"/>
            </c:ext>
          </c:extLst>
        </c:ser>
        <c:ser>
          <c:idx val="81"/>
          <c:order val="81"/>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PerCapitaGDPUpdate!$CE$72:$CE$156</c:f>
            </c:numRef>
          </c:val>
          <c:smooth val="0"/>
          <c:extLst xmlns:c16r2="http://schemas.microsoft.com/office/drawing/2015/06/chart">
            <c:ext xmlns:c16="http://schemas.microsoft.com/office/drawing/2014/chart" uri="{C3380CC4-5D6E-409C-BE32-E72D297353CC}">
              <c16:uniqueId val="{00000053-433E-47C2-9F1D-C2474C5393EA}"/>
            </c:ext>
          </c:extLst>
        </c:ser>
        <c:ser>
          <c:idx val="82"/>
          <c:order val="82"/>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PerCapitaGDPUpdate!$CF$72:$CF$156</c:f>
            </c:numRef>
          </c:val>
          <c:smooth val="0"/>
          <c:extLst xmlns:c16r2="http://schemas.microsoft.com/office/drawing/2015/06/chart">
            <c:ext xmlns:c16="http://schemas.microsoft.com/office/drawing/2014/chart" uri="{C3380CC4-5D6E-409C-BE32-E72D297353CC}">
              <c16:uniqueId val="{00000054-433E-47C2-9F1D-C2474C5393EA}"/>
            </c:ext>
          </c:extLst>
        </c:ser>
        <c:ser>
          <c:idx val="83"/>
          <c:order val="83"/>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PerCapitaGDPUpdate!$CG$72:$CG$156</c:f>
            </c:numRef>
          </c:val>
          <c:smooth val="0"/>
          <c:extLst xmlns:c16r2="http://schemas.microsoft.com/office/drawing/2015/06/chart">
            <c:ext xmlns:c16="http://schemas.microsoft.com/office/drawing/2014/chart" uri="{C3380CC4-5D6E-409C-BE32-E72D297353CC}">
              <c16:uniqueId val="{00000055-433E-47C2-9F1D-C2474C5393EA}"/>
            </c:ext>
          </c:extLst>
        </c:ser>
        <c:ser>
          <c:idx val="84"/>
          <c:order val="84"/>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PerCapitaGDPUpdate!$CH$72:$CH$156</c:f>
            </c:numRef>
          </c:val>
          <c:smooth val="0"/>
          <c:extLst xmlns:c16r2="http://schemas.microsoft.com/office/drawing/2015/06/chart">
            <c:ext xmlns:c16="http://schemas.microsoft.com/office/drawing/2014/chart" uri="{C3380CC4-5D6E-409C-BE32-E72D297353CC}">
              <c16:uniqueId val="{00000056-433E-47C2-9F1D-C2474C5393EA}"/>
            </c:ext>
          </c:extLst>
        </c:ser>
        <c:ser>
          <c:idx val="85"/>
          <c:order val="85"/>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PerCapitaGDPUpdate!$CI$72:$CI$156</c:f>
            </c:numRef>
          </c:val>
          <c:smooth val="0"/>
          <c:extLst xmlns:c16r2="http://schemas.microsoft.com/office/drawing/2015/06/chart">
            <c:ext xmlns:c16="http://schemas.microsoft.com/office/drawing/2014/chart" uri="{C3380CC4-5D6E-409C-BE32-E72D297353CC}">
              <c16:uniqueId val="{00000057-433E-47C2-9F1D-C2474C5393EA}"/>
            </c:ext>
          </c:extLst>
        </c:ser>
        <c:ser>
          <c:idx val="86"/>
          <c:order val="86"/>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PerCapitaGDPUpdate!$CJ$72:$CJ$156</c:f>
            </c:numRef>
          </c:val>
          <c:smooth val="0"/>
          <c:extLst xmlns:c16r2="http://schemas.microsoft.com/office/drawing/2015/06/chart">
            <c:ext xmlns:c16="http://schemas.microsoft.com/office/drawing/2014/chart" uri="{C3380CC4-5D6E-409C-BE32-E72D297353CC}">
              <c16:uniqueId val="{00000058-433E-47C2-9F1D-C2474C5393EA}"/>
            </c:ext>
          </c:extLst>
        </c:ser>
        <c:ser>
          <c:idx val="87"/>
          <c:order val="87"/>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PerCapitaGDPUpdate!$CK$72:$CK$156</c:f>
            </c:numRef>
          </c:val>
          <c:smooth val="0"/>
          <c:extLst xmlns:c16r2="http://schemas.microsoft.com/office/drawing/2015/06/chart">
            <c:ext xmlns:c16="http://schemas.microsoft.com/office/drawing/2014/chart" uri="{C3380CC4-5D6E-409C-BE32-E72D297353CC}">
              <c16:uniqueId val="{00000059-433E-47C2-9F1D-C2474C5393EA}"/>
            </c:ext>
          </c:extLst>
        </c:ser>
        <c:ser>
          <c:idx val="88"/>
          <c:order val="88"/>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PerCapitaGDPUpdate!$CL$72:$CL$156</c:f>
            </c:numRef>
          </c:val>
          <c:smooth val="0"/>
          <c:extLst xmlns:c16r2="http://schemas.microsoft.com/office/drawing/2015/06/chart">
            <c:ext xmlns:c16="http://schemas.microsoft.com/office/drawing/2014/chart" uri="{C3380CC4-5D6E-409C-BE32-E72D297353CC}">
              <c16:uniqueId val="{0000005A-433E-47C2-9F1D-C2474C5393EA}"/>
            </c:ext>
          </c:extLst>
        </c:ser>
        <c:ser>
          <c:idx val="89"/>
          <c:order val="89"/>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PerCapitaGDPUpdate!$CM$72:$CM$156</c:f>
            </c:numRef>
          </c:val>
          <c:smooth val="0"/>
          <c:extLst xmlns:c16r2="http://schemas.microsoft.com/office/drawing/2015/06/chart">
            <c:ext xmlns:c16="http://schemas.microsoft.com/office/drawing/2014/chart" uri="{C3380CC4-5D6E-409C-BE32-E72D297353CC}">
              <c16:uniqueId val="{0000005B-433E-47C2-9F1D-C2474C5393EA}"/>
            </c:ext>
          </c:extLst>
        </c:ser>
        <c:ser>
          <c:idx val="90"/>
          <c:order val="90"/>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PerCapitaGDPUpdate!$CN$72:$CN$156</c:f>
            </c:numRef>
          </c:val>
          <c:smooth val="0"/>
          <c:extLst xmlns:c16r2="http://schemas.microsoft.com/office/drawing/2015/06/chart">
            <c:ext xmlns:c16="http://schemas.microsoft.com/office/drawing/2014/chart" uri="{C3380CC4-5D6E-409C-BE32-E72D297353CC}">
              <c16:uniqueId val="{0000005C-433E-47C2-9F1D-C2474C5393EA}"/>
            </c:ext>
          </c:extLst>
        </c:ser>
        <c:ser>
          <c:idx val="91"/>
          <c:order val="91"/>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PerCapitaGDPUpdate!$CO$72:$CO$156</c:f>
            </c:numRef>
          </c:val>
          <c:smooth val="0"/>
          <c:extLst xmlns:c16r2="http://schemas.microsoft.com/office/drawing/2015/06/chart">
            <c:ext xmlns:c16="http://schemas.microsoft.com/office/drawing/2014/chart" uri="{C3380CC4-5D6E-409C-BE32-E72D297353CC}">
              <c16:uniqueId val="{0000005D-433E-47C2-9F1D-C2474C5393EA}"/>
            </c:ext>
          </c:extLst>
        </c:ser>
        <c:ser>
          <c:idx val="92"/>
          <c:order val="92"/>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PerCapitaGDPUpdate!$CP$72:$CP$156</c:f>
            </c:numRef>
          </c:val>
          <c:smooth val="0"/>
          <c:extLst xmlns:c16r2="http://schemas.microsoft.com/office/drawing/2015/06/chart">
            <c:ext xmlns:c16="http://schemas.microsoft.com/office/drawing/2014/chart" uri="{C3380CC4-5D6E-409C-BE32-E72D297353CC}">
              <c16:uniqueId val="{0000005E-433E-47C2-9F1D-C2474C5393EA}"/>
            </c:ext>
          </c:extLst>
        </c:ser>
        <c:ser>
          <c:idx val="93"/>
          <c:order val="93"/>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PerCapitaGDPUpdate!$CQ$72:$CQ$156</c:f>
            </c:numRef>
          </c:val>
          <c:smooth val="0"/>
          <c:extLst xmlns:c16r2="http://schemas.microsoft.com/office/drawing/2015/06/chart">
            <c:ext xmlns:c16="http://schemas.microsoft.com/office/drawing/2014/chart" uri="{C3380CC4-5D6E-409C-BE32-E72D297353CC}">
              <c16:uniqueId val="{0000005F-433E-47C2-9F1D-C2474C5393EA}"/>
            </c:ext>
          </c:extLst>
        </c:ser>
        <c:ser>
          <c:idx val="94"/>
          <c:order val="94"/>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PerCapitaGDPUpdate!$CR$72:$CR$156</c:f>
            </c:numRef>
          </c:val>
          <c:smooth val="0"/>
          <c:extLst xmlns:c16r2="http://schemas.microsoft.com/office/drawing/2015/06/chart">
            <c:ext xmlns:c16="http://schemas.microsoft.com/office/drawing/2014/chart" uri="{C3380CC4-5D6E-409C-BE32-E72D297353CC}">
              <c16:uniqueId val="{00000060-433E-47C2-9F1D-C2474C5393EA}"/>
            </c:ext>
          </c:extLst>
        </c:ser>
        <c:ser>
          <c:idx val="95"/>
          <c:order val="95"/>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PerCapitaGDPUpdate!$CS$72:$CS$156</c:f>
            </c:numRef>
          </c:val>
          <c:smooth val="0"/>
          <c:extLst xmlns:c16r2="http://schemas.microsoft.com/office/drawing/2015/06/chart">
            <c:ext xmlns:c16="http://schemas.microsoft.com/office/drawing/2014/chart" uri="{C3380CC4-5D6E-409C-BE32-E72D297353CC}">
              <c16:uniqueId val="{00000061-433E-47C2-9F1D-C2474C5393EA}"/>
            </c:ext>
          </c:extLst>
        </c:ser>
        <c:ser>
          <c:idx val="96"/>
          <c:order val="96"/>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PerCapitaGDPUpdate!$CT$72:$CT$156</c:f>
            </c:numRef>
          </c:val>
          <c:smooth val="0"/>
          <c:extLst xmlns:c16r2="http://schemas.microsoft.com/office/drawing/2015/06/chart">
            <c:ext xmlns:c16="http://schemas.microsoft.com/office/drawing/2014/chart" uri="{C3380CC4-5D6E-409C-BE32-E72D297353CC}">
              <c16:uniqueId val="{00000062-433E-47C2-9F1D-C2474C5393EA}"/>
            </c:ext>
          </c:extLst>
        </c:ser>
        <c:ser>
          <c:idx val="97"/>
          <c:order val="97"/>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PerCapitaGDPUpdate!$CU$72:$CU$156</c:f>
            </c:numRef>
          </c:val>
          <c:smooth val="0"/>
          <c:extLst xmlns:c16r2="http://schemas.microsoft.com/office/drawing/2015/06/chart">
            <c:ext xmlns:c16="http://schemas.microsoft.com/office/drawing/2014/chart" uri="{C3380CC4-5D6E-409C-BE32-E72D297353CC}">
              <c16:uniqueId val="{00000063-433E-47C2-9F1D-C2474C5393EA}"/>
            </c:ext>
          </c:extLst>
        </c:ser>
        <c:ser>
          <c:idx val="98"/>
          <c:order val="98"/>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PerCapitaGDPUpdate!$CV$72:$CV$156</c:f>
            </c:numRef>
          </c:val>
          <c:smooth val="0"/>
          <c:extLst xmlns:c16r2="http://schemas.microsoft.com/office/drawing/2015/06/chart">
            <c:ext xmlns:c16="http://schemas.microsoft.com/office/drawing/2014/chart" uri="{C3380CC4-5D6E-409C-BE32-E72D297353CC}">
              <c16:uniqueId val="{00000064-433E-47C2-9F1D-C2474C5393EA}"/>
            </c:ext>
          </c:extLst>
        </c:ser>
        <c:ser>
          <c:idx val="99"/>
          <c:order val="99"/>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PerCapitaGDPUpdate!$CW$72:$CW$156</c:f>
            </c:numRef>
          </c:val>
          <c:smooth val="0"/>
          <c:extLst xmlns:c16r2="http://schemas.microsoft.com/office/drawing/2015/06/chart">
            <c:ext xmlns:c16="http://schemas.microsoft.com/office/drawing/2014/chart" uri="{C3380CC4-5D6E-409C-BE32-E72D297353CC}">
              <c16:uniqueId val="{00000065-433E-47C2-9F1D-C2474C5393EA}"/>
            </c:ext>
          </c:extLst>
        </c:ser>
        <c:ser>
          <c:idx val="100"/>
          <c:order val="100"/>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PerCapitaGDPUpdate!$CX$72:$CX$156</c:f>
            </c:numRef>
          </c:val>
          <c:smooth val="0"/>
          <c:extLst xmlns:c16r2="http://schemas.microsoft.com/office/drawing/2015/06/chart">
            <c:ext xmlns:c16="http://schemas.microsoft.com/office/drawing/2014/chart" uri="{C3380CC4-5D6E-409C-BE32-E72D297353CC}">
              <c16:uniqueId val="{00000066-433E-47C2-9F1D-C2474C5393EA}"/>
            </c:ext>
          </c:extLst>
        </c:ser>
        <c:ser>
          <c:idx val="101"/>
          <c:order val="101"/>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PerCapitaGDPUpdate!$CY$72:$CY$156</c:f>
            </c:numRef>
          </c:val>
          <c:smooth val="0"/>
          <c:extLst xmlns:c16r2="http://schemas.microsoft.com/office/drawing/2015/06/chart">
            <c:ext xmlns:c16="http://schemas.microsoft.com/office/drawing/2014/chart" uri="{C3380CC4-5D6E-409C-BE32-E72D297353CC}">
              <c16:uniqueId val="{00000067-433E-47C2-9F1D-C2474C5393EA}"/>
            </c:ext>
          </c:extLst>
        </c:ser>
        <c:ser>
          <c:idx val="102"/>
          <c:order val="102"/>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PerCapitaGDPUpdate!$CZ$72:$CZ$156</c:f>
            </c:numRef>
          </c:val>
          <c:smooth val="0"/>
          <c:extLst xmlns:c16r2="http://schemas.microsoft.com/office/drawing/2015/06/chart">
            <c:ext xmlns:c16="http://schemas.microsoft.com/office/drawing/2014/chart" uri="{C3380CC4-5D6E-409C-BE32-E72D297353CC}">
              <c16:uniqueId val="{00000068-433E-47C2-9F1D-C2474C5393EA}"/>
            </c:ext>
          </c:extLst>
        </c:ser>
        <c:ser>
          <c:idx val="103"/>
          <c:order val="103"/>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PerCapitaGDPUpdate!$DA$72:$DA$156</c:f>
            </c:numRef>
          </c:val>
          <c:smooth val="0"/>
          <c:extLst xmlns:c16r2="http://schemas.microsoft.com/office/drawing/2015/06/chart">
            <c:ext xmlns:c16="http://schemas.microsoft.com/office/drawing/2014/chart" uri="{C3380CC4-5D6E-409C-BE32-E72D297353CC}">
              <c16:uniqueId val="{00000069-433E-47C2-9F1D-C2474C5393EA}"/>
            </c:ext>
          </c:extLst>
        </c:ser>
        <c:ser>
          <c:idx val="104"/>
          <c:order val="104"/>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PerCapitaGDPUpdate!$DB$72:$DB$156</c:f>
            </c:numRef>
          </c:val>
          <c:smooth val="0"/>
          <c:extLst xmlns:c16r2="http://schemas.microsoft.com/office/drawing/2015/06/chart">
            <c:ext xmlns:c16="http://schemas.microsoft.com/office/drawing/2014/chart" uri="{C3380CC4-5D6E-409C-BE32-E72D297353CC}">
              <c16:uniqueId val="{0000006A-433E-47C2-9F1D-C2474C5393EA}"/>
            </c:ext>
          </c:extLst>
        </c:ser>
        <c:ser>
          <c:idx val="105"/>
          <c:order val="105"/>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PerCapitaGDPUpdate!$DC$72:$DC$156</c:f>
            </c:numRef>
          </c:val>
          <c:smooth val="0"/>
          <c:extLst xmlns:c16r2="http://schemas.microsoft.com/office/drawing/2015/06/chart">
            <c:ext xmlns:c16="http://schemas.microsoft.com/office/drawing/2014/chart" uri="{C3380CC4-5D6E-409C-BE32-E72D297353CC}">
              <c16:uniqueId val="{0000006B-433E-47C2-9F1D-C2474C5393EA}"/>
            </c:ext>
          </c:extLst>
        </c:ser>
        <c:ser>
          <c:idx val="106"/>
          <c:order val="106"/>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PerCapitaGDPUpdate!$DD$72:$DD$156</c:f>
            </c:numRef>
          </c:val>
          <c:smooth val="0"/>
          <c:extLst xmlns:c16r2="http://schemas.microsoft.com/office/drawing/2015/06/chart">
            <c:ext xmlns:c16="http://schemas.microsoft.com/office/drawing/2014/chart" uri="{C3380CC4-5D6E-409C-BE32-E72D297353CC}">
              <c16:uniqueId val="{0000006C-433E-47C2-9F1D-C2474C5393EA}"/>
            </c:ext>
          </c:extLst>
        </c:ser>
        <c:ser>
          <c:idx val="107"/>
          <c:order val="107"/>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PerCapitaGDPUpdate!$DE$72:$DE$156</c:f>
            </c:numRef>
          </c:val>
          <c:smooth val="0"/>
          <c:extLst xmlns:c16r2="http://schemas.microsoft.com/office/drawing/2015/06/chart">
            <c:ext xmlns:c16="http://schemas.microsoft.com/office/drawing/2014/chart" uri="{C3380CC4-5D6E-409C-BE32-E72D297353CC}">
              <c16:uniqueId val="{0000006D-433E-47C2-9F1D-C2474C5393EA}"/>
            </c:ext>
          </c:extLst>
        </c:ser>
        <c:ser>
          <c:idx val="108"/>
          <c:order val="108"/>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PerCapitaGDPUpdate!$DF$72:$DF$156</c:f>
            </c:numRef>
          </c:val>
          <c:smooth val="0"/>
          <c:extLst xmlns:c16r2="http://schemas.microsoft.com/office/drawing/2015/06/chart">
            <c:ext xmlns:c16="http://schemas.microsoft.com/office/drawing/2014/chart" uri="{C3380CC4-5D6E-409C-BE32-E72D297353CC}">
              <c16:uniqueId val="{0000006E-433E-47C2-9F1D-C2474C5393EA}"/>
            </c:ext>
          </c:extLst>
        </c:ser>
        <c:ser>
          <c:idx val="109"/>
          <c:order val="109"/>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PerCapitaGDPUpdate!$DG$72:$DG$156</c:f>
            </c:numRef>
          </c:val>
          <c:smooth val="0"/>
          <c:extLst xmlns:c16r2="http://schemas.microsoft.com/office/drawing/2015/06/chart">
            <c:ext xmlns:c16="http://schemas.microsoft.com/office/drawing/2014/chart" uri="{C3380CC4-5D6E-409C-BE32-E72D297353CC}">
              <c16:uniqueId val="{0000006F-433E-47C2-9F1D-C2474C5393EA}"/>
            </c:ext>
          </c:extLst>
        </c:ser>
        <c:ser>
          <c:idx val="110"/>
          <c:order val="110"/>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PerCapitaGDPUpdate!$DH$72:$DH$156</c:f>
            </c:numRef>
          </c:val>
          <c:smooth val="0"/>
          <c:extLst xmlns:c16r2="http://schemas.microsoft.com/office/drawing/2015/06/chart">
            <c:ext xmlns:c16="http://schemas.microsoft.com/office/drawing/2014/chart" uri="{C3380CC4-5D6E-409C-BE32-E72D297353CC}">
              <c16:uniqueId val="{00000070-433E-47C2-9F1D-C2474C5393EA}"/>
            </c:ext>
          </c:extLst>
        </c:ser>
        <c:ser>
          <c:idx val="111"/>
          <c:order val="111"/>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PerCapitaGDPUpdate!$DI$72:$DI$156</c:f>
            </c:numRef>
          </c:val>
          <c:smooth val="0"/>
          <c:extLst xmlns:c16r2="http://schemas.microsoft.com/office/drawing/2015/06/chart">
            <c:ext xmlns:c16="http://schemas.microsoft.com/office/drawing/2014/chart" uri="{C3380CC4-5D6E-409C-BE32-E72D297353CC}">
              <c16:uniqueId val="{00000071-433E-47C2-9F1D-C2474C5393EA}"/>
            </c:ext>
          </c:extLst>
        </c:ser>
        <c:ser>
          <c:idx val="112"/>
          <c:order val="112"/>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PerCapitaGDPUpdate!$DJ$72:$DJ$156</c:f>
            </c:numRef>
          </c:val>
          <c:smooth val="0"/>
          <c:extLst xmlns:c16r2="http://schemas.microsoft.com/office/drawing/2015/06/chart">
            <c:ext xmlns:c16="http://schemas.microsoft.com/office/drawing/2014/chart" uri="{C3380CC4-5D6E-409C-BE32-E72D297353CC}">
              <c16:uniqueId val="{00000072-433E-47C2-9F1D-C2474C5393EA}"/>
            </c:ext>
          </c:extLst>
        </c:ser>
        <c:ser>
          <c:idx val="113"/>
          <c:order val="113"/>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PerCapitaGDPUpdate!$DK$72:$DK$156</c:f>
            </c:numRef>
          </c:val>
          <c:smooth val="0"/>
          <c:extLst xmlns:c16r2="http://schemas.microsoft.com/office/drawing/2015/06/chart">
            <c:ext xmlns:c16="http://schemas.microsoft.com/office/drawing/2014/chart" uri="{C3380CC4-5D6E-409C-BE32-E72D297353CC}">
              <c16:uniqueId val="{00000073-433E-47C2-9F1D-C2474C5393EA}"/>
            </c:ext>
          </c:extLst>
        </c:ser>
        <c:ser>
          <c:idx val="114"/>
          <c:order val="114"/>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PerCapitaGDPUpdate!$DL$72:$DL$156</c:f>
            </c:numRef>
          </c:val>
          <c:smooth val="0"/>
          <c:extLst xmlns:c16r2="http://schemas.microsoft.com/office/drawing/2015/06/chart">
            <c:ext xmlns:c16="http://schemas.microsoft.com/office/drawing/2014/chart" uri="{C3380CC4-5D6E-409C-BE32-E72D297353CC}">
              <c16:uniqueId val="{00000074-433E-47C2-9F1D-C2474C5393EA}"/>
            </c:ext>
          </c:extLst>
        </c:ser>
        <c:ser>
          <c:idx val="115"/>
          <c:order val="115"/>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PerCapitaGDPUpdate!$DM$72:$DM$156</c:f>
            </c:numRef>
          </c:val>
          <c:smooth val="0"/>
          <c:extLst xmlns:c16r2="http://schemas.microsoft.com/office/drawing/2015/06/chart">
            <c:ext xmlns:c16="http://schemas.microsoft.com/office/drawing/2014/chart" uri="{C3380CC4-5D6E-409C-BE32-E72D297353CC}">
              <c16:uniqueId val="{00000075-433E-47C2-9F1D-C2474C5393EA}"/>
            </c:ext>
          </c:extLst>
        </c:ser>
        <c:ser>
          <c:idx val="116"/>
          <c:order val="116"/>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PerCapitaGDPUpdate!$DN$72:$DN$156</c:f>
            </c:numRef>
          </c:val>
          <c:smooth val="0"/>
          <c:extLst xmlns:c16r2="http://schemas.microsoft.com/office/drawing/2015/06/chart">
            <c:ext xmlns:c16="http://schemas.microsoft.com/office/drawing/2014/chart" uri="{C3380CC4-5D6E-409C-BE32-E72D297353CC}">
              <c16:uniqueId val="{00000076-433E-47C2-9F1D-C2474C5393EA}"/>
            </c:ext>
          </c:extLst>
        </c:ser>
        <c:ser>
          <c:idx val="117"/>
          <c:order val="117"/>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PerCapitaGDPUpdate!$DO$72:$DO$156</c:f>
            </c:numRef>
          </c:val>
          <c:smooth val="0"/>
          <c:extLst xmlns:c16r2="http://schemas.microsoft.com/office/drawing/2015/06/chart">
            <c:ext xmlns:c16="http://schemas.microsoft.com/office/drawing/2014/chart" uri="{C3380CC4-5D6E-409C-BE32-E72D297353CC}">
              <c16:uniqueId val="{00000077-433E-47C2-9F1D-C2474C5393EA}"/>
            </c:ext>
          </c:extLst>
        </c:ser>
        <c:ser>
          <c:idx val="118"/>
          <c:order val="118"/>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PerCapitaGDPUpdate!$DP$72:$DP$156</c:f>
            </c:numRef>
          </c:val>
          <c:smooth val="0"/>
          <c:extLst xmlns:c16r2="http://schemas.microsoft.com/office/drawing/2015/06/chart">
            <c:ext xmlns:c16="http://schemas.microsoft.com/office/drawing/2014/chart" uri="{C3380CC4-5D6E-409C-BE32-E72D297353CC}">
              <c16:uniqueId val="{00000078-433E-47C2-9F1D-C2474C5393EA}"/>
            </c:ext>
          </c:extLst>
        </c:ser>
        <c:ser>
          <c:idx val="119"/>
          <c:order val="119"/>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PerCapitaGDPUpdate!$DQ$72:$DQ$156</c:f>
            </c:numRef>
          </c:val>
          <c:smooth val="0"/>
          <c:extLst xmlns:c16r2="http://schemas.microsoft.com/office/drawing/2015/06/chart">
            <c:ext xmlns:c16="http://schemas.microsoft.com/office/drawing/2014/chart" uri="{C3380CC4-5D6E-409C-BE32-E72D297353CC}">
              <c16:uniqueId val="{00000079-433E-47C2-9F1D-C2474C5393EA}"/>
            </c:ext>
          </c:extLst>
        </c:ser>
        <c:ser>
          <c:idx val="120"/>
          <c:order val="120"/>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PerCapitaGDPUpdate!$DR$72:$DR$156</c:f>
            </c:numRef>
          </c:val>
          <c:smooth val="0"/>
          <c:extLst xmlns:c16r2="http://schemas.microsoft.com/office/drawing/2015/06/chart">
            <c:ext xmlns:c16="http://schemas.microsoft.com/office/drawing/2014/chart" uri="{C3380CC4-5D6E-409C-BE32-E72D297353CC}">
              <c16:uniqueId val="{0000007A-433E-47C2-9F1D-C2474C5393EA}"/>
            </c:ext>
          </c:extLst>
        </c:ser>
        <c:ser>
          <c:idx val="121"/>
          <c:order val="121"/>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PerCapitaGDPUpdate!$DS$72:$DS$156</c:f>
            </c:numRef>
          </c:val>
          <c:smooth val="0"/>
          <c:extLst xmlns:c16r2="http://schemas.microsoft.com/office/drawing/2015/06/chart">
            <c:ext xmlns:c16="http://schemas.microsoft.com/office/drawing/2014/chart" uri="{C3380CC4-5D6E-409C-BE32-E72D297353CC}">
              <c16:uniqueId val="{0000007B-433E-47C2-9F1D-C2474C5393EA}"/>
            </c:ext>
          </c:extLst>
        </c:ser>
        <c:ser>
          <c:idx val="122"/>
          <c:order val="122"/>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PerCapitaGDPUpdate!$DT$72:$DT$156</c:f>
            </c:numRef>
          </c:val>
          <c:smooth val="0"/>
          <c:extLst xmlns:c16r2="http://schemas.microsoft.com/office/drawing/2015/06/chart">
            <c:ext xmlns:c16="http://schemas.microsoft.com/office/drawing/2014/chart" uri="{C3380CC4-5D6E-409C-BE32-E72D297353CC}">
              <c16:uniqueId val="{0000007C-433E-47C2-9F1D-C2474C5393EA}"/>
            </c:ext>
          </c:extLst>
        </c:ser>
        <c:ser>
          <c:idx val="123"/>
          <c:order val="123"/>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PerCapitaGDPUpdate!$DU$72:$DU$156</c:f>
            </c:numRef>
          </c:val>
          <c:smooth val="0"/>
          <c:extLst xmlns:c16r2="http://schemas.microsoft.com/office/drawing/2015/06/chart">
            <c:ext xmlns:c16="http://schemas.microsoft.com/office/drawing/2014/chart" uri="{C3380CC4-5D6E-409C-BE32-E72D297353CC}">
              <c16:uniqueId val="{0000007D-433E-47C2-9F1D-C2474C5393EA}"/>
            </c:ext>
          </c:extLst>
        </c:ser>
        <c:ser>
          <c:idx val="124"/>
          <c:order val="124"/>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PerCapitaGDPUpdate!$DV$72:$DV$156</c:f>
            </c:numRef>
          </c:val>
          <c:smooth val="0"/>
          <c:extLst xmlns:c16r2="http://schemas.microsoft.com/office/drawing/2015/06/chart">
            <c:ext xmlns:c16="http://schemas.microsoft.com/office/drawing/2014/chart" uri="{C3380CC4-5D6E-409C-BE32-E72D297353CC}">
              <c16:uniqueId val="{0000007E-433E-47C2-9F1D-C2474C5393EA}"/>
            </c:ext>
          </c:extLst>
        </c:ser>
        <c:ser>
          <c:idx val="125"/>
          <c:order val="125"/>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PerCapitaGDPUpdate!$DW$72:$DW$156</c:f>
            </c:numRef>
          </c:val>
          <c:smooth val="0"/>
          <c:extLst xmlns:c16r2="http://schemas.microsoft.com/office/drawing/2015/06/chart">
            <c:ext xmlns:c16="http://schemas.microsoft.com/office/drawing/2014/chart" uri="{C3380CC4-5D6E-409C-BE32-E72D297353CC}">
              <c16:uniqueId val="{0000007F-433E-47C2-9F1D-C2474C5393EA}"/>
            </c:ext>
          </c:extLst>
        </c:ser>
        <c:ser>
          <c:idx val="126"/>
          <c:order val="126"/>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PerCapitaGDPUpdate!$DX$72:$DX$156</c:f>
            </c:numRef>
          </c:val>
          <c:smooth val="0"/>
          <c:extLst xmlns:c16r2="http://schemas.microsoft.com/office/drawing/2015/06/chart">
            <c:ext xmlns:c16="http://schemas.microsoft.com/office/drawing/2014/chart" uri="{C3380CC4-5D6E-409C-BE32-E72D297353CC}">
              <c16:uniqueId val="{00000080-433E-47C2-9F1D-C2474C5393EA}"/>
            </c:ext>
          </c:extLst>
        </c:ser>
        <c:ser>
          <c:idx val="127"/>
          <c:order val="127"/>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PerCapitaGDPUpdate!$DY$72:$DY$156</c:f>
            </c:numRef>
          </c:val>
          <c:smooth val="0"/>
          <c:extLst xmlns:c16r2="http://schemas.microsoft.com/office/drawing/2015/06/chart">
            <c:ext xmlns:c16="http://schemas.microsoft.com/office/drawing/2014/chart" uri="{C3380CC4-5D6E-409C-BE32-E72D297353CC}">
              <c16:uniqueId val="{00000081-433E-47C2-9F1D-C2474C5393EA}"/>
            </c:ext>
          </c:extLst>
        </c:ser>
        <c:ser>
          <c:idx val="128"/>
          <c:order val="128"/>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PerCapitaGDPUpdate!$DZ$72:$DZ$156</c:f>
            </c:numRef>
          </c:val>
          <c:smooth val="0"/>
          <c:extLst xmlns:c16r2="http://schemas.microsoft.com/office/drawing/2015/06/chart">
            <c:ext xmlns:c16="http://schemas.microsoft.com/office/drawing/2014/chart" uri="{C3380CC4-5D6E-409C-BE32-E72D297353CC}">
              <c16:uniqueId val="{00000082-433E-47C2-9F1D-C2474C5393EA}"/>
            </c:ext>
          </c:extLst>
        </c:ser>
        <c:ser>
          <c:idx val="129"/>
          <c:order val="129"/>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PerCapitaGDPUpdate!$EA$72:$EA$156</c:f>
            </c:numRef>
          </c:val>
          <c:smooth val="0"/>
          <c:extLst xmlns:c16r2="http://schemas.microsoft.com/office/drawing/2015/06/chart">
            <c:ext xmlns:c16="http://schemas.microsoft.com/office/drawing/2014/chart" uri="{C3380CC4-5D6E-409C-BE32-E72D297353CC}">
              <c16:uniqueId val="{00000083-433E-47C2-9F1D-C2474C5393EA}"/>
            </c:ext>
          </c:extLst>
        </c:ser>
        <c:ser>
          <c:idx val="130"/>
          <c:order val="130"/>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PerCapitaGDPUpdate!$EB$72:$EB$156</c:f>
            </c:numRef>
          </c:val>
          <c:smooth val="0"/>
          <c:extLst xmlns:c16r2="http://schemas.microsoft.com/office/drawing/2015/06/chart">
            <c:ext xmlns:c16="http://schemas.microsoft.com/office/drawing/2014/chart" uri="{C3380CC4-5D6E-409C-BE32-E72D297353CC}">
              <c16:uniqueId val="{00000084-433E-47C2-9F1D-C2474C5393EA}"/>
            </c:ext>
          </c:extLst>
        </c:ser>
        <c:ser>
          <c:idx val="131"/>
          <c:order val="131"/>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PerCapitaGDPUpdate!$EC$72:$EC$156</c:f>
            </c:numRef>
          </c:val>
          <c:smooth val="0"/>
          <c:extLst xmlns:c16r2="http://schemas.microsoft.com/office/drawing/2015/06/chart">
            <c:ext xmlns:c16="http://schemas.microsoft.com/office/drawing/2014/chart" uri="{C3380CC4-5D6E-409C-BE32-E72D297353CC}">
              <c16:uniqueId val="{00000085-433E-47C2-9F1D-C2474C5393EA}"/>
            </c:ext>
          </c:extLst>
        </c:ser>
        <c:ser>
          <c:idx val="132"/>
          <c:order val="132"/>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PerCapitaGDPUpdate!$ED$72:$ED$156</c:f>
            </c:numRef>
          </c:val>
          <c:smooth val="0"/>
          <c:extLst xmlns:c16r2="http://schemas.microsoft.com/office/drawing/2015/06/chart">
            <c:ext xmlns:c16="http://schemas.microsoft.com/office/drawing/2014/chart" uri="{C3380CC4-5D6E-409C-BE32-E72D297353CC}">
              <c16:uniqueId val="{00000086-433E-47C2-9F1D-C2474C5393EA}"/>
            </c:ext>
          </c:extLst>
        </c:ser>
        <c:ser>
          <c:idx val="133"/>
          <c:order val="133"/>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PerCapitaGDPUpdate!$EE$72:$EE$156</c:f>
            </c:numRef>
          </c:val>
          <c:smooth val="0"/>
          <c:extLst xmlns:c16r2="http://schemas.microsoft.com/office/drawing/2015/06/chart">
            <c:ext xmlns:c16="http://schemas.microsoft.com/office/drawing/2014/chart" uri="{C3380CC4-5D6E-409C-BE32-E72D297353CC}">
              <c16:uniqueId val="{00000087-433E-47C2-9F1D-C2474C5393EA}"/>
            </c:ext>
          </c:extLst>
        </c:ser>
        <c:ser>
          <c:idx val="134"/>
          <c:order val="134"/>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PerCapitaGDPUpdate!$EF$72:$EF$156</c:f>
            </c:numRef>
          </c:val>
          <c:smooth val="0"/>
          <c:extLst xmlns:c16r2="http://schemas.microsoft.com/office/drawing/2015/06/chart">
            <c:ext xmlns:c16="http://schemas.microsoft.com/office/drawing/2014/chart" uri="{C3380CC4-5D6E-409C-BE32-E72D297353CC}">
              <c16:uniqueId val="{00000088-433E-47C2-9F1D-C2474C5393EA}"/>
            </c:ext>
          </c:extLst>
        </c:ser>
        <c:ser>
          <c:idx val="135"/>
          <c:order val="135"/>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PerCapitaGDPUpdate!$EG$72:$EG$156</c:f>
            </c:numRef>
          </c:val>
          <c:smooth val="0"/>
          <c:extLst xmlns:c16r2="http://schemas.microsoft.com/office/drawing/2015/06/chart">
            <c:ext xmlns:c16="http://schemas.microsoft.com/office/drawing/2014/chart" uri="{C3380CC4-5D6E-409C-BE32-E72D297353CC}">
              <c16:uniqueId val="{00000089-433E-47C2-9F1D-C2474C5393EA}"/>
            </c:ext>
          </c:extLst>
        </c:ser>
        <c:ser>
          <c:idx val="136"/>
          <c:order val="136"/>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PerCapitaGDPUpdate!$EH$72:$EH$156</c:f>
            </c:numRef>
          </c:val>
          <c:smooth val="0"/>
          <c:extLst xmlns:c16r2="http://schemas.microsoft.com/office/drawing/2015/06/chart">
            <c:ext xmlns:c16="http://schemas.microsoft.com/office/drawing/2014/chart" uri="{C3380CC4-5D6E-409C-BE32-E72D297353CC}">
              <c16:uniqueId val="{0000008A-433E-47C2-9F1D-C2474C5393EA}"/>
            </c:ext>
          </c:extLst>
        </c:ser>
        <c:ser>
          <c:idx val="137"/>
          <c:order val="137"/>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PerCapitaGDPUpdate!$EI$72:$EI$156</c:f>
            </c:numRef>
          </c:val>
          <c:smooth val="0"/>
          <c:extLst xmlns:c16r2="http://schemas.microsoft.com/office/drawing/2015/06/chart">
            <c:ext xmlns:c16="http://schemas.microsoft.com/office/drawing/2014/chart" uri="{C3380CC4-5D6E-409C-BE32-E72D297353CC}">
              <c16:uniqueId val="{0000008B-433E-47C2-9F1D-C2474C5393EA}"/>
            </c:ext>
          </c:extLst>
        </c:ser>
        <c:ser>
          <c:idx val="138"/>
          <c:order val="138"/>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PerCapitaGDPUpdate!$EJ$72:$EJ$156</c:f>
            </c:numRef>
          </c:val>
          <c:smooth val="0"/>
          <c:extLst xmlns:c16r2="http://schemas.microsoft.com/office/drawing/2015/06/chart">
            <c:ext xmlns:c16="http://schemas.microsoft.com/office/drawing/2014/chart" uri="{C3380CC4-5D6E-409C-BE32-E72D297353CC}">
              <c16:uniqueId val="{0000008C-433E-47C2-9F1D-C2474C5393EA}"/>
            </c:ext>
          </c:extLst>
        </c:ser>
        <c:ser>
          <c:idx val="139"/>
          <c:order val="139"/>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PerCapitaGDPUpdate!$EK$72:$EK$156</c:f>
            </c:numRef>
          </c:val>
          <c:smooth val="0"/>
          <c:extLst xmlns:c16r2="http://schemas.microsoft.com/office/drawing/2015/06/chart">
            <c:ext xmlns:c16="http://schemas.microsoft.com/office/drawing/2014/chart" uri="{C3380CC4-5D6E-409C-BE32-E72D297353CC}">
              <c16:uniqueId val="{0000008D-433E-47C2-9F1D-C2474C5393EA}"/>
            </c:ext>
          </c:extLst>
        </c:ser>
        <c:ser>
          <c:idx val="140"/>
          <c:order val="140"/>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PerCapitaGDPUpdate!$EL$72:$EL$156</c:f>
            </c:numRef>
          </c:val>
          <c:smooth val="0"/>
          <c:extLst xmlns:c16r2="http://schemas.microsoft.com/office/drawing/2015/06/chart">
            <c:ext xmlns:c16="http://schemas.microsoft.com/office/drawing/2014/chart" uri="{C3380CC4-5D6E-409C-BE32-E72D297353CC}">
              <c16:uniqueId val="{0000008E-433E-47C2-9F1D-C2474C5393EA}"/>
            </c:ext>
          </c:extLst>
        </c:ser>
        <c:ser>
          <c:idx val="141"/>
          <c:order val="141"/>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PerCapitaGDPUpdate!$EM$72:$EM$156</c:f>
            </c:numRef>
          </c:val>
          <c:smooth val="0"/>
          <c:extLst xmlns:c16r2="http://schemas.microsoft.com/office/drawing/2015/06/chart">
            <c:ext xmlns:c16="http://schemas.microsoft.com/office/drawing/2014/chart" uri="{C3380CC4-5D6E-409C-BE32-E72D297353CC}">
              <c16:uniqueId val="{0000008F-433E-47C2-9F1D-C2474C5393EA}"/>
            </c:ext>
          </c:extLst>
        </c:ser>
        <c:ser>
          <c:idx val="142"/>
          <c:order val="142"/>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PerCapitaGDPUpdate!$EN$72:$EN$156</c:f>
            </c:numRef>
          </c:val>
          <c:smooth val="0"/>
          <c:extLst xmlns:c16r2="http://schemas.microsoft.com/office/drawing/2015/06/chart">
            <c:ext xmlns:c16="http://schemas.microsoft.com/office/drawing/2014/chart" uri="{C3380CC4-5D6E-409C-BE32-E72D297353CC}">
              <c16:uniqueId val="{00000090-433E-47C2-9F1D-C2474C5393EA}"/>
            </c:ext>
          </c:extLst>
        </c:ser>
        <c:ser>
          <c:idx val="143"/>
          <c:order val="143"/>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PerCapitaGDPUpdate!$EO$72:$EO$156</c:f>
            </c:numRef>
          </c:val>
          <c:smooth val="0"/>
          <c:extLst xmlns:c16r2="http://schemas.microsoft.com/office/drawing/2015/06/chart">
            <c:ext xmlns:c16="http://schemas.microsoft.com/office/drawing/2014/chart" uri="{C3380CC4-5D6E-409C-BE32-E72D297353CC}">
              <c16:uniqueId val="{00000091-433E-47C2-9F1D-C2474C5393EA}"/>
            </c:ext>
          </c:extLst>
        </c:ser>
        <c:ser>
          <c:idx val="144"/>
          <c:order val="144"/>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PerCapitaGDPUpdate!$EP$72:$EP$156</c:f>
            </c:numRef>
          </c:val>
          <c:smooth val="0"/>
          <c:extLst xmlns:c16r2="http://schemas.microsoft.com/office/drawing/2015/06/chart">
            <c:ext xmlns:c16="http://schemas.microsoft.com/office/drawing/2014/chart" uri="{C3380CC4-5D6E-409C-BE32-E72D297353CC}">
              <c16:uniqueId val="{00000092-433E-47C2-9F1D-C2474C5393EA}"/>
            </c:ext>
          </c:extLst>
        </c:ser>
        <c:ser>
          <c:idx val="145"/>
          <c:order val="145"/>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PerCapitaGDPUpdate!$EQ$72:$EQ$156</c:f>
            </c:numRef>
          </c:val>
          <c:smooth val="0"/>
          <c:extLst xmlns:c16r2="http://schemas.microsoft.com/office/drawing/2015/06/chart">
            <c:ext xmlns:c16="http://schemas.microsoft.com/office/drawing/2014/chart" uri="{C3380CC4-5D6E-409C-BE32-E72D297353CC}">
              <c16:uniqueId val="{00000093-433E-47C2-9F1D-C2474C5393EA}"/>
            </c:ext>
          </c:extLst>
        </c:ser>
        <c:ser>
          <c:idx val="146"/>
          <c:order val="146"/>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PerCapitaGDPUpdate!$ER$72:$ER$156</c:f>
            </c:numRef>
          </c:val>
          <c:smooth val="0"/>
          <c:extLst xmlns:c16r2="http://schemas.microsoft.com/office/drawing/2015/06/chart">
            <c:ext xmlns:c16="http://schemas.microsoft.com/office/drawing/2014/chart" uri="{C3380CC4-5D6E-409C-BE32-E72D297353CC}">
              <c16:uniqueId val="{00000094-433E-47C2-9F1D-C2474C5393EA}"/>
            </c:ext>
          </c:extLst>
        </c:ser>
        <c:ser>
          <c:idx val="147"/>
          <c:order val="147"/>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PerCapitaGDPUpdate!$ES$72:$ES$156</c:f>
            </c:numRef>
          </c:val>
          <c:smooth val="0"/>
          <c:extLst xmlns:c16r2="http://schemas.microsoft.com/office/drawing/2015/06/chart">
            <c:ext xmlns:c16="http://schemas.microsoft.com/office/drawing/2014/chart" uri="{C3380CC4-5D6E-409C-BE32-E72D297353CC}">
              <c16:uniqueId val="{00000095-433E-47C2-9F1D-C2474C5393EA}"/>
            </c:ext>
          </c:extLst>
        </c:ser>
        <c:ser>
          <c:idx val="148"/>
          <c:order val="148"/>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PerCapitaGDPUpdate!$ET$72:$ET$156</c:f>
            </c:numRef>
          </c:val>
          <c:smooth val="0"/>
          <c:extLst xmlns:c16r2="http://schemas.microsoft.com/office/drawing/2015/06/chart">
            <c:ext xmlns:c16="http://schemas.microsoft.com/office/drawing/2014/chart" uri="{C3380CC4-5D6E-409C-BE32-E72D297353CC}">
              <c16:uniqueId val="{00000096-433E-47C2-9F1D-C2474C5393EA}"/>
            </c:ext>
          </c:extLst>
        </c:ser>
        <c:ser>
          <c:idx val="149"/>
          <c:order val="149"/>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PerCapitaGDPUpdate!$EU$72:$EU$156</c:f>
            </c:numRef>
          </c:val>
          <c:smooth val="0"/>
          <c:extLst xmlns:c16r2="http://schemas.microsoft.com/office/drawing/2015/06/chart">
            <c:ext xmlns:c16="http://schemas.microsoft.com/office/drawing/2014/chart" uri="{C3380CC4-5D6E-409C-BE32-E72D297353CC}">
              <c16:uniqueId val="{00000097-433E-47C2-9F1D-C2474C5393EA}"/>
            </c:ext>
          </c:extLst>
        </c:ser>
        <c:ser>
          <c:idx val="150"/>
          <c:order val="150"/>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PerCapitaGDPUpdate!$EV$72:$EV$156</c:f>
            </c:numRef>
          </c:val>
          <c:smooth val="0"/>
          <c:extLst xmlns:c16r2="http://schemas.microsoft.com/office/drawing/2015/06/chart">
            <c:ext xmlns:c16="http://schemas.microsoft.com/office/drawing/2014/chart" uri="{C3380CC4-5D6E-409C-BE32-E72D297353CC}">
              <c16:uniqueId val="{00000098-433E-47C2-9F1D-C2474C5393EA}"/>
            </c:ext>
          </c:extLst>
        </c:ser>
        <c:ser>
          <c:idx val="151"/>
          <c:order val="151"/>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PerCapitaGDPUpdate!$EW$72:$EW$156</c:f>
            </c:numRef>
          </c:val>
          <c:smooth val="0"/>
          <c:extLst xmlns:c16r2="http://schemas.microsoft.com/office/drawing/2015/06/chart">
            <c:ext xmlns:c16="http://schemas.microsoft.com/office/drawing/2014/chart" uri="{C3380CC4-5D6E-409C-BE32-E72D297353CC}">
              <c16:uniqueId val="{00000099-433E-47C2-9F1D-C2474C5393EA}"/>
            </c:ext>
          </c:extLst>
        </c:ser>
        <c:ser>
          <c:idx val="152"/>
          <c:order val="152"/>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PerCapitaGDPUpdate!$EX$72:$EX$156</c:f>
            </c:numRef>
          </c:val>
          <c:smooth val="0"/>
          <c:extLst xmlns:c16r2="http://schemas.microsoft.com/office/drawing/2015/06/chart">
            <c:ext xmlns:c16="http://schemas.microsoft.com/office/drawing/2014/chart" uri="{C3380CC4-5D6E-409C-BE32-E72D297353CC}">
              <c16:uniqueId val="{0000009A-433E-47C2-9F1D-C2474C5393EA}"/>
            </c:ext>
          </c:extLst>
        </c:ser>
        <c:ser>
          <c:idx val="153"/>
          <c:order val="153"/>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PerCapitaGDPUpdate!$EY$72:$EY$156</c:f>
            </c:numRef>
          </c:val>
          <c:smooth val="0"/>
          <c:extLst xmlns:c16r2="http://schemas.microsoft.com/office/drawing/2015/06/chart">
            <c:ext xmlns:c16="http://schemas.microsoft.com/office/drawing/2014/chart" uri="{C3380CC4-5D6E-409C-BE32-E72D297353CC}">
              <c16:uniqueId val="{0000009B-433E-47C2-9F1D-C2474C5393EA}"/>
            </c:ext>
          </c:extLst>
        </c:ser>
        <c:ser>
          <c:idx val="154"/>
          <c:order val="154"/>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PerCapitaGDPUpdate!$EZ$72:$EZ$156</c:f>
            </c:numRef>
          </c:val>
          <c:smooth val="0"/>
          <c:extLst xmlns:c16r2="http://schemas.microsoft.com/office/drawing/2015/06/chart">
            <c:ext xmlns:c16="http://schemas.microsoft.com/office/drawing/2014/chart" uri="{C3380CC4-5D6E-409C-BE32-E72D297353CC}">
              <c16:uniqueId val="{0000009C-433E-47C2-9F1D-C2474C5393EA}"/>
            </c:ext>
          </c:extLst>
        </c:ser>
        <c:ser>
          <c:idx val="155"/>
          <c:order val="155"/>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PerCapitaGDPUpdate!$FA$72:$FA$156</c:f>
            </c:numRef>
          </c:val>
          <c:smooth val="0"/>
          <c:extLst xmlns:c16r2="http://schemas.microsoft.com/office/drawing/2015/06/chart">
            <c:ext xmlns:c16="http://schemas.microsoft.com/office/drawing/2014/chart" uri="{C3380CC4-5D6E-409C-BE32-E72D297353CC}">
              <c16:uniqueId val="{0000009D-433E-47C2-9F1D-C2474C5393EA}"/>
            </c:ext>
          </c:extLst>
        </c:ser>
        <c:ser>
          <c:idx val="156"/>
          <c:order val="156"/>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PerCapitaGDPUpdate!$FB$72:$FB$156</c:f>
            </c:numRef>
          </c:val>
          <c:smooth val="0"/>
          <c:extLst xmlns:c16r2="http://schemas.microsoft.com/office/drawing/2015/06/chart">
            <c:ext xmlns:c16="http://schemas.microsoft.com/office/drawing/2014/chart" uri="{C3380CC4-5D6E-409C-BE32-E72D297353CC}">
              <c16:uniqueId val="{0000009E-433E-47C2-9F1D-C2474C5393EA}"/>
            </c:ext>
          </c:extLst>
        </c:ser>
        <c:ser>
          <c:idx val="157"/>
          <c:order val="157"/>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PerCapitaGDPUpdate!$FC$72:$FC$156</c:f>
            </c:numRef>
          </c:val>
          <c:smooth val="0"/>
          <c:extLst xmlns:c16r2="http://schemas.microsoft.com/office/drawing/2015/06/chart">
            <c:ext xmlns:c16="http://schemas.microsoft.com/office/drawing/2014/chart" uri="{C3380CC4-5D6E-409C-BE32-E72D297353CC}">
              <c16:uniqueId val="{0000009F-433E-47C2-9F1D-C2474C5393EA}"/>
            </c:ext>
          </c:extLst>
        </c:ser>
        <c:ser>
          <c:idx val="158"/>
          <c:order val="158"/>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PerCapitaGDPUpdate!$FD$72:$FD$156</c:f>
            </c:numRef>
          </c:val>
          <c:smooth val="0"/>
          <c:extLst xmlns:c16r2="http://schemas.microsoft.com/office/drawing/2015/06/chart">
            <c:ext xmlns:c16="http://schemas.microsoft.com/office/drawing/2014/chart" uri="{C3380CC4-5D6E-409C-BE32-E72D297353CC}">
              <c16:uniqueId val="{000000A0-433E-47C2-9F1D-C2474C5393EA}"/>
            </c:ext>
          </c:extLst>
        </c:ser>
        <c:ser>
          <c:idx val="159"/>
          <c:order val="159"/>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PerCapitaGDPUpdate!$FE$72:$FE$156</c:f>
            </c:numRef>
          </c:val>
          <c:smooth val="0"/>
          <c:extLst xmlns:c16r2="http://schemas.microsoft.com/office/drawing/2015/06/chart">
            <c:ext xmlns:c16="http://schemas.microsoft.com/office/drawing/2014/chart" uri="{C3380CC4-5D6E-409C-BE32-E72D297353CC}">
              <c16:uniqueId val="{000000A1-433E-47C2-9F1D-C2474C5393EA}"/>
            </c:ext>
          </c:extLst>
        </c:ser>
        <c:ser>
          <c:idx val="160"/>
          <c:order val="160"/>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PerCapitaGDPUpdate!$FF$72:$FF$156</c:f>
            </c:numRef>
          </c:val>
          <c:smooth val="0"/>
          <c:extLst xmlns:c16r2="http://schemas.microsoft.com/office/drawing/2015/06/chart">
            <c:ext xmlns:c16="http://schemas.microsoft.com/office/drawing/2014/chart" uri="{C3380CC4-5D6E-409C-BE32-E72D297353CC}">
              <c16:uniqueId val="{000000A2-433E-47C2-9F1D-C2474C5393EA}"/>
            </c:ext>
          </c:extLst>
        </c:ser>
        <c:ser>
          <c:idx val="161"/>
          <c:order val="161"/>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PerCapitaGDPUpdate!$FG$72:$FG$156</c:f>
            </c:numRef>
          </c:val>
          <c:smooth val="0"/>
          <c:extLst xmlns:c16r2="http://schemas.microsoft.com/office/drawing/2015/06/chart">
            <c:ext xmlns:c16="http://schemas.microsoft.com/office/drawing/2014/chart" uri="{C3380CC4-5D6E-409C-BE32-E72D297353CC}">
              <c16:uniqueId val="{000000A3-433E-47C2-9F1D-C2474C5393EA}"/>
            </c:ext>
          </c:extLst>
        </c:ser>
        <c:ser>
          <c:idx val="162"/>
          <c:order val="162"/>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PerCapitaGDPUpdate!$FH$72:$FH$156</c:f>
            </c:numRef>
          </c:val>
          <c:smooth val="0"/>
          <c:extLst xmlns:c16r2="http://schemas.microsoft.com/office/drawing/2015/06/chart">
            <c:ext xmlns:c16="http://schemas.microsoft.com/office/drawing/2014/chart" uri="{C3380CC4-5D6E-409C-BE32-E72D297353CC}">
              <c16:uniqueId val="{000000A4-433E-47C2-9F1D-C2474C5393EA}"/>
            </c:ext>
          </c:extLst>
        </c:ser>
        <c:ser>
          <c:idx val="163"/>
          <c:order val="163"/>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PerCapitaGDPUpdate!$FI$72:$FI$156</c:f>
            </c:numRef>
          </c:val>
          <c:smooth val="0"/>
          <c:extLst xmlns:c16r2="http://schemas.microsoft.com/office/drawing/2015/06/chart">
            <c:ext xmlns:c16="http://schemas.microsoft.com/office/drawing/2014/chart" uri="{C3380CC4-5D6E-409C-BE32-E72D297353CC}">
              <c16:uniqueId val="{000000A5-433E-47C2-9F1D-C2474C5393EA}"/>
            </c:ext>
          </c:extLst>
        </c:ser>
        <c:ser>
          <c:idx val="164"/>
          <c:order val="164"/>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PerCapitaGDPUpdate!$FJ$72:$FJ$156</c:f>
            </c:numRef>
          </c:val>
          <c:smooth val="0"/>
          <c:extLst xmlns:c16r2="http://schemas.microsoft.com/office/drawing/2015/06/chart">
            <c:ext xmlns:c16="http://schemas.microsoft.com/office/drawing/2014/chart" uri="{C3380CC4-5D6E-409C-BE32-E72D297353CC}">
              <c16:uniqueId val="{000000A6-433E-47C2-9F1D-C2474C5393EA}"/>
            </c:ext>
          </c:extLst>
        </c:ser>
        <c:ser>
          <c:idx val="165"/>
          <c:order val="165"/>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PerCapitaGDPUpdate!$FK$72:$FK$156</c:f>
            </c:numRef>
          </c:val>
          <c:smooth val="0"/>
          <c:extLst xmlns:c16r2="http://schemas.microsoft.com/office/drawing/2015/06/chart">
            <c:ext xmlns:c16="http://schemas.microsoft.com/office/drawing/2014/chart" uri="{C3380CC4-5D6E-409C-BE32-E72D297353CC}">
              <c16:uniqueId val="{000000A7-433E-47C2-9F1D-C2474C5393EA}"/>
            </c:ext>
          </c:extLst>
        </c:ser>
        <c:ser>
          <c:idx val="166"/>
          <c:order val="166"/>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PerCapitaGDPUpdate!$FL$72:$FL$156</c:f>
            </c:numRef>
          </c:val>
          <c:smooth val="0"/>
          <c:extLst xmlns:c16r2="http://schemas.microsoft.com/office/drawing/2015/06/chart">
            <c:ext xmlns:c16="http://schemas.microsoft.com/office/drawing/2014/chart" uri="{C3380CC4-5D6E-409C-BE32-E72D297353CC}">
              <c16:uniqueId val="{000000A8-433E-47C2-9F1D-C2474C5393EA}"/>
            </c:ext>
          </c:extLst>
        </c:ser>
        <c:ser>
          <c:idx val="167"/>
          <c:order val="167"/>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PerCapitaGDPUpdate!$FM$72:$FM$156</c:f>
            </c:numRef>
          </c:val>
          <c:smooth val="0"/>
          <c:extLst xmlns:c16r2="http://schemas.microsoft.com/office/drawing/2015/06/chart">
            <c:ext xmlns:c16="http://schemas.microsoft.com/office/drawing/2014/chart" uri="{C3380CC4-5D6E-409C-BE32-E72D297353CC}">
              <c16:uniqueId val="{000000A9-433E-47C2-9F1D-C2474C5393EA}"/>
            </c:ext>
          </c:extLst>
        </c:ser>
        <c:ser>
          <c:idx val="168"/>
          <c:order val="168"/>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PerCapitaGDPUpdate!$FN$72:$FN$156</c:f>
            </c:numRef>
          </c:val>
          <c:smooth val="0"/>
          <c:extLst xmlns:c16r2="http://schemas.microsoft.com/office/drawing/2015/06/chart">
            <c:ext xmlns:c16="http://schemas.microsoft.com/office/drawing/2014/chart" uri="{C3380CC4-5D6E-409C-BE32-E72D297353CC}">
              <c16:uniqueId val="{000000AA-433E-47C2-9F1D-C2474C5393EA}"/>
            </c:ext>
          </c:extLst>
        </c:ser>
        <c:ser>
          <c:idx val="169"/>
          <c:order val="169"/>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PerCapitaGDPUpdate!$FO$72:$FO$156</c:f>
            </c:numRef>
          </c:val>
          <c:smooth val="0"/>
          <c:extLst xmlns:c16r2="http://schemas.microsoft.com/office/drawing/2015/06/chart">
            <c:ext xmlns:c16="http://schemas.microsoft.com/office/drawing/2014/chart" uri="{C3380CC4-5D6E-409C-BE32-E72D297353CC}">
              <c16:uniqueId val="{000000AB-433E-47C2-9F1D-C2474C5393EA}"/>
            </c:ext>
          </c:extLst>
        </c:ser>
        <c:ser>
          <c:idx val="170"/>
          <c:order val="170"/>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PerCapitaGDPUpdate!$FP$72:$FP$156</c:f>
            </c:numRef>
          </c:val>
          <c:smooth val="0"/>
          <c:extLst xmlns:c16r2="http://schemas.microsoft.com/office/drawing/2015/06/chart">
            <c:ext xmlns:c16="http://schemas.microsoft.com/office/drawing/2014/chart" uri="{C3380CC4-5D6E-409C-BE32-E72D297353CC}">
              <c16:uniqueId val="{000000AC-433E-47C2-9F1D-C2474C5393EA}"/>
            </c:ext>
          </c:extLst>
        </c:ser>
        <c:ser>
          <c:idx val="171"/>
          <c:order val="171"/>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PerCapitaGDPUpdate!$FQ$72:$FQ$156</c:f>
            </c:numRef>
          </c:val>
          <c:smooth val="0"/>
          <c:extLst xmlns:c16r2="http://schemas.microsoft.com/office/drawing/2015/06/chart">
            <c:ext xmlns:c16="http://schemas.microsoft.com/office/drawing/2014/chart" uri="{C3380CC4-5D6E-409C-BE32-E72D297353CC}">
              <c16:uniqueId val="{000000AD-433E-47C2-9F1D-C2474C5393EA}"/>
            </c:ext>
          </c:extLst>
        </c:ser>
        <c:ser>
          <c:idx val="172"/>
          <c:order val="172"/>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PerCapitaGDPUpdate!$FR$72:$FR$156</c:f>
            </c:numRef>
          </c:val>
          <c:smooth val="0"/>
          <c:extLst xmlns:c16r2="http://schemas.microsoft.com/office/drawing/2015/06/chart">
            <c:ext xmlns:c16="http://schemas.microsoft.com/office/drawing/2014/chart" uri="{C3380CC4-5D6E-409C-BE32-E72D297353CC}">
              <c16:uniqueId val="{000000AE-433E-47C2-9F1D-C2474C5393EA}"/>
            </c:ext>
          </c:extLst>
        </c:ser>
        <c:ser>
          <c:idx val="173"/>
          <c:order val="173"/>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PerCapitaGDPUpdate!$FS$72:$FS$156</c:f>
            </c:numRef>
          </c:val>
          <c:smooth val="0"/>
          <c:extLst xmlns:c16r2="http://schemas.microsoft.com/office/drawing/2015/06/chart">
            <c:ext xmlns:c16="http://schemas.microsoft.com/office/drawing/2014/chart" uri="{C3380CC4-5D6E-409C-BE32-E72D297353CC}">
              <c16:uniqueId val="{000000AF-433E-47C2-9F1D-C2474C5393EA}"/>
            </c:ext>
          </c:extLst>
        </c:ser>
        <c:ser>
          <c:idx val="174"/>
          <c:order val="174"/>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PerCapitaGDPUpdate!$FT$72:$FT$156</c:f>
            </c:numRef>
          </c:val>
          <c:smooth val="0"/>
          <c:extLst xmlns:c16r2="http://schemas.microsoft.com/office/drawing/2015/06/chart">
            <c:ext xmlns:c16="http://schemas.microsoft.com/office/drawing/2014/chart" uri="{C3380CC4-5D6E-409C-BE32-E72D297353CC}">
              <c16:uniqueId val="{000000B0-433E-47C2-9F1D-C2474C5393EA}"/>
            </c:ext>
          </c:extLst>
        </c:ser>
        <c:ser>
          <c:idx val="175"/>
          <c:order val="175"/>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PerCapitaGDPUpdate!$FU$72:$FU$156</c:f>
            </c:numRef>
          </c:val>
          <c:smooth val="0"/>
          <c:extLst xmlns:c16r2="http://schemas.microsoft.com/office/drawing/2015/06/chart">
            <c:ext xmlns:c16="http://schemas.microsoft.com/office/drawing/2014/chart" uri="{C3380CC4-5D6E-409C-BE32-E72D297353CC}">
              <c16:uniqueId val="{000000B1-433E-47C2-9F1D-C2474C5393EA}"/>
            </c:ext>
          </c:extLst>
        </c:ser>
        <c:ser>
          <c:idx val="176"/>
          <c:order val="176"/>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PerCapitaGDPUpdate!$FV$72:$FV$156</c:f>
            </c:numRef>
          </c:val>
          <c:smooth val="0"/>
          <c:extLst xmlns:c16r2="http://schemas.microsoft.com/office/drawing/2015/06/chart">
            <c:ext xmlns:c16="http://schemas.microsoft.com/office/drawing/2014/chart" uri="{C3380CC4-5D6E-409C-BE32-E72D297353CC}">
              <c16:uniqueId val="{000000B2-433E-47C2-9F1D-C2474C5393EA}"/>
            </c:ext>
          </c:extLst>
        </c:ser>
        <c:ser>
          <c:idx val="177"/>
          <c:order val="177"/>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PerCapitaGDPUpdate!$FW$72:$FW$156</c:f>
            </c:numRef>
          </c:val>
          <c:smooth val="0"/>
          <c:extLst xmlns:c16r2="http://schemas.microsoft.com/office/drawing/2015/06/chart">
            <c:ext xmlns:c16="http://schemas.microsoft.com/office/drawing/2014/chart" uri="{C3380CC4-5D6E-409C-BE32-E72D297353CC}">
              <c16:uniqueId val="{000000B3-433E-47C2-9F1D-C2474C5393EA}"/>
            </c:ext>
          </c:extLst>
        </c:ser>
        <c:ser>
          <c:idx val="178"/>
          <c:order val="178"/>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PerCapitaGDPUpdate!$FX$72:$FX$156</c:f>
            </c:numRef>
          </c:val>
          <c:smooth val="0"/>
          <c:extLst xmlns:c16r2="http://schemas.microsoft.com/office/drawing/2015/06/chart">
            <c:ext xmlns:c16="http://schemas.microsoft.com/office/drawing/2014/chart" uri="{C3380CC4-5D6E-409C-BE32-E72D297353CC}">
              <c16:uniqueId val="{000000B4-433E-47C2-9F1D-C2474C5393EA}"/>
            </c:ext>
          </c:extLst>
        </c:ser>
        <c:ser>
          <c:idx val="179"/>
          <c:order val="179"/>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PerCapitaGDPUpdate!$FY$72:$FY$156</c:f>
            </c:numRef>
          </c:val>
          <c:smooth val="0"/>
          <c:extLst xmlns:c16r2="http://schemas.microsoft.com/office/drawing/2015/06/chart">
            <c:ext xmlns:c16="http://schemas.microsoft.com/office/drawing/2014/chart" uri="{C3380CC4-5D6E-409C-BE32-E72D297353CC}">
              <c16:uniqueId val="{000000B5-433E-47C2-9F1D-C2474C5393EA}"/>
            </c:ext>
          </c:extLst>
        </c:ser>
        <c:ser>
          <c:idx val="180"/>
          <c:order val="180"/>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PerCapitaGDPUpdate!$FZ$72:$FZ$156</c:f>
            </c:numRef>
          </c:val>
          <c:smooth val="0"/>
          <c:extLst xmlns:c16r2="http://schemas.microsoft.com/office/drawing/2015/06/chart">
            <c:ext xmlns:c16="http://schemas.microsoft.com/office/drawing/2014/chart" uri="{C3380CC4-5D6E-409C-BE32-E72D297353CC}">
              <c16:uniqueId val="{000000B6-433E-47C2-9F1D-C2474C5393EA}"/>
            </c:ext>
          </c:extLst>
        </c:ser>
        <c:ser>
          <c:idx val="181"/>
          <c:order val="181"/>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PerCapitaGDPUpdate!$GA$72:$GA$156</c:f>
            </c:numRef>
          </c:val>
          <c:smooth val="0"/>
          <c:extLst xmlns:c16r2="http://schemas.microsoft.com/office/drawing/2015/06/chart">
            <c:ext xmlns:c16="http://schemas.microsoft.com/office/drawing/2014/chart" uri="{C3380CC4-5D6E-409C-BE32-E72D297353CC}">
              <c16:uniqueId val="{000000B7-433E-47C2-9F1D-C2474C5393EA}"/>
            </c:ext>
          </c:extLst>
        </c:ser>
        <c:ser>
          <c:idx val="182"/>
          <c:order val="182"/>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PerCapitaGDPUpdate!$GB$72:$GB$156</c:f>
            </c:numRef>
          </c:val>
          <c:smooth val="0"/>
          <c:extLst xmlns:c16r2="http://schemas.microsoft.com/office/drawing/2015/06/chart">
            <c:ext xmlns:c16="http://schemas.microsoft.com/office/drawing/2014/chart" uri="{C3380CC4-5D6E-409C-BE32-E72D297353CC}">
              <c16:uniqueId val="{000000B8-433E-47C2-9F1D-C2474C5393EA}"/>
            </c:ext>
          </c:extLst>
        </c:ser>
        <c:ser>
          <c:idx val="183"/>
          <c:order val="183"/>
          <c:spPr>
            <a:ln w="34925" cap="rnd">
              <a:solidFill>
                <a:schemeClr val="accent4">
                  <a:lumMod val="80000"/>
                </a:schemeClr>
              </a:solidFill>
              <a:round/>
            </a:ln>
            <a:effectLst>
              <a:outerShdw blurRad="88900" dist="38100" dir="5040000" rotWithShape="0">
                <a:srgbClr val="000000">
                  <a:alpha val="60000"/>
                </a:srgbClr>
              </a:outerShdw>
            </a:effectLst>
          </c:spPr>
          <c:marker>
            <c:symbol val="none"/>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PerCapitaGDPUpdate!$GC$72:$GC$156</c:f>
              <c:numCache>
                <c:formatCode>General</c:formatCode>
                <c:ptCount val="85"/>
                <c:pt idx="20" formatCode="#,##0">
                  <c:v>884.25512768639203</c:v>
                </c:pt>
                <c:pt idx="63" formatCode="#,##0">
                  <c:v>1543.1589762396529</c:v>
                </c:pt>
              </c:numCache>
            </c:numRef>
          </c:val>
          <c:smooth val="0"/>
          <c:extLst xmlns:c16r2="http://schemas.microsoft.com/office/drawing/2015/06/chart">
            <c:ext xmlns:c16="http://schemas.microsoft.com/office/drawing/2014/chart" uri="{C3380CC4-5D6E-409C-BE32-E72D297353CC}">
              <c16:uniqueId val="{000000B9-433E-47C2-9F1D-C2474C5393EA}"/>
            </c:ext>
          </c:extLst>
        </c:ser>
        <c:dLbls>
          <c:showLegendKey val="0"/>
          <c:showVal val="0"/>
          <c:showCatName val="0"/>
          <c:showSerName val="0"/>
          <c:showPercent val="0"/>
          <c:showBubbleSize val="0"/>
        </c:dLbls>
        <c:marker val="1"/>
        <c:smooth val="0"/>
        <c:axId val="432420504"/>
        <c:axId val="432409136"/>
        <c:extLst xmlns:c16r2="http://schemas.microsoft.com/office/drawing/2015/06/chart">
          <c:ext xmlns:c15="http://schemas.microsoft.com/office/drawing/2012/chart" uri="{02D57815-91ED-43cb-92C2-25804820EDAC}">
            <c15:filteredLineSeries>
              <c15:ser>
                <c:idx val="184"/>
                <c:order val="184"/>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extLst xmlns:c16r2="http://schemas.microsoft.com/office/drawing/2015/06/chart">
                      <c:ext uri="{02D57815-91ED-43cb-92C2-25804820EDAC}">
                        <c15:formulaRef>
                          <c15:sqref>PerCapitaGDPUpdate!$A$72:$A$156</c15:sqref>
                        </c15:formulaRef>
                      </c:ext>
                    </c:extLst>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extLst xmlns:c16r2="http://schemas.microsoft.com/office/drawing/2015/06/chart">
                      <c:ext uri="{02D57815-91ED-43cb-92C2-25804820EDAC}">
                        <c15:formulaRef>
                          <c15:sqref>PerCapitaGDPUpdate!$GD$72:$GD$156</c15:sqref>
                        </c15:formulaRef>
                      </c:ext>
                    </c:extLst>
                    <c:numCache>
                      <c:formatCode>General</c:formatCode>
                      <c:ptCount val="85"/>
                    </c:numCache>
                  </c:numRef>
                </c:val>
                <c:smooth val="0"/>
                <c:extLst xmlns:c16r2="http://schemas.microsoft.com/office/drawing/2015/06/chart">
                  <c:ext xmlns:c16="http://schemas.microsoft.com/office/drawing/2014/chart" uri="{C3380CC4-5D6E-409C-BE32-E72D297353CC}">
                    <c16:uniqueId val="{000000BA-433E-47C2-9F1D-C2474C5393EA}"/>
                  </c:ext>
                </c:extLst>
              </c15:ser>
            </c15:filteredLineSeries>
          </c:ext>
        </c:extLst>
      </c:lineChart>
      <c:catAx>
        <c:axId val="432420504"/>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Source: Maddison Project database</a:t>
                </a:r>
              </a:p>
            </c:rich>
          </c:tx>
          <c:layout>
            <c:manualLayout>
              <c:xMode val="edge"/>
              <c:yMode val="edge"/>
              <c:x val="4.13793103448276E-2"/>
              <c:y val="0.95982950316176097"/>
            </c:manualLayout>
          </c:layout>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32409136"/>
        <c:crosses val="autoZero"/>
        <c:auto val="1"/>
        <c:lblAlgn val="ctr"/>
        <c:lblOffset val="100"/>
        <c:noMultiLvlLbl val="0"/>
      </c:catAx>
      <c:valAx>
        <c:axId val="432409136"/>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32420504"/>
        <c:crosses val="autoZero"/>
        <c:crossBetween val="between"/>
      </c:valAx>
      <c:valAx>
        <c:axId val="432415408"/>
        <c:scaling>
          <c:orientation val="minMax"/>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32414624"/>
        <c:crosses val="max"/>
        <c:crossBetween val="between"/>
      </c:valAx>
      <c:catAx>
        <c:axId val="432414624"/>
        <c:scaling>
          <c:orientation val="minMax"/>
        </c:scaling>
        <c:delete val="1"/>
        <c:axPos val="b"/>
        <c:numFmt formatCode="General" sourceLinked="1"/>
        <c:majorTickMark val="none"/>
        <c:minorTickMark val="none"/>
        <c:tickLblPos val="nextTo"/>
        <c:crossAx val="432415408"/>
        <c:crosses val="autoZero"/>
        <c:auto val="1"/>
        <c:lblAlgn val="ctr"/>
        <c:lblOffset val="100"/>
        <c:noMultiLvlLbl val="0"/>
      </c:cat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U.S. GDP Per Capita (2015 Dollars)</a:t>
            </a:r>
          </a:p>
          <a:p>
            <a:pPr>
              <a:defRPr/>
            </a:pPr>
            <a:r>
              <a:rPr lang="en-US"/>
              <a:t>1850–1934</a:t>
            </a:r>
          </a:p>
        </c:rich>
      </c:tx>
      <c:layout>
        <c:manualLayout>
          <c:xMode val="edge"/>
          <c:yMode val="edge"/>
          <c:x val="0.35040279663317903"/>
          <c:y val="0.10020678404719301"/>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94628629976134E-2"/>
          <c:y val="9.5352046977936006E-2"/>
          <c:w val="0.924141472171088"/>
          <c:h val="0.78135079231853799"/>
        </c:manualLayout>
      </c:layout>
      <c:barChart>
        <c:barDir val="col"/>
        <c:grouping val="clustered"/>
        <c:varyColors val="0"/>
        <c:ser>
          <c:idx val="186"/>
          <c:order val="18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invertIfNegative val="0"/>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PerCapitaGDPUpdate!$GF$72:$GF$156</c:f>
              <c:numCache>
                <c:formatCode>General</c:formatCode>
                <c:ptCount val="85"/>
                <c:pt idx="0">
                  <c:v>0</c:v>
                </c:pt>
                <c:pt idx="1">
                  <c:v>0</c:v>
                </c:pt>
                <c:pt idx="2">
                  <c:v>0</c:v>
                </c:pt>
                <c:pt idx="3">
                  <c:v>3952</c:v>
                </c:pt>
                <c:pt idx="4">
                  <c:v>0</c:v>
                </c:pt>
                <c:pt idx="5" formatCode="0">
                  <c:v>0</c:v>
                </c:pt>
                <c:pt idx="6" formatCode="0">
                  <c:v>0</c:v>
                </c:pt>
                <c:pt idx="7" formatCode="0">
                  <c:v>3871</c:v>
                </c:pt>
                <c:pt idx="8" formatCode="0">
                  <c:v>3890</c:v>
                </c:pt>
                <c:pt idx="9" formatCode="0">
                  <c:v>0</c:v>
                </c:pt>
                <c:pt idx="10" formatCode="0">
                  <c:v>0</c:v>
                </c:pt>
                <c:pt idx="11" formatCode="0">
                  <c:v>4016</c:v>
                </c:pt>
                <c:pt idx="12" formatCode="0">
                  <c:v>0</c:v>
                </c:pt>
                <c:pt idx="13" formatCode="0">
                  <c:v>0</c:v>
                </c:pt>
                <c:pt idx="14" formatCode="0">
                  <c:v>0</c:v>
                </c:pt>
                <c:pt idx="15" formatCode="0">
                  <c:v>4319</c:v>
                </c:pt>
                <c:pt idx="16" formatCode="0">
                  <c:v>4285</c:v>
                </c:pt>
                <c:pt idx="17" formatCode="0">
                  <c:v>4427</c:v>
                </c:pt>
                <c:pt idx="18" formatCode="0">
                  <c:v>0</c:v>
                </c:pt>
                <c:pt idx="19" formatCode="0">
                  <c:v>4604</c:v>
                </c:pt>
                <c:pt idx="20" formatCode="0">
                  <c:v>4474</c:v>
                </c:pt>
                <c:pt idx="21" formatCode="0">
                  <c:v>0</c:v>
                </c:pt>
                <c:pt idx="22" formatCode="0">
                  <c:v>0</c:v>
                </c:pt>
                <c:pt idx="23" formatCode="0">
                  <c:v>0</c:v>
                </c:pt>
                <c:pt idx="24" formatCode="0">
                  <c:v>4625</c:v>
                </c:pt>
                <c:pt idx="25" formatCode="0">
                  <c:v>4755</c:v>
                </c:pt>
                <c:pt idx="26" formatCode="0">
                  <c:v>4704</c:v>
                </c:pt>
                <c:pt idx="27" formatCode="0">
                  <c:v>4750</c:v>
                </c:pt>
                <c:pt idx="28" formatCode="0">
                  <c:v>4842</c:v>
                </c:pt>
                <c:pt idx="29" formatCode="0">
                  <c:v>0</c:v>
                </c:pt>
                <c:pt idx="30" formatCode="0">
                  <c:v>0</c:v>
                </c:pt>
                <c:pt idx="31" formatCode="0">
                  <c:v>0</c:v>
                </c:pt>
                <c:pt idx="32" formatCode="0">
                  <c:v>6108</c:v>
                </c:pt>
                <c:pt idx="33" formatCode="0">
                  <c:v>6110</c:v>
                </c:pt>
                <c:pt idx="34" formatCode="0">
                  <c:v>6076</c:v>
                </c:pt>
                <c:pt idx="35" formatCode="0">
                  <c:v>5984</c:v>
                </c:pt>
                <c:pt idx="36" formatCode="0">
                  <c:v>0</c:v>
                </c:pt>
                <c:pt idx="37" formatCode="0">
                  <c:v>6164</c:v>
                </c:pt>
                <c:pt idx="38" formatCode="0">
                  <c:v>0</c:v>
                </c:pt>
                <c:pt idx="39" formatCode="0">
                  <c:v>0</c:v>
                </c:pt>
                <c:pt idx="40" formatCode="0">
                  <c:v>0</c:v>
                </c:pt>
                <c:pt idx="41" formatCode="0">
                  <c:v>6345</c:v>
                </c:pt>
                <c:pt idx="42" formatCode="0">
                  <c:v>0</c:v>
                </c:pt>
                <c:pt idx="43" formatCode="0">
                  <c:v>6365</c:v>
                </c:pt>
                <c:pt idx="44" formatCode="0">
                  <c:v>6064</c:v>
                </c:pt>
                <c:pt idx="45" formatCode="0">
                  <c:v>0</c:v>
                </c:pt>
                <c:pt idx="46" formatCode="0">
                  <c:v>6413</c:v>
                </c:pt>
                <c:pt idx="47" formatCode="0">
                  <c:v>6898</c:v>
                </c:pt>
                <c:pt idx="48" formatCode="0">
                  <c:v>0</c:v>
                </c:pt>
                <c:pt idx="49" formatCode="0">
                  <c:v>0</c:v>
                </c:pt>
                <c:pt idx="50" formatCode="0">
                  <c:v>7486</c:v>
                </c:pt>
                <c:pt idx="51" formatCode="0">
                  <c:v>0</c:v>
                </c:pt>
                <c:pt idx="52" formatCode="0">
                  <c:v>0</c:v>
                </c:pt>
                <c:pt idx="53" formatCode="0">
                  <c:v>8328</c:v>
                </c:pt>
                <c:pt idx="54" formatCode="0">
                  <c:v>8069</c:v>
                </c:pt>
                <c:pt idx="55" formatCode="0">
                  <c:v>0</c:v>
                </c:pt>
                <c:pt idx="56" formatCode="0">
                  <c:v>0</c:v>
                </c:pt>
                <c:pt idx="57" formatCode="0">
                  <c:v>9269</c:v>
                </c:pt>
                <c:pt idx="58" formatCode="0">
                  <c:v>8346</c:v>
                </c:pt>
                <c:pt idx="59" formatCode="0">
                  <c:v>9182</c:v>
                </c:pt>
                <c:pt idx="60" formatCode="0">
                  <c:v>9084</c:v>
                </c:pt>
                <c:pt idx="61" formatCode="0">
                  <c:v>9234</c:v>
                </c:pt>
                <c:pt idx="62" formatCode="0">
                  <c:v>0</c:v>
                </c:pt>
                <c:pt idx="63" formatCode="0">
                  <c:v>9700</c:v>
                </c:pt>
                <c:pt idx="64" formatCode="0">
                  <c:v>8783</c:v>
                </c:pt>
                <c:pt idx="65" formatCode="0">
                  <c:v>0</c:v>
                </c:pt>
                <c:pt idx="66" formatCode="0">
                  <c:v>0</c:v>
                </c:pt>
                <c:pt idx="67" formatCode="0">
                  <c:v>0</c:v>
                </c:pt>
                <c:pt idx="68" formatCode="0">
                  <c:v>0</c:v>
                </c:pt>
                <c:pt idx="69" formatCode="0">
                  <c:v>0</c:v>
                </c:pt>
                <c:pt idx="70" formatCode="0">
                  <c:v>10161</c:v>
                </c:pt>
                <c:pt idx="71" formatCode="0">
                  <c:v>9741</c:v>
                </c:pt>
                <c:pt idx="72" formatCode="0">
                  <c:v>0</c:v>
                </c:pt>
                <c:pt idx="73" formatCode="0">
                  <c:v>11280</c:v>
                </c:pt>
                <c:pt idx="74" formatCode="0">
                  <c:v>11406</c:v>
                </c:pt>
                <c:pt idx="75" formatCode="0">
                  <c:v>11497</c:v>
                </c:pt>
                <c:pt idx="76" formatCode="0">
                  <c:v>0</c:v>
                </c:pt>
                <c:pt idx="77" formatCode="0">
                  <c:v>12035</c:v>
                </c:pt>
                <c:pt idx="78" formatCode="0">
                  <c:v>0</c:v>
                </c:pt>
                <c:pt idx="79" formatCode="0">
                  <c:v>0</c:v>
                </c:pt>
                <c:pt idx="80" formatCode="0">
                  <c:v>11369</c:v>
                </c:pt>
                <c:pt idx="81" formatCode="0">
                  <c:v>10415</c:v>
                </c:pt>
                <c:pt idx="82" formatCode="0">
                  <c:v>8982</c:v>
                </c:pt>
                <c:pt idx="83" formatCode="0">
                  <c:v>0</c:v>
                </c:pt>
                <c:pt idx="84" formatCode="0">
                  <c:v>0</c:v>
                </c:pt>
              </c:numCache>
            </c:numRef>
          </c:val>
          <c:extLst xmlns:c16r2="http://schemas.microsoft.com/office/drawing/2015/06/chart">
            <c:ext xmlns:c16="http://schemas.microsoft.com/office/drawing/2014/chart" uri="{C3380CC4-5D6E-409C-BE32-E72D297353CC}">
              <c16:uniqueId val="{00000000-433E-47C2-9F1D-C2474C5393EA}"/>
            </c:ext>
          </c:extLst>
        </c:ser>
        <c:dLbls>
          <c:showLegendKey val="0"/>
          <c:showVal val="0"/>
          <c:showCatName val="0"/>
          <c:showSerName val="0"/>
          <c:showPercent val="0"/>
          <c:showBubbleSize val="0"/>
        </c:dLbls>
        <c:gapWidth val="95"/>
        <c:axId val="309302384"/>
        <c:axId val="432420896"/>
      </c:barChart>
      <c:lineChart>
        <c:grouping val="standard"/>
        <c:varyColors val="0"/>
        <c:ser>
          <c:idx val="0"/>
          <c:order val="0"/>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PerCapitaGDPUpdate!$B$72:$B$156</c:f>
            </c:numRef>
          </c:val>
          <c:smooth val="0"/>
          <c:extLst xmlns:c16r2="http://schemas.microsoft.com/office/drawing/2015/06/chart">
            <c:ext xmlns:c16="http://schemas.microsoft.com/office/drawing/2014/chart" uri="{C3380CC4-5D6E-409C-BE32-E72D297353CC}">
              <c16:uniqueId val="{00000001-433E-47C2-9F1D-C2474C5393EA}"/>
            </c:ext>
          </c:extLst>
        </c:ser>
        <c:ser>
          <c:idx val="185"/>
          <c:order val="185"/>
          <c:spPr>
            <a:ln w="34925" cap="rnd">
              <a:solidFill>
                <a:schemeClr val="accent6">
                  <a:lumMod val="80000"/>
                </a:schemeClr>
              </a:solidFill>
              <a:round/>
            </a:ln>
            <a:effectLst>
              <a:outerShdw blurRad="88900" dist="38100" dir="5040000" rotWithShape="0">
                <a:srgbClr val="000000">
                  <a:alpha val="60000"/>
                </a:srgbClr>
              </a:outerShdw>
            </a:effectLst>
          </c:spPr>
          <c:marker>
            <c:symbol val="none"/>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PerCapitaGDPUpdate!$GE$72:$GE$156</c:f>
              <c:numCache>
                <c:formatCode>#,##0</c:formatCode>
                <c:ptCount val="85"/>
                <c:pt idx="0">
                  <c:v>3383.057449384451</c:v>
                </c:pt>
                <c:pt idx="1">
                  <c:v>3520.5647956010789</c:v>
                </c:pt>
                <c:pt idx="2">
                  <c:v>3699.5127119103909</c:v>
                </c:pt>
                <c:pt idx="3">
                  <c:v>3951.9234570203662</c:v>
                </c:pt>
                <c:pt idx="4">
                  <c:v>3963.2254306820059</c:v>
                </c:pt>
                <c:pt idx="5">
                  <c:v>3876.576965942761</c:v>
                </c:pt>
                <c:pt idx="6">
                  <c:v>3957.5744438511861</c:v>
                </c:pt>
                <c:pt idx="7">
                  <c:v>3870.9259791119412</c:v>
                </c:pt>
                <c:pt idx="8">
                  <c:v>3889.7626018813421</c:v>
                </c:pt>
                <c:pt idx="9">
                  <c:v>3995.2476893899789</c:v>
                </c:pt>
                <c:pt idx="10">
                  <c:v>4100.7327768986361</c:v>
                </c:pt>
                <c:pt idx="11">
                  <c:v>4015.9679744363311</c:v>
                </c:pt>
                <c:pt idx="12">
                  <c:v>4142.1733469913188</c:v>
                </c:pt>
                <c:pt idx="13">
                  <c:v>4409.6533903168074</c:v>
                </c:pt>
                <c:pt idx="14">
                  <c:v>4554.6953856412047</c:v>
                </c:pt>
                <c:pt idx="15">
                  <c:v>4319.2376010236903</c:v>
                </c:pt>
                <c:pt idx="16">
                  <c:v>4285.3316800387674</c:v>
                </c:pt>
                <c:pt idx="17">
                  <c:v>4426.6063508092766</c:v>
                </c:pt>
                <c:pt idx="18">
                  <c:v>4484.9998813944176</c:v>
                </c:pt>
                <c:pt idx="19">
                  <c:v>4603.6706048416499</c:v>
                </c:pt>
                <c:pt idx="20">
                  <c:v>4473.6979077327805</c:v>
                </c:pt>
                <c:pt idx="21">
                  <c:v>4580.2097425665488</c:v>
                </c:pt>
                <c:pt idx="22">
                  <c:v>4649.918122270743</c:v>
                </c:pt>
                <c:pt idx="23">
                  <c:v>4765.7821837216843</c:v>
                </c:pt>
                <c:pt idx="24">
                  <c:v>4624.8767302994684</c:v>
                </c:pt>
                <c:pt idx="25">
                  <c:v>4755.411426676982</c:v>
                </c:pt>
                <c:pt idx="26">
                  <c:v>4703.7487847559796</c:v>
                </c:pt>
                <c:pt idx="27">
                  <c:v>4749.5702060221874</c:v>
                </c:pt>
                <c:pt idx="28">
                  <c:v>4842.1099210123648</c:v>
                </c:pt>
                <c:pt idx="29">
                  <c:v>5324.262753036438</c:v>
                </c:pt>
                <c:pt idx="30">
                  <c:v>5826.6375995877752</c:v>
                </c:pt>
                <c:pt idx="31">
                  <c:v>5884.2724619755327</c:v>
                </c:pt>
                <c:pt idx="32">
                  <c:v>6108.4666302072528</c:v>
                </c:pt>
                <c:pt idx="33">
                  <c:v>6109.614258621642</c:v>
                </c:pt>
                <c:pt idx="34">
                  <c:v>6076.1134994154154</c:v>
                </c:pt>
                <c:pt idx="35">
                  <c:v>5984.0250356018951</c:v>
                </c:pt>
                <c:pt idx="36">
                  <c:v>6028.1390550856204</c:v>
                </c:pt>
                <c:pt idx="37">
                  <c:v>6163.9059345983042</c:v>
                </c:pt>
                <c:pt idx="38">
                  <c:v>6005.4445761707184</c:v>
                </c:pt>
                <c:pt idx="39">
                  <c:v>6246.3032120743037</c:v>
                </c:pt>
                <c:pt idx="40">
                  <c:v>6207.1738546965335</c:v>
                </c:pt>
                <c:pt idx="41">
                  <c:v>6345.0924808085174</c:v>
                </c:pt>
                <c:pt idx="42">
                  <c:v>6822.2319218166922</c:v>
                </c:pt>
                <c:pt idx="43">
                  <c:v>6365.4939280986446</c:v>
                </c:pt>
                <c:pt idx="44">
                  <c:v>6064.2532310587831</c:v>
                </c:pt>
                <c:pt idx="45">
                  <c:v>6668.9232492018737</c:v>
                </c:pt>
                <c:pt idx="46">
                  <c:v>6413.1033709475714</c:v>
                </c:pt>
                <c:pt idx="47">
                  <c:v>6898.1544330835804</c:v>
                </c:pt>
                <c:pt idx="48">
                  <c:v>6916.8359023325766</c:v>
                </c:pt>
                <c:pt idx="49">
                  <c:v>7414.0017221770913</c:v>
                </c:pt>
                <c:pt idx="50">
                  <c:v>7486.1407438048982</c:v>
                </c:pt>
                <c:pt idx="51">
                  <c:v>8168.8696343467554</c:v>
                </c:pt>
                <c:pt idx="52">
                  <c:v>8089.7531655110824</c:v>
                </c:pt>
                <c:pt idx="53">
                  <c:v>8328.1367044696453</c:v>
                </c:pt>
                <c:pt idx="54">
                  <c:v>8069.4436039279863</c:v>
                </c:pt>
                <c:pt idx="55">
                  <c:v>8495.1599219223317</c:v>
                </c:pt>
                <c:pt idx="56">
                  <c:v>9294.7973578174187</c:v>
                </c:pt>
                <c:pt idx="57">
                  <c:v>9268.7494813313697</c:v>
                </c:pt>
                <c:pt idx="58">
                  <c:v>8345.9272208185957</c:v>
                </c:pt>
                <c:pt idx="59">
                  <c:v>9182.0176574384932</c:v>
                </c:pt>
                <c:pt idx="60">
                  <c:v>9083.6363372751093</c:v>
                </c:pt>
                <c:pt idx="61">
                  <c:v>9233.6015441348209</c:v>
                </c:pt>
                <c:pt idx="62">
                  <c:v>9517.2782063258201</c:v>
                </c:pt>
                <c:pt idx="63">
                  <c:v>9700.3349179353736</c:v>
                </c:pt>
                <c:pt idx="64">
                  <c:v>8782.5380781870263</c:v>
                </c:pt>
                <c:pt idx="65">
                  <c:v>8901.4724899693811</c:v>
                </c:pt>
                <c:pt idx="66">
                  <c:v>9989.4080067211071</c:v>
                </c:pt>
                <c:pt idx="67">
                  <c:v>9603.3584785728744</c:v>
                </c:pt>
                <c:pt idx="68">
                  <c:v>10355.941440576231</c:v>
                </c:pt>
                <c:pt idx="69">
                  <c:v>10395.14388156211</c:v>
                </c:pt>
                <c:pt idx="70">
                  <c:v>10160.759076262389</c:v>
                </c:pt>
                <c:pt idx="71">
                  <c:v>9740.6024713666902</c:v>
                </c:pt>
                <c:pt idx="72">
                  <c:v>10137.91393206256</c:v>
                </c:pt>
                <c:pt idx="73">
                  <c:v>11280.48423492041</c:v>
                </c:pt>
                <c:pt idx="74">
                  <c:v>11405.56773162939</c:v>
                </c:pt>
                <c:pt idx="75">
                  <c:v>11496.826534002959</c:v>
                </c:pt>
                <c:pt idx="76">
                  <c:v>12082.46925138091</c:v>
                </c:pt>
                <c:pt idx="77">
                  <c:v>12034.99307049255</c:v>
                </c:pt>
                <c:pt idx="78">
                  <c:v>12021.90216696563</c:v>
                </c:pt>
                <c:pt idx="79">
                  <c:v>12624.661546075509</c:v>
                </c:pt>
                <c:pt idx="80">
                  <c:v>11369.26425308083</c:v>
                </c:pt>
                <c:pt idx="81">
                  <c:v>10415.20087127807</c:v>
                </c:pt>
                <c:pt idx="82">
                  <c:v>8982.3093776906026</c:v>
                </c:pt>
                <c:pt idx="83">
                  <c:v>8741.755324536367</c:v>
                </c:pt>
                <c:pt idx="84">
                  <c:v>9357.9018959977111</c:v>
                </c:pt>
              </c:numCache>
            </c:numRef>
          </c:val>
          <c:smooth val="0"/>
          <c:extLst xmlns:c16r2="http://schemas.microsoft.com/office/drawing/2015/06/chart">
            <c:ext xmlns:c16="http://schemas.microsoft.com/office/drawing/2014/chart" uri="{C3380CC4-5D6E-409C-BE32-E72D297353CC}">
              <c16:uniqueId val="{00000002-433E-47C2-9F1D-C2474C5393EA}"/>
            </c:ext>
          </c:extLst>
        </c:ser>
        <c:ser>
          <c:idx val="1"/>
          <c:order val="1"/>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PerCapitaGDPUpdate!$C$72:$C$156</c:f>
            </c:numRef>
          </c:val>
          <c:smooth val="0"/>
          <c:extLst xmlns:c16r2="http://schemas.microsoft.com/office/drawing/2015/06/chart">
            <c:ext xmlns:c16="http://schemas.microsoft.com/office/drawing/2014/chart" uri="{C3380CC4-5D6E-409C-BE32-E72D297353CC}">
              <c16:uniqueId val="{00000003-433E-47C2-9F1D-C2474C5393EA}"/>
            </c:ext>
          </c:extLst>
        </c:ser>
        <c:ser>
          <c:idx val="2"/>
          <c:order val="2"/>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PerCapitaGDPUpdate!$D$72:$D$156</c:f>
            </c:numRef>
          </c:val>
          <c:smooth val="0"/>
          <c:extLst xmlns:c16r2="http://schemas.microsoft.com/office/drawing/2015/06/chart">
            <c:ext xmlns:c16="http://schemas.microsoft.com/office/drawing/2014/chart" uri="{C3380CC4-5D6E-409C-BE32-E72D297353CC}">
              <c16:uniqueId val="{00000004-433E-47C2-9F1D-C2474C5393EA}"/>
            </c:ext>
          </c:extLst>
        </c:ser>
        <c:ser>
          <c:idx val="3"/>
          <c:order val="3"/>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PerCapitaGDPUpdate!$E$72:$E$156</c:f>
            </c:numRef>
          </c:val>
          <c:smooth val="0"/>
          <c:extLst xmlns:c16r2="http://schemas.microsoft.com/office/drawing/2015/06/chart">
            <c:ext xmlns:c16="http://schemas.microsoft.com/office/drawing/2014/chart" uri="{C3380CC4-5D6E-409C-BE32-E72D297353CC}">
              <c16:uniqueId val="{00000005-433E-47C2-9F1D-C2474C5393EA}"/>
            </c:ext>
          </c:extLst>
        </c:ser>
        <c:ser>
          <c:idx val="4"/>
          <c:order val="4"/>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PerCapitaGDPUpdate!$F$72:$F$156</c:f>
            </c:numRef>
          </c:val>
          <c:smooth val="0"/>
          <c:extLst xmlns:c16r2="http://schemas.microsoft.com/office/drawing/2015/06/chart">
            <c:ext xmlns:c16="http://schemas.microsoft.com/office/drawing/2014/chart" uri="{C3380CC4-5D6E-409C-BE32-E72D297353CC}">
              <c16:uniqueId val="{00000006-433E-47C2-9F1D-C2474C5393EA}"/>
            </c:ext>
          </c:extLst>
        </c:ser>
        <c:ser>
          <c:idx val="5"/>
          <c:order val="5"/>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PerCapitaGDPUpdate!$G$72:$G$156</c:f>
            </c:numRef>
          </c:val>
          <c:smooth val="0"/>
          <c:extLst xmlns:c16r2="http://schemas.microsoft.com/office/drawing/2015/06/chart">
            <c:ext xmlns:c16="http://schemas.microsoft.com/office/drawing/2014/chart" uri="{C3380CC4-5D6E-409C-BE32-E72D297353CC}">
              <c16:uniqueId val="{00000007-433E-47C2-9F1D-C2474C5393EA}"/>
            </c:ext>
          </c:extLst>
        </c:ser>
        <c:ser>
          <c:idx val="6"/>
          <c:order val="6"/>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PerCapitaGDPUpdate!$H$72:$H$156</c:f>
            </c:numRef>
          </c:val>
          <c:smooth val="0"/>
          <c:extLst xmlns:c16r2="http://schemas.microsoft.com/office/drawing/2015/06/chart">
            <c:ext xmlns:c16="http://schemas.microsoft.com/office/drawing/2014/chart" uri="{C3380CC4-5D6E-409C-BE32-E72D297353CC}">
              <c16:uniqueId val="{00000008-433E-47C2-9F1D-C2474C5393EA}"/>
            </c:ext>
          </c:extLst>
        </c:ser>
        <c:ser>
          <c:idx val="7"/>
          <c:order val="7"/>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PerCapitaGDPUpdate!$I$72:$I$156</c:f>
            </c:numRef>
          </c:val>
          <c:smooth val="0"/>
          <c:extLst xmlns:c16r2="http://schemas.microsoft.com/office/drawing/2015/06/chart">
            <c:ext xmlns:c16="http://schemas.microsoft.com/office/drawing/2014/chart" uri="{C3380CC4-5D6E-409C-BE32-E72D297353CC}">
              <c16:uniqueId val="{00000009-433E-47C2-9F1D-C2474C5393EA}"/>
            </c:ext>
          </c:extLst>
        </c:ser>
        <c:ser>
          <c:idx val="8"/>
          <c:order val="8"/>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PerCapitaGDPUpdate!$J$72:$J$156</c:f>
            </c:numRef>
          </c:val>
          <c:smooth val="0"/>
          <c:extLst xmlns:c16r2="http://schemas.microsoft.com/office/drawing/2015/06/chart">
            <c:ext xmlns:c16="http://schemas.microsoft.com/office/drawing/2014/chart" uri="{C3380CC4-5D6E-409C-BE32-E72D297353CC}">
              <c16:uniqueId val="{0000000A-433E-47C2-9F1D-C2474C5393EA}"/>
            </c:ext>
          </c:extLst>
        </c:ser>
        <c:ser>
          <c:idx val="9"/>
          <c:order val="9"/>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PerCapitaGDPUpdate!$K$72:$K$156</c:f>
            </c:numRef>
          </c:val>
          <c:smooth val="0"/>
          <c:extLst xmlns:c16r2="http://schemas.microsoft.com/office/drawing/2015/06/chart">
            <c:ext xmlns:c16="http://schemas.microsoft.com/office/drawing/2014/chart" uri="{C3380CC4-5D6E-409C-BE32-E72D297353CC}">
              <c16:uniqueId val="{0000000B-433E-47C2-9F1D-C2474C5393EA}"/>
            </c:ext>
          </c:extLst>
        </c:ser>
        <c:ser>
          <c:idx val="10"/>
          <c:order val="10"/>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PerCapitaGDPUpdate!$L$72:$L$156</c:f>
            </c:numRef>
          </c:val>
          <c:smooth val="0"/>
          <c:extLst xmlns:c16r2="http://schemas.microsoft.com/office/drawing/2015/06/chart">
            <c:ext xmlns:c16="http://schemas.microsoft.com/office/drawing/2014/chart" uri="{C3380CC4-5D6E-409C-BE32-E72D297353CC}">
              <c16:uniqueId val="{0000000C-433E-47C2-9F1D-C2474C5393EA}"/>
            </c:ext>
          </c:extLst>
        </c:ser>
        <c:ser>
          <c:idx val="11"/>
          <c:order val="11"/>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PerCapitaGDPUpdate!$M$72:$M$156</c:f>
            </c:numRef>
          </c:val>
          <c:smooth val="0"/>
          <c:extLst xmlns:c16r2="http://schemas.microsoft.com/office/drawing/2015/06/chart">
            <c:ext xmlns:c16="http://schemas.microsoft.com/office/drawing/2014/chart" uri="{C3380CC4-5D6E-409C-BE32-E72D297353CC}">
              <c16:uniqueId val="{0000000D-433E-47C2-9F1D-C2474C5393EA}"/>
            </c:ext>
          </c:extLst>
        </c:ser>
        <c:ser>
          <c:idx val="12"/>
          <c:order val="12"/>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PerCapitaGDPUpdate!$N$72:$N$156</c:f>
            </c:numRef>
          </c:val>
          <c:smooth val="0"/>
          <c:extLst xmlns:c16r2="http://schemas.microsoft.com/office/drawing/2015/06/chart">
            <c:ext xmlns:c16="http://schemas.microsoft.com/office/drawing/2014/chart" uri="{C3380CC4-5D6E-409C-BE32-E72D297353CC}">
              <c16:uniqueId val="{0000000E-433E-47C2-9F1D-C2474C5393EA}"/>
            </c:ext>
          </c:extLst>
        </c:ser>
        <c:ser>
          <c:idx val="13"/>
          <c:order val="13"/>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PerCapitaGDPUpdate!$O$72:$O$156</c:f>
            </c:numRef>
          </c:val>
          <c:smooth val="0"/>
          <c:extLst xmlns:c16r2="http://schemas.microsoft.com/office/drawing/2015/06/chart">
            <c:ext xmlns:c16="http://schemas.microsoft.com/office/drawing/2014/chart" uri="{C3380CC4-5D6E-409C-BE32-E72D297353CC}">
              <c16:uniqueId val="{0000000F-433E-47C2-9F1D-C2474C5393EA}"/>
            </c:ext>
          </c:extLst>
        </c:ser>
        <c:ser>
          <c:idx val="14"/>
          <c:order val="14"/>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PerCapitaGDPUpdate!$P$72:$P$156</c:f>
            </c:numRef>
          </c:val>
          <c:smooth val="0"/>
          <c:extLst xmlns:c16r2="http://schemas.microsoft.com/office/drawing/2015/06/chart">
            <c:ext xmlns:c16="http://schemas.microsoft.com/office/drawing/2014/chart" uri="{C3380CC4-5D6E-409C-BE32-E72D297353CC}">
              <c16:uniqueId val="{00000010-433E-47C2-9F1D-C2474C5393EA}"/>
            </c:ext>
          </c:extLst>
        </c:ser>
        <c:ser>
          <c:idx val="15"/>
          <c:order val="15"/>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PerCapitaGDPUpdate!$Q$72:$Q$156</c:f>
            </c:numRef>
          </c:val>
          <c:smooth val="0"/>
          <c:extLst xmlns:c16r2="http://schemas.microsoft.com/office/drawing/2015/06/chart">
            <c:ext xmlns:c16="http://schemas.microsoft.com/office/drawing/2014/chart" uri="{C3380CC4-5D6E-409C-BE32-E72D297353CC}">
              <c16:uniqueId val="{00000011-433E-47C2-9F1D-C2474C5393EA}"/>
            </c:ext>
          </c:extLst>
        </c:ser>
        <c:ser>
          <c:idx val="16"/>
          <c:order val="16"/>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PerCapitaGDPUpdate!$R$72:$R$156</c:f>
            </c:numRef>
          </c:val>
          <c:smooth val="0"/>
          <c:extLst xmlns:c16r2="http://schemas.microsoft.com/office/drawing/2015/06/chart">
            <c:ext xmlns:c16="http://schemas.microsoft.com/office/drawing/2014/chart" uri="{C3380CC4-5D6E-409C-BE32-E72D297353CC}">
              <c16:uniqueId val="{00000012-433E-47C2-9F1D-C2474C5393EA}"/>
            </c:ext>
          </c:extLst>
        </c:ser>
        <c:ser>
          <c:idx val="17"/>
          <c:order val="17"/>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PerCapitaGDPUpdate!$S$72:$S$156</c:f>
            </c:numRef>
          </c:val>
          <c:smooth val="0"/>
          <c:extLst xmlns:c16r2="http://schemas.microsoft.com/office/drawing/2015/06/chart">
            <c:ext xmlns:c16="http://schemas.microsoft.com/office/drawing/2014/chart" uri="{C3380CC4-5D6E-409C-BE32-E72D297353CC}">
              <c16:uniqueId val="{00000013-433E-47C2-9F1D-C2474C5393EA}"/>
            </c:ext>
          </c:extLst>
        </c:ser>
        <c:ser>
          <c:idx val="18"/>
          <c:order val="18"/>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PerCapitaGDPUpdate!$T$72:$T$156</c:f>
            </c:numRef>
          </c:val>
          <c:smooth val="0"/>
          <c:extLst xmlns:c16r2="http://schemas.microsoft.com/office/drawing/2015/06/chart">
            <c:ext xmlns:c16="http://schemas.microsoft.com/office/drawing/2014/chart" uri="{C3380CC4-5D6E-409C-BE32-E72D297353CC}">
              <c16:uniqueId val="{00000014-433E-47C2-9F1D-C2474C5393EA}"/>
            </c:ext>
          </c:extLst>
        </c:ser>
        <c:ser>
          <c:idx val="19"/>
          <c:order val="19"/>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PerCapitaGDPUpdate!$U$72:$U$156</c:f>
            </c:numRef>
          </c:val>
          <c:smooth val="0"/>
          <c:extLst xmlns:c16r2="http://schemas.microsoft.com/office/drawing/2015/06/chart">
            <c:ext xmlns:c16="http://schemas.microsoft.com/office/drawing/2014/chart" uri="{C3380CC4-5D6E-409C-BE32-E72D297353CC}">
              <c16:uniqueId val="{00000015-433E-47C2-9F1D-C2474C5393EA}"/>
            </c:ext>
          </c:extLst>
        </c:ser>
        <c:ser>
          <c:idx val="20"/>
          <c:order val="20"/>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PerCapitaGDPUpdate!$V$72:$V$156</c:f>
            </c:numRef>
          </c:val>
          <c:smooth val="0"/>
          <c:extLst xmlns:c16r2="http://schemas.microsoft.com/office/drawing/2015/06/chart">
            <c:ext xmlns:c16="http://schemas.microsoft.com/office/drawing/2014/chart" uri="{C3380CC4-5D6E-409C-BE32-E72D297353CC}">
              <c16:uniqueId val="{00000016-433E-47C2-9F1D-C2474C5393EA}"/>
            </c:ext>
          </c:extLst>
        </c:ser>
        <c:ser>
          <c:idx val="21"/>
          <c:order val="21"/>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PerCapitaGDPUpdate!$W$72:$W$156</c:f>
            </c:numRef>
          </c:val>
          <c:smooth val="0"/>
          <c:extLst xmlns:c16r2="http://schemas.microsoft.com/office/drawing/2015/06/chart">
            <c:ext xmlns:c16="http://schemas.microsoft.com/office/drawing/2014/chart" uri="{C3380CC4-5D6E-409C-BE32-E72D297353CC}">
              <c16:uniqueId val="{00000017-433E-47C2-9F1D-C2474C5393EA}"/>
            </c:ext>
          </c:extLst>
        </c:ser>
        <c:ser>
          <c:idx val="22"/>
          <c:order val="22"/>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PerCapitaGDPUpdate!$X$72:$X$156</c:f>
            </c:numRef>
          </c:val>
          <c:smooth val="0"/>
          <c:extLst xmlns:c16r2="http://schemas.microsoft.com/office/drawing/2015/06/chart">
            <c:ext xmlns:c16="http://schemas.microsoft.com/office/drawing/2014/chart" uri="{C3380CC4-5D6E-409C-BE32-E72D297353CC}">
              <c16:uniqueId val="{00000018-433E-47C2-9F1D-C2474C5393EA}"/>
            </c:ext>
          </c:extLst>
        </c:ser>
        <c:ser>
          <c:idx val="23"/>
          <c:order val="23"/>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PerCapitaGDPUpdate!$Y$72:$Y$156</c:f>
            </c:numRef>
          </c:val>
          <c:smooth val="0"/>
          <c:extLst xmlns:c16r2="http://schemas.microsoft.com/office/drawing/2015/06/chart">
            <c:ext xmlns:c16="http://schemas.microsoft.com/office/drawing/2014/chart" uri="{C3380CC4-5D6E-409C-BE32-E72D297353CC}">
              <c16:uniqueId val="{00000019-433E-47C2-9F1D-C2474C5393EA}"/>
            </c:ext>
          </c:extLst>
        </c:ser>
        <c:ser>
          <c:idx val="24"/>
          <c:order val="24"/>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PerCapitaGDPUpdate!$Z$72:$Z$156</c:f>
            </c:numRef>
          </c:val>
          <c:smooth val="0"/>
          <c:extLst xmlns:c16r2="http://schemas.microsoft.com/office/drawing/2015/06/chart">
            <c:ext xmlns:c16="http://schemas.microsoft.com/office/drawing/2014/chart" uri="{C3380CC4-5D6E-409C-BE32-E72D297353CC}">
              <c16:uniqueId val="{0000001A-433E-47C2-9F1D-C2474C5393EA}"/>
            </c:ext>
          </c:extLst>
        </c:ser>
        <c:ser>
          <c:idx val="25"/>
          <c:order val="25"/>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PerCapitaGDPUpdate!$AA$72:$AA$156</c:f>
            </c:numRef>
          </c:val>
          <c:smooth val="0"/>
          <c:extLst xmlns:c16r2="http://schemas.microsoft.com/office/drawing/2015/06/chart">
            <c:ext xmlns:c16="http://schemas.microsoft.com/office/drawing/2014/chart" uri="{C3380CC4-5D6E-409C-BE32-E72D297353CC}">
              <c16:uniqueId val="{0000001B-433E-47C2-9F1D-C2474C5393EA}"/>
            </c:ext>
          </c:extLst>
        </c:ser>
        <c:ser>
          <c:idx val="26"/>
          <c:order val="26"/>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PerCapitaGDPUpdate!$AB$72:$AB$156</c:f>
            </c:numRef>
          </c:val>
          <c:smooth val="0"/>
          <c:extLst xmlns:c16r2="http://schemas.microsoft.com/office/drawing/2015/06/chart">
            <c:ext xmlns:c16="http://schemas.microsoft.com/office/drawing/2014/chart" uri="{C3380CC4-5D6E-409C-BE32-E72D297353CC}">
              <c16:uniqueId val="{0000001C-433E-47C2-9F1D-C2474C5393EA}"/>
            </c:ext>
          </c:extLst>
        </c:ser>
        <c:ser>
          <c:idx val="27"/>
          <c:order val="27"/>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PerCapitaGDPUpdate!$AC$72:$AC$156</c:f>
            </c:numRef>
          </c:val>
          <c:smooth val="0"/>
          <c:extLst xmlns:c16r2="http://schemas.microsoft.com/office/drawing/2015/06/chart">
            <c:ext xmlns:c16="http://schemas.microsoft.com/office/drawing/2014/chart" uri="{C3380CC4-5D6E-409C-BE32-E72D297353CC}">
              <c16:uniqueId val="{0000001D-433E-47C2-9F1D-C2474C5393EA}"/>
            </c:ext>
          </c:extLst>
        </c:ser>
        <c:ser>
          <c:idx val="28"/>
          <c:order val="28"/>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PerCapitaGDPUpdate!$AD$72:$AD$156</c:f>
            </c:numRef>
          </c:val>
          <c:smooth val="0"/>
          <c:extLst xmlns:c16r2="http://schemas.microsoft.com/office/drawing/2015/06/chart">
            <c:ext xmlns:c16="http://schemas.microsoft.com/office/drawing/2014/chart" uri="{C3380CC4-5D6E-409C-BE32-E72D297353CC}">
              <c16:uniqueId val="{0000001E-433E-47C2-9F1D-C2474C5393EA}"/>
            </c:ext>
          </c:extLst>
        </c:ser>
        <c:ser>
          <c:idx val="29"/>
          <c:order val="29"/>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PerCapitaGDPUpdate!$AE$72:$AE$156</c:f>
            </c:numRef>
          </c:val>
          <c:smooth val="0"/>
          <c:extLst xmlns:c16r2="http://schemas.microsoft.com/office/drawing/2015/06/chart">
            <c:ext xmlns:c16="http://schemas.microsoft.com/office/drawing/2014/chart" uri="{C3380CC4-5D6E-409C-BE32-E72D297353CC}">
              <c16:uniqueId val="{0000001F-433E-47C2-9F1D-C2474C5393EA}"/>
            </c:ext>
          </c:extLst>
        </c:ser>
        <c:ser>
          <c:idx val="30"/>
          <c:order val="30"/>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PerCapitaGDPUpdate!$AF$72:$AF$156</c:f>
            </c:numRef>
          </c:val>
          <c:smooth val="0"/>
          <c:extLst xmlns:c16r2="http://schemas.microsoft.com/office/drawing/2015/06/chart">
            <c:ext xmlns:c16="http://schemas.microsoft.com/office/drawing/2014/chart" uri="{C3380CC4-5D6E-409C-BE32-E72D297353CC}">
              <c16:uniqueId val="{00000020-433E-47C2-9F1D-C2474C5393EA}"/>
            </c:ext>
          </c:extLst>
        </c:ser>
        <c:ser>
          <c:idx val="31"/>
          <c:order val="31"/>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PerCapitaGDPUpdate!$AG$72:$AG$156</c:f>
            </c:numRef>
          </c:val>
          <c:smooth val="0"/>
          <c:extLst xmlns:c16r2="http://schemas.microsoft.com/office/drawing/2015/06/chart">
            <c:ext xmlns:c16="http://schemas.microsoft.com/office/drawing/2014/chart" uri="{C3380CC4-5D6E-409C-BE32-E72D297353CC}">
              <c16:uniqueId val="{00000021-433E-47C2-9F1D-C2474C5393EA}"/>
            </c:ext>
          </c:extLst>
        </c:ser>
        <c:ser>
          <c:idx val="32"/>
          <c:order val="32"/>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PerCapitaGDPUpdate!$AH$72:$AH$156</c:f>
            </c:numRef>
          </c:val>
          <c:smooth val="0"/>
          <c:extLst xmlns:c16r2="http://schemas.microsoft.com/office/drawing/2015/06/chart">
            <c:ext xmlns:c16="http://schemas.microsoft.com/office/drawing/2014/chart" uri="{C3380CC4-5D6E-409C-BE32-E72D297353CC}">
              <c16:uniqueId val="{00000022-433E-47C2-9F1D-C2474C5393EA}"/>
            </c:ext>
          </c:extLst>
        </c:ser>
        <c:ser>
          <c:idx val="33"/>
          <c:order val="33"/>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PerCapitaGDPUpdate!$AI$72:$AI$156</c:f>
            </c:numRef>
          </c:val>
          <c:smooth val="0"/>
          <c:extLst xmlns:c16r2="http://schemas.microsoft.com/office/drawing/2015/06/chart">
            <c:ext xmlns:c16="http://schemas.microsoft.com/office/drawing/2014/chart" uri="{C3380CC4-5D6E-409C-BE32-E72D297353CC}">
              <c16:uniqueId val="{00000023-433E-47C2-9F1D-C2474C5393EA}"/>
            </c:ext>
          </c:extLst>
        </c:ser>
        <c:ser>
          <c:idx val="34"/>
          <c:order val="34"/>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PerCapitaGDPUpdate!$AJ$72:$AJ$156</c:f>
            </c:numRef>
          </c:val>
          <c:smooth val="0"/>
          <c:extLst xmlns:c16r2="http://schemas.microsoft.com/office/drawing/2015/06/chart">
            <c:ext xmlns:c16="http://schemas.microsoft.com/office/drawing/2014/chart" uri="{C3380CC4-5D6E-409C-BE32-E72D297353CC}">
              <c16:uniqueId val="{00000024-433E-47C2-9F1D-C2474C5393EA}"/>
            </c:ext>
          </c:extLst>
        </c:ser>
        <c:ser>
          <c:idx val="35"/>
          <c:order val="35"/>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PerCapitaGDPUpdate!$AK$72:$AK$156</c:f>
            </c:numRef>
          </c:val>
          <c:smooth val="0"/>
          <c:extLst xmlns:c16r2="http://schemas.microsoft.com/office/drawing/2015/06/chart">
            <c:ext xmlns:c16="http://schemas.microsoft.com/office/drawing/2014/chart" uri="{C3380CC4-5D6E-409C-BE32-E72D297353CC}">
              <c16:uniqueId val="{00000025-433E-47C2-9F1D-C2474C5393EA}"/>
            </c:ext>
          </c:extLst>
        </c:ser>
        <c:ser>
          <c:idx val="36"/>
          <c:order val="36"/>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PerCapitaGDPUpdate!$AL$72:$AL$156</c:f>
            </c:numRef>
          </c:val>
          <c:smooth val="0"/>
          <c:extLst xmlns:c16r2="http://schemas.microsoft.com/office/drawing/2015/06/chart">
            <c:ext xmlns:c16="http://schemas.microsoft.com/office/drawing/2014/chart" uri="{C3380CC4-5D6E-409C-BE32-E72D297353CC}">
              <c16:uniqueId val="{00000026-433E-47C2-9F1D-C2474C5393EA}"/>
            </c:ext>
          </c:extLst>
        </c:ser>
        <c:ser>
          <c:idx val="37"/>
          <c:order val="37"/>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PerCapitaGDPUpdate!$AM$72:$AM$156</c:f>
            </c:numRef>
          </c:val>
          <c:smooth val="0"/>
          <c:extLst xmlns:c16r2="http://schemas.microsoft.com/office/drawing/2015/06/chart">
            <c:ext xmlns:c16="http://schemas.microsoft.com/office/drawing/2014/chart" uri="{C3380CC4-5D6E-409C-BE32-E72D297353CC}">
              <c16:uniqueId val="{00000027-433E-47C2-9F1D-C2474C5393EA}"/>
            </c:ext>
          </c:extLst>
        </c:ser>
        <c:ser>
          <c:idx val="38"/>
          <c:order val="38"/>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PerCapitaGDPUpdate!$AN$72:$AN$156</c:f>
            </c:numRef>
          </c:val>
          <c:smooth val="0"/>
          <c:extLst xmlns:c16r2="http://schemas.microsoft.com/office/drawing/2015/06/chart">
            <c:ext xmlns:c16="http://schemas.microsoft.com/office/drawing/2014/chart" uri="{C3380CC4-5D6E-409C-BE32-E72D297353CC}">
              <c16:uniqueId val="{00000028-433E-47C2-9F1D-C2474C5393EA}"/>
            </c:ext>
          </c:extLst>
        </c:ser>
        <c:ser>
          <c:idx val="39"/>
          <c:order val="39"/>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PerCapitaGDPUpdate!$AO$72:$AO$156</c:f>
            </c:numRef>
          </c:val>
          <c:smooth val="0"/>
          <c:extLst xmlns:c16r2="http://schemas.microsoft.com/office/drawing/2015/06/chart">
            <c:ext xmlns:c16="http://schemas.microsoft.com/office/drawing/2014/chart" uri="{C3380CC4-5D6E-409C-BE32-E72D297353CC}">
              <c16:uniqueId val="{00000029-433E-47C2-9F1D-C2474C5393EA}"/>
            </c:ext>
          </c:extLst>
        </c:ser>
        <c:ser>
          <c:idx val="40"/>
          <c:order val="40"/>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PerCapitaGDPUpdate!$AP$72:$AP$156</c:f>
            </c:numRef>
          </c:val>
          <c:smooth val="0"/>
          <c:extLst xmlns:c16r2="http://schemas.microsoft.com/office/drawing/2015/06/chart">
            <c:ext xmlns:c16="http://schemas.microsoft.com/office/drawing/2014/chart" uri="{C3380CC4-5D6E-409C-BE32-E72D297353CC}">
              <c16:uniqueId val="{0000002A-433E-47C2-9F1D-C2474C5393EA}"/>
            </c:ext>
          </c:extLst>
        </c:ser>
        <c:ser>
          <c:idx val="41"/>
          <c:order val="41"/>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PerCapitaGDPUpdate!$AQ$72:$AQ$156</c:f>
            </c:numRef>
          </c:val>
          <c:smooth val="0"/>
          <c:extLst xmlns:c16r2="http://schemas.microsoft.com/office/drawing/2015/06/chart">
            <c:ext xmlns:c16="http://schemas.microsoft.com/office/drawing/2014/chart" uri="{C3380CC4-5D6E-409C-BE32-E72D297353CC}">
              <c16:uniqueId val="{0000002B-433E-47C2-9F1D-C2474C5393EA}"/>
            </c:ext>
          </c:extLst>
        </c:ser>
        <c:ser>
          <c:idx val="42"/>
          <c:order val="42"/>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PerCapitaGDPUpdate!$AR$72:$AR$156</c:f>
            </c:numRef>
          </c:val>
          <c:smooth val="0"/>
          <c:extLst xmlns:c16r2="http://schemas.microsoft.com/office/drawing/2015/06/chart">
            <c:ext xmlns:c16="http://schemas.microsoft.com/office/drawing/2014/chart" uri="{C3380CC4-5D6E-409C-BE32-E72D297353CC}">
              <c16:uniqueId val="{0000002C-433E-47C2-9F1D-C2474C5393EA}"/>
            </c:ext>
          </c:extLst>
        </c:ser>
        <c:ser>
          <c:idx val="43"/>
          <c:order val="43"/>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PerCapitaGDPUpdate!$AS$72:$AS$156</c:f>
            </c:numRef>
          </c:val>
          <c:smooth val="0"/>
          <c:extLst xmlns:c16r2="http://schemas.microsoft.com/office/drawing/2015/06/chart">
            <c:ext xmlns:c16="http://schemas.microsoft.com/office/drawing/2014/chart" uri="{C3380CC4-5D6E-409C-BE32-E72D297353CC}">
              <c16:uniqueId val="{0000002D-433E-47C2-9F1D-C2474C5393EA}"/>
            </c:ext>
          </c:extLst>
        </c:ser>
        <c:ser>
          <c:idx val="44"/>
          <c:order val="44"/>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PerCapitaGDPUpdate!$AT$72:$AT$156</c:f>
            </c:numRef>
          </c:val>
          <c:smooth val="0"/>
          <c:extLst xmlns:c16r2="http://schemas.microsoft.com/office/drawing/2015/06/chart">
            <c:ext xmlns:c16="http://schemas.microsoft.com/office/drawing/2014/chart" uri="{C3380CC4-5D6E-409C-BE32-E72D297353CC}">
              <c16:uniqueId val="{0000002E-433E-47C2-9F1D-C2474C5393EA}"/>
            </c:ext>
          </c:extLst>
        </c:ser>
        <c:ser>
          <c:idx val="45"/>
          <c:order val="45"/>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PerCapitaGDPUpdate!$AU$72:$AU$156</c:f>
            </c:numRef>
          </c:val>
          <c:smooth val="0"/>
          <c:extLst xmlns:c16r2="http://schemas.microsoft.com/office/drawing/2015/06/chart">
            <c:ext xmlns:c16="http://schemas.microsoft.com/office/drawing/2014/chart" uri="{C3380CC4-5D6E-409C-BE32-E72D297353CC}">
              <c16:uniqueId val="{0000002F-433E-47C2-9F1D-C2474C5393EA}"/>
            </c:ext>
          </c:extLst>
        </c:ser>
        <c:ser>
          <c:idx val="46"/>
          <c:order val="46"/>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PerCapitaGDPUpdate!$AV$72:$AV$156</c:f>
            </c:numRef>
          </c:val>
          <c:smooth val="0"/>
          <c:extLst xmlns:c16r2="http://schemas.microsoft.com/office/drawing/2015/06/chart">
            <c:ext xmlns:c16="http://schemas.microsoft.com/office/drawing/2014/chart" uri="{C3380CC4-5D6E-409C-BE32-E72D297353CC}">
              <c16:uniqueId val="{00000030-433E-47C2-9F1D-C2474C5393EA}"/>
            </c:ext>
          </c:extLst>
        </c:ser>
        <c:ser>
          <c:idx val="47"/>
          <c:order val="47"/>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PerCapitaGDPUpdate!$AW$72:$AW$156</c:f>
            </c:numRef>
          </c:val>
          <c:smooth val="0"/>
          <c:extLst xmlns:c16r2="http://schemas.microsoft.com/office/drawing/2015/06/chart">
            <c:ext xmlns:c16="http://schemas.microsoft.com/office/drawing/2014/chart" uri="{C3380CC4-5D6E-409C-BE32-E72D297353CC}">
              <c16:uniqueId val="{00000031-433E-47C2-9F1D-C2474C5393EA}"/>
            </c:ext>
          </c:extLst>
        </c:ser>
        <c:ser>
          <c:idx val="48"/>
          <c:order val="48"/>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PerCapitaGDPUpdate!$AX$72:$AX$156</c:f>
            </c:numRef>
          </c:val>
          <c:smooth val="0"/>
          <c:extLst xmlns:c16r2="http://schemas.microsoft.com/office/drawing/2015/06/chart">
            <c:ext xmlns:c16="http://schemas.microsoft.com/office/drawing/2014/chart" uri="{C3380CC4-5D6E-409C-BE32-E72D297353CC}">
              <c16:uniqueId val="{00000032-433E-47C2-9F1D-C2474C5393EA}"/>
            </c:ext>
          </c:extLst>
        </c:ser>
        <c:ser>
          <c:idx val="49"/>
          <c:order val="49"/>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PerCapitaGDPUpdate!$AY$72:$AY$156</c:f>
            </c:numRef>
          </c:val>
          <c:smooth val="0"/>
          <c:extLst xmlns:c16r2="http://schemas.microsoft.com/office/drawing/2015/06/chart">
            <c:ext xmlns:c16="http://schemas.microsoft.com/office/drawing/2014/chart" uri="{C3380CC4-5D6E-409C-BE32-E72D297353CC}">
              <c16:uniqueId val="{00000033-433E-47C2-9F1D-C2474C5393EA}"/>
            </c:ext>
          </c:extLst>
        </c:ser>
        <c:ser>
          <c:idx val="50"/>
          <c:order val="50"/>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PerCapitaGDPUpdate!$AZ$72:$AZ$156</c:f>
            </c:numRef>
          </c:val>
          <c:smooth val="0"/>
          <c:extLst xmlns:c16r2="http://schemas.microsoft.com/office/drawing/2015/06/chart">
            <c:ext xmlns:c16="http://schemas.microsoft.com/office/drawing/2014/chart" uri="{C3380CC4-5D6E-409C-BE32-E72D297353CC}">
              <c16:uniqueId val="{00000034-433E-47C2-9F1D-C2474C5393EA}"/>
            </c:ext>
          </c:extLst>
        </c:ser>
        <c:ser>
          <c:idx val="51"/>
          <c:order val="51"/>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PerCapitaGDPUpdate!$BA$72:$BA$156</c:f>
            </c:numRef>
          </c:val>
          <c:smooth val="0"/>
          <c:extLst xmlns:c16r2="http://schemas.microsoft.com/office/drawing/2015/06/chart">
            <c:ext xmlns:c16="http://schemas.microsoft.com/office/drawing/2014/chart" uri="{C3380CC4-5D6E-409C-BE32-E72D297353CC}">
              <c16:uniqueId val="{00000035-433E-47C2-9F1D-C2474C5393EA}"/>
            </c:ext>
          </c:extLst>
        </c:ser>
        <c:ser>
          <c:idx val="52"/>
          <c:order val="52"/>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PerCapitaGDPUpdate!$BB$72:$BB$156</c:f>
            </c:numRef>
          </c:val>
          <c:smooth val="0"/>
          <c:extLst xmlns:c16r2="http://schemas.microsoft.com/office/drawing/2015/06/chart">
            <c:ext xmlns:c16="http://schemas.microsoft.com/office/drawing/2014/chart" uri="{C3380CC4-5D6E-409C-BE32-E72D297353CC}">
              <c16:uniqueId val="{00000036-433E-47C2-9F1D-C2474C5393EA}"/>
            </c:ext>
          </c:extLst>
        </c:ser>
        <c:ser>
          <c:idx val="53"/>
          <c:order val="53"/>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PerCapitaGDPUpdate!$BC$72:$BC$156</c:f>
            </c:numRef>
          </c:val>
          <c:smooth val="0"/>
          <c:extLst xmlns:c16r2="http://schemas.microsoft.com/office/drawing/2015/06/chart">
            <c:ext xmlns:c16="http://schemas.microsoft.com/office/drawing/2014/chart" uri="{C3380CC4-5D6E-409C-BE32-E72D297353CC}">
              <c16:uniqueId val="{00000037-433E-47C2-9F1D-C2474C5393EA}"/>
            </c:ext>
          </c:extLst>
        </c:ser>
        <c:ser>
          <c:idx val="54"/>
          <c:order val="54"/>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PerCapitaGDPUpdate!$BD$72:$BD$156</c:f>
            </c:numRef>
          </c:val>
          <c:smooth val="0"/>
          <c:extLst xmlns:c16r2="http://schemas.microsoft.com/office/drawing/2015/06/chart">
            <c:ext xmlns:c16="http://schemas.microsoft.com/office/drawing/2014/chart" uri="{C3380CC4-5D6E-409C-BE32-E72D297353CC}">
              <c16:uniqueId val="{00000038-433E-47C2-9F1D-C2474C5393EA}"/>
            </c:ext>
          </c:extLst>
        </c:ser>
        <c:ser>
          <c:idx val="55"/>
          <c:order val="55"/>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PerCapitaGDPUpdate!$BE$72:$BE$156</c:f>
            </c:numRef>
          </c:val>
          <c:smooth val="0"/>
          <c:extLst xmlns:c16r2="http://schemas.microsoft.com/office/drawing/2015/06/chart">
            <c:ext xmlns:c16="http://schemas.microsoft.com/office/drawing/2014/chart" uri="{C3380CC4-5D6E-409C-BE32-E72D297353CC}">
              <c16:uniqueId val="{00000039-433E-47C2-9F1D-C2474C5393EA}"/>
            </c:ext>
          </c:extLst>
        </c:ser>
        <c:ser>
          <c:idx val="56"/>
          <c:order val="56"/>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PerCapitaGDPUpdate!$BF$72:$BF$156</c:f>
            </c:numRef>
          </c:val>
          <c:smooth val="0"/>
          <c:extLst xmlns:c16r2="http://schemas.microsoft.com/office/drawing/2015/06/chart">
            <c:ext xmlns:c16="http://schemas.microsoft.com/office/drawing/2014/chart" uri="{C3380CC4-5D6E-409C-BE32-E72D297353CC}">
              <c16:uniqueId val="{0000003A-433E-47C2-9F1D-C2474C5393EA}"/>
            </c:ext>
          </c:extLst>
        </c:ser>
        <c:ser>
          <c:idx val="57"/>
          <c:order val="57"/>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PerCapitaGDPUpdate!$BG$72:$BG$156</c:f>
            </c:numRef>
          </c:val>
          <c:smooth val="0"/>
          <c:extLst xmlns:c16r2="http://schemas.microsoft.com/office/drawing/2015/06/chart">
            <c:ext xmlns:c16="http://schemas.microsoft.com/office/drawing/2014/chart" uri="{C3380CC4-5D6E-409C-BE32-E72D297353CC}">
              <c16:uniqueId val="{0000003B-433E-47C2-9F1D-C2474C5393EA}"/>
            </c:ext>
          </c:extLst>
        </c:ser>
        <c:ser>
          <c:idx val="58"/>
          <c:order val="58"/>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PerCapitaGDPUpdate!$BH$72:$BH$156</c:f>
            </c:numRef>
          </c:val>
          <c:smooth val="0"/>
          <c:extLst xmlns:c16r2="http://schemas.microsoft.com/office/drawing/2015/06/chart">
            <c:ext xmlns:c16="http://schemas.microsoft.com/office/drawing/2014/chart" uri="{C3380CC4-5D6E-409C-BE32-E72D297353CC}">
              <c16:uniqueId val="{0000003C-433E-47C2-9F1D-C2474C5393EA}"/>
            </c:ext>
          </c:extLst>
        </c:ser>
        <c:ser>
          <c:idx val="59"/>
          <c:order val="59"/>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PerCapitaGDPUpdate!$BI$72:$BI$156</c:f>
            </c:numRef>
          </c:val>
          <c:smooth val="0"/>
          <c:extLst xmlns:c16r2="http://schemas.microsoft.com/office/drawing/2015/06/chart">
            <c:ext xmlns:c16="http://schemas.microsoft.com/office/drawing/2014/chart" uri="{C3380CC4-5D6E-409C-BE32-E72D297353CC}">
              <c16:uniqueId val="{0000003D-433E-47C2-9F1D-C2474C5393EA}"/>
            </c:ext>
          </c:extLst>
        </c:ser>
        <c:ser>
          <c:idx val="60"/>
          <c:order val="60"/>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PerCapitaGDPUpdate!$BJ$72:$BJ$156</c:f>
            </c:numRef>
          </c:val>
          <c:smooth val="0"/>
          <c:extLst xmlns:c16r2="http://schemas.microsoft.com/office/drawing/2015/06/chart">
            <c:ext xmlns:c16="http://schemas.microsoft.com/office/drawing/2014/chart" uri="{C3380CC4-5D6E-409C-BE32-E72D297353CC}">
              <c16:uniqueId val="{0000003E-433E-47C2-9F1D-C2474C5393EA}"/>
            </c:ext>
          </c:extLst>
        </c:ser>
        <c:ser>
          <c:idx val="61"/>
          <c:order val="61"/>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PerCapitaGDPUpdate!$BK$72:$BK$156</c:f>
            </c:numRef>
          </c:val>
          <c:smooth val="0"/>
          <c:extLst xmlns:c16r2="http://schemas.microsoft.com/office/drawing/2015/06/chart">
            <c:ext xmlns:c16="http://schemas.microsoft.com/office/drawing/2014/chart" uri="{C3380CC4-5D6E-409C-BE32-E72D297353CC}">
              <c16:uniqueId val="{0000003F-433E-47C2-9F1D-C2474C5393EA}"/>
            </c:ext>
          </c:extLst>
        </c:ser>
        <c:ser>
          <c:idx val="62"/>
          <c:order val="62"/>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PerCapitaGDPUpdate!$BL$72:$BL$156</c:f>
            </c:numRef>
          </c:val>
          <c:smooth val="0"/>
          <c:extLst xmlns:c16r2="http://schemas.microsoft.com/office/drawing/2015/06/chart">
            <c:ext xmlns:c16="http://schemas.microsoft.com/office/drawing/2014/chart" uri="{C3380CC4-5D6E-409C-BE32-E72D297353CC}">
              <c16:uniqueId val="{00000040-433E-47C2-9F1D-C2474C5393EA}"/>
            </c:ext>
          </c:extLst>
        </c:ser>
        <c:ser>
          <c:idx val="63"/>
          <c:order val="63"/>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PerCapitaGDPUpdate!$BM$72:$BM$156</c:f>
            </c:numRef>
          </c:val>
          <c:smooth val="0"/>
          <c:extLst xmlns:c16r2="http://schemas.microsoft.com/office/drawing/2015/06/chart">
            <c:ext xmlns:c16="http://schemas.microsoft.com/office/drawing/2014/chart" uri="{C3380CC4-5D6E-409C-BE32-E72D297353CC}">
              <c16:uniqueId val="{00000041-433E-47C2-9F1D-C2474C5393EA}"/>
            </c:ext>
          </c:extLst>
        </c:ser>
        <c:ser>
          <c:idx val="64"/>
          <c:order val="64"/>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PerCapitaGDPUpdate!$BN$72:$BN$156</c:f>
            </c:numRef>
          </c:val>
          <c:smooth val="0"/>
          <c:extLst xmlns:c16r2="http://schemas.microsoft.com/office/drawing/2015/06/chart">
            <c:ext xmlns:c16="http://schemas.microsoft.com/office/drawing/2014/chart" uri="{C3380CC4-5D6E-409C-BE32-E72D297353CC}">
              <c16:uniqueId val="{00000042-433E-47C2-9F1D-C2474C5393EA}"/>
            </c:ext>
          </c:extLst>
        </c:ser>
        <c:ser>
          <c:idx val="65"/>
          <c:order val="65"/>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PerCapitaGDPUpdate!$BO$72:$BO$156</c:f>
            </c:numRef>
          </c:val>
          <c:smooth val="0"/>
          <c:extLst xmlns:c16r2="http://schemas.microsoft.com/office/drawing/2015/06/chart">
            <c:ext xmlns:c16="http://schemas.microsoft.com/office/drawing/2014/chart" uri="{C3380CC4-5D6E-409C-BE32-E72D297353CC}">
              <c16:uniqueId val="{00000043-433E-47C2-9F1D-C2474C5393EA}"/>
            </c:ext>
          </c:extLst>
        </c:ser>
        <c:ser>
          <c:idx val="66"/>
          <c:order val="66"/>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PerCapitaGDPUpdate!$BP$72:$BP$156</c:f>
            </c:numRef>
          </c:val>
          <c:smooth val="0"/>
          <c:extLst xmlns:c16r2="http://schemas.microsoft.com/office/drawing/2015/06/chart">
            <c:ext xmlns:c16="http://schemas.microsoft.com/office/drawing/2014/chart" uri="{C3380CC4-5D6E-409C-BE32-E72D297353CC}">
              <c16:uniqueId val="{00000044-433E-47C2-9F1D-C2474C5393EA}"/>
            </c:ext>
          </c:extLst>
        </c:ser>
        <c:ser>
          <c:idx val="67"/>
          <c:order val="67"/>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PerCapitaGDPUpdate!$BQ$72:$BQ$156</c:f>
            </c:numRef>
          </c:val>
          <c:smooth val="0"/>
          <c:extLst xmlns:c16r2="http://schemas.microsoft.com/office/drawing/2015/06/chart">
            <c:ext xmlns:c16="http://schemas.microsoft.com/office/drawing/2014/chart" uri="{C3380CC4-5D6E-409C-BE32-E72D297353CC}">
              <c16:uniqueId val="{00000045-433E-47C2-9F1D-C2474C5393EA}"/>
            </c:ext>
          </c:extLst>
        </c:ser>
        <c:ser>
          <c:idx val="68"/>
          <c:order val="68"/>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PerCapitaGDPUpdate!$BR$72:$BR$156</c:f>
            </c:numRef>
          </c:val>
          <c:smooth val="0"/>
          <c:extLst xmlns:c16r2="http://schemas.microsoft.com/office/drawing/2015/06/chart">
            <c:ext xmlns:c16="http://schemas.microsoft.com/office/drawing/2014/chart" uri="{C3380CC4-5D6E-409C-BE32-E72D297353CC}">
              <c16:uniqueId val="{00000046-433E-47C2-9F1D-C2474C5393EA}"/>
            </c:ext>
          </c:extLst>
        </c:ser>
        <c:ser>
          <c:idx val="69"/>
          <c:order val="69"/>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PerCapitaGDPUpdate!$BS$72:$BS$156</c:f>
            </c:numRef>
          </c:val>
          <c:smooth val="0"/>
          <c:extLst xmlns:c16r2="http://schemas.microsoft.com/office/drawing/2015/06/chart">
            <c:ext xmlns:c16="http://schemas.microsoft.com/office/drawing/2014/chart" uri="{C3380CC4-5D6E-409C-BE32-E72D297353CC}">
              <c16:uniqueId val="{00000047-433E-47C2-9F1D-C2474C5393EA}"/>
            </c:ext>
          </c:extLst>
        </c:ser>
        <c:ser>
          <c:idx val="70"/>
          <c:order val="70"/>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PerCapitaGDPUpdate!$BT$72:$BT$156</c:f>
            </c:numRef>
          </c:val>
          <c:smooth val="0"/>
          <c:extLst xmlns:c16r2="http://schemas.microsoft.com/office/drawing/2015/06/chart">
            <c:ext xmlns:c16="http://schemas.microsoft.com/office/drawing/2014/chart" uri="{C3380CC4-5D6E-409C-BE32-E72D297353CC}">
              <c16:uniqueId val="{00000048-433E-47C2-9F1D-C2474C5393EA}"/>
            </c:ext>
          </c:extLst>
        </c:ser>
        <c:ser>
          <c:idx val="71"/>
          <c:order val="71"/>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PerCapitaGDPUpdate!$BU$72:$BU$156</c:f>
            </c:numRef>
          </c:val>
          <c:smooth val="0"/>
          <c:extLst xmlns:c16r2="http://schemas.microsoft.com/office/drawing/2015/06/chart">
            <c:ext xmlns:c16="http://schemas.microsoft.com/office/drawing/2014/chart" uri="{C3380CC4-5D6E-409C-BE32-E72D297353CC}">
              <c16:uniqueId val="{00000049-433E-47C2-9F1D-C2474C5393EA}"/>
            </c:ext>
          </c:extLst>
        </c:ser>
        <c:ser>
          <c:idx val="72"/>
          <c:order val="72"/>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PerCapitaGDPUpdate!$BV$72:$BV$156</c:f>
            </c:numRef>
          </c:val>
          <c:smooth val="0"/>
          <c:extLst xmlns:c16r2="http://schemas.microsoft.com/office/drawing/2015/06/chart">
            <c:ext xmlns:c16="http://schemas.microsoft.com/office/drawing/2014/chart" uri="{C3380CC4-5D6E-409C-BE32-E72D297353CC}">
              <c16:uniqueId val="{0000004A-433E-47C2-9F1D-C2474C5393EA}"/>
            </c:ext>
          </c:extLst>
        </c:ser>
        <c:ser>
          <c:idx val="73"/>
          <c:order val="73"/>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PerCapitaGDPUpdate!$BW$72:$BW$156</c:f>
            </c:numRef>
          </c:val>
          <c:smooth val="0"/>
          <c:extLst xmlns:c16r2="http://schemas.microsoft.com/office/drawing/2015/06/chart">
            <c:ext xmlns:c16="http://schemas.microsoft.com/office/drawing/2014/chart" uri="{C3380CC4-5D6E-409C-BE32-E72D297353CC}">
              <c16:uniqueId val="{0000004B-433E-47C2-9F1D-C2474C5393EA}"/>
            </c:ext>
          </c:extLst>
        </c:ser>
        <c:ser>
          <c:idx val="74"/>
          <c:order val="74"/>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PerCapitaGDPUpdate!$BX$72:$BX$156</c:f>
            </c:numRef>
          </c:val>
          <c:smooth val="0"/>
          <c:extLst xmlns:c16r2="http://schemas.microsoft.com/office/drawing/2015/06/chart">
            <c:ext xmlns:c16="http://schemas.microsoft.com/office/drawing/2014/chart" uri="{C3380CC4-5D6E-409C-BE32-E72D297353CC}">
              <c16:uniqueId val="{0000004C-433E-47C2-9F1D-C2474C5393EA}"/>
            </c:ext>
          </c:extLst>
        </c:ser>
        <c:ser>
          <c:idx val="75"/>
          <c:order val="75"/>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PerCapitaGDPUpdate!$BY$72:$BY$156</c:f>
            </c:numRef>
          </c:val>
          <c:smooth val="0"/>
          <c:extLst xmlns:c16r2="http://schemas.microsoft.com/office/drawing/2015/06/chart">
            <c:ext xmlns:c16="http://schemas.microsoft.com/office/drawing/2014/chart" uri="{C3380CC4-5D6E-409C-BE32-E72D297353CC}">
              <c16:uniqueId val="{0000004D-433E-47C2-9F1D-C2474C5393EA}"/>
            </c:ext>
          </c:extLst>
        </c:ser>
        <c:ser>
          <c:idx val="76"/>
          <c:order val="76"/>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PerCapitaGDPUpdate!$BZ$72:$BZ$156</c:f>
            </c:numRef>
          </c:val>
          <c:smooth val="0"/>
          <c:extLst xmlns:c16r2="http://schemas.microsoft.com/office/drawing/2015/06/chart">
            <c:ext xmlns:c16="http://schemas.microsoft.com/office/drawing/2014/chart" uri="{C3380CC4-5D6E-409C-BE32-E72D297353CC}">
              <c16:uniqueId val="{0000004E-433E-47C2-9F1D-C2474C5393EA}"/>
            </c:ext>
          </c:extLst>
        </c:ser>
        <c:ser>
          <c:idx val="77"/>
          <c:order val="77"/>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PerCapitaGDPUpdate!$CA$72:$CA$156</c:f>
            </c:numRef>
          </c:val>
          <c:smooth val="0"/>
          <c:extLst xmlns:c16r2="http://schemas.microsoft.com/office/drawing/2015/06/chart">
            <c:ext xmlns:c16="http://schemas.microsoft.com/office/drawing/2014/chart" uri="{C3380CC4-5D6E-409C-BE32-E72D297353CC}">
              <c16:uniqueId val="{0000004F-433E-47C2-9F1D-C2474C5393EA}"/>
            </c:ext>
          </c:extLst>
        </c:ser>
        <c:ser>
          <c:idx val="78"/>
          <c:order val="78"/>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PerCapitaGDPUpdate!$CB$72:$CB$156</c:f>
            </c:numRef>
          </c:val>
          <c:smooth val="0"/>
          <c:extLst xmlns:c16r2="http://schemas.microsoft.com/office/drawing/2015/06/chart">
            <c:ext xmlns:c16="http://schemas.microsoft.com/office/drawing/2014/chart" uri="{C3380CC4-5D6E-409C-BE32-E72D297353CC}">
              <c16:uniqueId val="{00000050-433E-47C2-9F1D-C2474C5393EA}"/>
            </c:ext>
          </c:extLst>
        </c:ser>
        <c:ser>
          <c:idx val="79"/>
          <c:order val="79"/>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PerCapitaGDPUpdate!$CC$72:$CC$156</c:f>
            </c:numRef>
          </c:val>
          <c:smooth val="0"/>
          <c:extLst xmlns:c16r2="http://schemas.microsoft.com/office/drawing/2015/06/chart">
            <c:ext xmlns:c16="http://schemas.microsoft.com/office/drawing/2014/chart" uri="{C3380CC4-5D6E-409C-BE32-E72D297353CC}">
              <c16:uniqueId val="{00000051-433E-47C2-9F1D-C2474C5393EA}"/>
            </c:ext>
          </c:extLst>
        </c:ser>
        <c:ser>
          <c:idx val="80"/>
          <c:order val="80"/>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PerCapitaGDPUpdate!$CD$72:$CD$156</c:f>
            </c:numRef>
          </c:val>
          <c:smooth val="0"/>
          <c:extLst xmlns:c16r2="http://schemas.microsoft.com/office/drawing/2015/06/chart">
            <c:ext xmlns:c16="http://schemas.microsoft.com/office/drawing/2014/chart" uri="{C3380CC4-5D6E-409C-BE32-E72D297353CC}">
              <c16:uniqueId val="{00000052-433E-47C2-9F1D-C2474C5393EA}"/>
            </c:ext>
          </c:extLst>
        </c:ser>
        <c:ser>
          <c:idx val="81"/>
          <c:order val="81"/>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PerCapitaGDPUpdate!$CE$72:$CE$156</c:f>
            </c:numRef>
          </c:val>
          <c:smooth val="0"/>
          <c:extLst xmlns:c16r2="http://schemas.microsoft.com/office/drawing/2015/06/chart">
            <c:ext xmlns:c16="http://schemas.microsoft.com/office/drawing/2014/chart" uri="{C3380CC4-5D6E-409C-BE32-E72D297353CC}">
              <c16:uniqueId val="{00000053-433E-47C2-9F1D-C2474C5393EA}"/>
            </c:ext>
          </c:extLst>
        </c:ser>
        <c:ser>
          <c:idx val="82"/>
          <c:order val="82"/>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PerCapitaGDPUpdate!$CF$72:$CF$156</c:f>
            </c:numRef>
          </c:val>
          <c:smooth val="0"/>
          <c:extLst xmlns:c16r2="http://schemas.microsoft.com/office/drawing/2015/06/chart">
            <c:ext xmlns:c16="http://schemas.microsoft.com/office/drawing/2014/chart" uri="{C3380CC4-5D6E-409C-BE32-E72D297353CC}">
              <c16:uniqueId val="{00000054-433E-47C2-9F1D-C2474C5393EA}"/>
            </c:ext>
          </c:extLst>
        </c:ser>
        <c:ser>
          <c:idx val="83"/>
          <c:order val="83"/>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PerCapitaGDPUpdate!$CG$72:$CG$156</c:f>
            </c:numRef>
          </c:val>
          <c:smooth val="0"/>
          <c:extLst xmlns:c16r2="http://schemas.microsoft.com/office/drawing/2015/06/chart">
            <c:ext xmlns:c16="http://schemas.microsoft.com/office/drawing/2014/chart" uri="{C3380CC4-5D6E-409C-BE32-E72D297353CC}">
              <c16:uniqueId val="{00000055-433E-47C2-9F1D-C2474C5393EA}"/>
            </c:ext>
          </c:extLst>
        </c:ser>
        <c:ser>
          <c:idx val="84"/>
          <c:order val="84"/>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PerCapitaGDPUpdate!$CH$72:$CH$156</c:f>
            </c:numRef>
          </c:val>
          <c:smooth val="0"/>
          <c:extLst xmlns:c16r2="http://schemas.microsoft.com/office/drawing/2015/06/chart">
            <c:ext xmlns:c16="http://schemas.microsoft.com/office/drawing/2014/chart" uri="{C3380CC4-5D6E-409C-BE32-E72D297353CC}">
              <c16:uniqueId val="{00000056-433E-47C2-9F1D-C2474C5393EA}"/>
            </c:ext>
          </c:extLst>
        </c:ser>
        <c:ser>
          <c:idx val="85"/>
          <c:order val="85"/>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PerCapitaGDPUpdate!$CI$72:$CI$156</c:f>
            </c:numRef>
          </c:val>
          <c:smooth val="0"/>
          <c:extLst xmlns:c16r2="http://schemas.microsoft.com/office/drawing/2015/06/chart">
            <c:ext xmlns:c16="http://schemas.microsoft.com/office/drawing/2014/chart" uri="{C3380CC4-5D6E-409C-BE32-E72D297353CC}">
              <c16:uniqueId val="{00000057-433E-47C2-9F1D-C2474C5393EA}"/>
            </c:ext>
          </c:extLst>
        </c:ser>
        <c:ser>
          <c:idx val="86"/>
          <c:order val="86"/>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PerCapitaGDPUpdate!$CJ$72:$CJ$156</c:f>
            </c:numRef>
          </c:val>
          <c:smooth val="0"/>
          <c:extLst xmlns:c16r2="http://schemas.microsoft.com/office/drawing/2015/06/chart">
            <c:ext xmlns:c16="http://schemas.microsoft.com/office/drawing/2014/chart" uri="{C3380CC4-5D6E-409C-BE32-E72D297353CC}">
              <c16:uniqueId val="{00000058-433E-47C2-9F1D-C2474C5393EA}"/>
            </c:ext>
          </c:extLst>
        </c:ser>
        <c:ser>
          <c:idx val="87"/>
          <c:order val="87"/>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PerCapitaGDPUpdate!$CK$72:$CK$156</c:f>
            </c:numRef>
          </c:val>
          <c:smooth val="0"/>
          <c:extLst xmlns:c16r2="http://schemas.microsoft.com/office/drawing/2015/06/chart">
            <c:ext xmlns:c16="http://schemas.microsoft.com/office/drawing/2014/chart" uri="{C3380CC4-5D6E-409C-BE32-E72D297353CC}">
              <c16:uniqueId val="{00000059-433E-47C2-9F1D-C2474C5393EA}"/>
            </c:ext>
          </c:extLst>
        </c:ser>
        <c:ser>
          <c:idx val="88"/>
          <c:order val="88"/>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PerCapitaGDPUpdate!$CL$72:$CL$156</c:f>
            </c:numRef>
          </c:val>
          <c:smooth val="0"/>
          <c:extLst xmlns:c16r2="http://schemas.microsoft.com/office/drawing/2015/06/chart">
            <c:ext xmlns:c16="http://schemas.microsoft.com/office/drawing/2014/chart" uri="{C3380CC4-5D6E-409C-BE32-E72D297353CC}">
              <c16:uniqueId val="{0000005A-433E-47C2-9F1D-C2474C5393EA}"/>
            </c:ext>
          </c:extLst>
        </c:ser>
        <c:ser>
          <c:idx val="89"/>
          <c:order val="89"/>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PerCapitaGDPUpdate!$CM$72:$CM$156</c:f>
            </c:numRef>
          </c:val>
          <c:smooth val="0"/>
          <c:extLst xmlns:c16r2="http://schemas.microsoft.com/office/drawing/2015/06/chart">
            <c:ext xmlns:c16="http://schemas.microsoft.com/office/drawing/2014/chart" uri="{C3380CC4-5D6E-409C-BE32-E72D297353CC}">
              <c16:uniqueId val="{0000005B-433E-47C2-9F1D-C2474C5393EA}"/>
            </c:ext>
          </c:extLst>
        </c:ser>
        <c:ser>
          <c:idx val="90"/>
          <c:order val="90"/>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PerCapitaGDPUpdate!$CN$72:$CN$156</c:f>
            </c:numRef>
          </c:val>
          <c:smooth val="0"/>
          <c:extLst xmlns:c16r2="http://schemas.microsoft.com/office/drawing/2015/06/chart">
            <c:ext xmlns:c16="http://schemas.microsoft.com/office/drawing/2014/chart" uri="{C3380CC4-5D6E-409C-BE32-E72D297353CC}">
              <c16:uniqueId val="{0000005C-433E-47C2-9F1D-C2474C5393EA}"/>
            </c:ext>
          </c:extLst>
        </c:ser>
        <c:ser>
          <c:idx val="91"/>
          <c:order val="91"/>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PerCapitaGDPUpdate!$CO$72:$CO$156</c:f>
            </c:numRef>
          </c:val>
          <c:smooth val="0"/>
          <c:extLst xmlns:c16r2="http://schemas.microsoft.com/office/drawing/2015/06/chart">
            <c:ext xmlns:c16="http://schemas.microsoft.com/office/drawing/2014/chart" uri="{C3380CC4-5D6E-409C-BE32-E72D297353CC}">
              <c16:uniqueId val="{0000005D-433E-47C2-9F1D-C2474C5393EA}"/>
            </c:ext>
          </c:extLst>
        </c:ser>
        <c:ser>
          <c:idx val="92"/>
          <c:order val="92"/>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PerCapitaGDPUpdate!$CP$72:$CP$156</c:f>
            </c:numRef>
          </c:val>
          <c:smooth val="0"/>
          <c:extLst xmlns:c16r2="http://schemas.microsoft.com/office/drawing/2015/06/chart">
            <c:ext xmlns:c16="http://schemas.microsoft.com/office/drawing/2014/chart" uri="{C3380CC4-5D6E-409C-BE32-E72D297353CC}">
              <c16:uniqueId val="{0000005E-433E-47C2-9F1D-C2474C5393EA}"/>
            </c:ext>
          </c:extLst>
        </c:ser>
        <c:ser>
          <c:idx val="93"/>
          <c:order val="93"/>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PerCapitaGDPUpdate!$CQ$72:$CQ$156</c:f>
            </c:numRef>
          </c:val>
          <c:smooth val="0"/>
          <c:extLst xmlns:c16r2="http://schemas.microsoft.com/office/drawing/2015/06/chart">
            <c:ext xmlns:c16="http://schemas.microsoft.com/office/drawing/2014/chart" uri="{C3380CC4-5D6E-409C-BE32-E72D297353CC}">
              <c16:uniqueId val="{0000005F-433E-47C2-9F1D-C2474C5393EA}"/>
            </c:ext>
          </c:extLst>
        </c:ser>
        <c:ser>
          <c:idx val="94"/>
          <c:order val="94"/>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PerCapitaGDPUpdate!$CR$72:$CR$156</c:f>
            </c:numRef>
          </c:val>
          <c:smooth val="0"/>
          <c:extLst xmlns:c16r2="http://schemas.microsoft.com/office/drawing/2015/06/chart">
            <c:ext xmlns:c16="http://schemas.microsoft.com/office/drawing/2014/chart" uri="{C3380CC4-5D6E-409C-BE32-E72D297353CC}">
              <c16:uniqueId val="{00000060-433E-47C2-9F1D-C2474C5393EA}"/>
            </c:ext>
          </c:extLst>
        </c:ser>
        <c:ser>
          <c:idx val="95"/>
          <c:order val="95"/>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PerCapitaGDPUpdate!$CS$72:$CS$156</c:f>
            </c:numRef>
          </c:val>
          <c:smooth val="0"/>
          <c:extLst xmlns:c16r2="http://schemas.microsoft.com/office/drawing/2015/06/chart">
            <c:ext xmlns:c16="http://schemas.microsoft.com/office/drawing/2014/chart" uri="{C3380CC4-5D6E-409C-BE32-E72D297353CC}">
              <c16:uniqueId val="{00000061-433E-47C2-9F1D-C2474C5393EA}"/>
            </c:ext>
          </c:extLst>
        </c:ser>
        <c:ser>
          <c:idx val="96"/>
          <c:order val="96"/>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PerCapitaGDPUpdate!$CT$72:$CT$156</c:f>
            </c:numRef>
          </c:val>
          <c:smooth val="0"/>
          <c:extLst xmlns:c16r2="http://schemas.microsoft.com/office/drawing/2015/06/chart">
            <c:ext xmlns:c16="http://schemas.microsoft.com/office/drawing/2014/chart" uri="{C3380CC4-5D6E-409C-BE32-E72D297353CC}">
              <c16:uniqueId val="{00000062-433E-47C2-9F1D-C2474C5393EA}"/>
            </c:ext>
          </c:extLst>
        </c:ser>
        <c:ser>
          <c:idx val="97"/>
          <c:order val="97"/>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PerCapitaGDPUpdate!$CU$72:$CU$156</c:f>
            </c:numRef>
          </c:val>
          <c:smooth val="0"/>
          <c:extLst xmlns:c16r2="http://schemas.microsoft.com/office/drawing/2015/06/chart">
            <c:ext xmlns:c16="http://schemas.microsoft.com/office/drawing/2014/chart" uri="{C3380CC4-5D6E-409C-BE32-E72D297353CC}">
              <c16:uniqueId val="{00000063-433E-47C2-9F1D-C2474C5393EA}"/>
            </c:ext>
          </c:extLst>
        </c:ser>
        <c:ser>
          <c:idx val="98"/>
          <c:order val="98"/>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PerCapitaGDPUpdate!$CV$72:$CV$156</c:f>
            </c:numRef>
          </c:val>
          <c:smooth val="0"/>
          <c:extLst xmlns:c16r2="http://schemas.microsoft.com/office/drawing/2015/06/chart">
            <c:ext xmlns:c16="http://schemas.microsoft.com/office/drawing/2014/chart" uri="{C3380CC4-5D6E-409C-BE32-E72D297353CC}">
              <c16:uniqueId val="{00000064-433E-47C2-9F1D-C2474C5393EA}"/>
            </c:ext>
          </c:extLst>
        </c:ser>
        <c:ser>
          <c:idx val="99"/>
          <c:order val="99"/>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PerCapitaGDPUpdate!$CW$72:$CW$156</c:f>
            </c:numRef>
          </c:val>
          <c:smooth val="0"/>
          <c:extLst xmlns:c16r2="http://schemas.microsoft.com/office/drawing/2015/06/chart">
            <c:ext xmlns:c16="http://schemas.microsoft.com/office/drawing/2014/chart" uri="{C3380CC4-5D6E-409C-BE32-E72D297353CC}">
              <c16:uniqueId val="{00000065-433E-47C2-9F1D-C2474C5393EA}"/>
            </c:ext>
          </c:extLst>
        </c:ser>
        <c:ser>
          <c:idx val="100"/>
          <c:order val="100"/>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PerCapitaGDPUpdate!$CX$72:$CX$156</c:f>
            </c:numRef>
          </c:val>
          <c:smooth val="0"/>
          <c:extLst xmlns:c16r2="http://schemas.microsoft.com/office/drawing/2015/06/chart">
            <c:ext xmlns:c16="http://schemas.microsoft.com/office/drawing/2014/chart" uri="{C3380CC4-5D6E-409C-BE32-E72D297353CC}">
              <c16:uniqueId val="{00000066-433E-47C2-9F1D-C2474C5393EA}"/>
            </c:ext>
          </c:extLst>
        </c:ser>
        <c:ser>
          <c:idx val="101"/>
          <c:order val="101"/>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PerCapitaGDPUpdate!$CY$72:$CY$156</c:f>
            </c:numRef>
          </c:val>
          <c:smooth val="0"/>
          <c:extLst xmlns:c16r2="http://schemas.microsoft.com/office/drawing/2015/06/chart">
            <c:ext xmlns:c16="http://schemas.microsoft.com/office/drawing/2014/chart" uri="{C3380CC4-5D6E-409C-BE32-E72D297353CC}">
              <c16:uniqueId val="{00000067-433E-47C2-9F1D-C2474C5393EA}"/>
            </c:ext>
          </c:extLst>
        </c:ser>
        <c:ser>
          <c:idx val="102"/>
          <c:order val="102"/>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PerCapitaGDPUpdate!$CZ$72:$CZ$156</c:f>
            </c:numRef>
          </c:val>
          <c:smooth val="0"/>
          <c:extLst xmlns:c16r2="http://schemas.microsoft.com/office/drawing/2015/06/chart">
            <c:ext xmlns:c16="http://schemas.microsoft.com/office/drawing/2014/chart" uri="{C3380CC4-5D6E-409C-BE32-E72D297353CC}">
              <c16:uniqueId val="{00000068-433E-47C2-9F1D-C2474C5393EA}"/>
            </c:ext>
          </c:extLst>
        </c:ser>
        <c:ser>
          <c:idx val="103"/>
          <c:order val="103"/>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PerCapitaGDPUpdate!$DA$72:$DA$156</c:f>
            </c:numRef>
          </c:val>
          <c:smooth val="0"/>
          <c:extLst xmlns:c16r2="http://schemas.microsoft.com/office/drawing/2015/06/chart">
            <c:ext xmlns:c16="http://schemas.microsoft.com/office/drawing/2014/chart" uri="{C3380CC4-5D6E-409C-BE32-E72D297353CC}">
              <c16:uniqueId val="{00000069-433E-47C2-9F1D-C2474C5393EA}"/>
            </c:ext>
          </c:extLst>
        </c:ser>
        <c:ser>
          <c:idx val="104"/>
          <c:order val="104"/>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PerCapitaGDPUpdate!$DB$72:$DB$156</c:f>
            </c:numRef>
          </c:val>
          <c:smooth val="0"/>
          <c:extLst xmlns:c16r2="http://schemas.microsoft.com/office/drawing/2015/06/chart">
            <c:ext xmlns:c16="http://schemas.microsoft.com/office/drawing/2014/chart" uri="{C3380CC4-5D6E-409C-BE32-E72D297353CC}">
              <c16:uniqueId val="{0000006A-433E-47C2-9F1D-C2474C5393EA}"/>
            </c:ext>
          </c:extLst>
        </c:ser>
        <c:ser>
          <c:idx val="105"/>
          <c:order val="105"/>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PerCapitaGDPUpdate!$DC$72:$DC$156</c:f>
            </c:numRef>
          </c:val>
          <c:smooth val="0"/>
          <c:extLst xmlns:c16r2="http://schemas.microsoft.com/office/drawing/2015/06/chart">
            <c:ext xmlns:c16="http://schemas.microsoft.com/office/drawing/2014/chart" uri="{C3380CC4-5D6E-409C-BE32-E72D297353CC}">
              <c16:uniqueId val="{0000006B-433E-47C2-9F1D-C2474C5393EA}"/>
            </c:ext>
          </c:extLst>
        </c:ser>
        <c:ser>
          <c:idx val="106"/>
          <c:order val="106"/>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PerCapitaGDPUpdate!$DD$72:$DD$156</c:f>
            </c:numRef>
          </c:val>
          <c:smooth val="0"/>
          <c:extLst xmlns:c16r2="http://schemas.microsoft.com/office/drawing/2015/06/chart">
            <c:ext xmlns:c16="http://schemas.microsoft.com/office/drawing/2014/chart" uri="{C3380CC4-5D6E-409C-BE32-E72D297353CC}">
              <c16:uniqueId val="{0000006C-433E-47C2-9F1D-C2474C5393EA}"/>
            </c:ext>
          </c:extLst>
        </c:ser>
        <c:ser>
          <c:idx val="107"/>
          <c:order val="107"/>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PerCapitaGDPUpdate!$DE$72:$DE$156</c:f>
            </c:numRef>
          </c:val>
          <c:smooth val="0"/>
          <c:extLst xmlns:c16r2="http://schemas.microsoft.com/office/drawing/2015/06/chart">
            <c:ext xmlns:c16="http://schemas.microsoft.com/office/drawing/2014/chart" uri="{C3380CC4-5D6E-409C-BE32-E72D297353CC}">
              <c16:uniqueId val="{0000006D-433E-47C2-9F1D-C2474C5393EA}"/>
            </c:ext>
          </c:extLst>
        </c:ser>
        <c:ser>
          <c:idx val="108"/>
          <c:order val="108"/>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PerCapitaGDPUpdate!$DF$72:$DF$156</c:f>
            </c:numRef>
          </c:val>
          <c:smooth val="0"/>
          <c:extLst xmlns:c16r2="http://schemas.microsoft.com/office/drawing/2015/06/chart">
            <c:ext xmlns:c16="http://schemas.microsoft.com/office/drawing/2014/chart" uri="{C3380CC4-5D6E-409C-BE32-E72D297353CC}">
              <c16:uniqueId val="{0000006E-433E-47C2-9F1D-C2474C5393EA}"/>
            </c:ext>
          </c:extLst>
        </c:ser>
        <c:ser>
          <c:idx val="109"/>
          <c:order val="109"/>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PerCapitaGDPUpdate!$DG$72:$DG$156</c:f>
            </c:numRef>
          </c:val>
          <c:smooth val="0"/>
          <c:extLst xmlns:c16r2="http://schemas.microsoft.com/office/drawing/2015/06/chart">
            <c:ext xmlns:c16="http://schemas.microsoft.com/office/drawing/2014/chart" uri="{C3380CC4-5D6E-409C-BE32-E72D297353CC}">
              <c16:uniqueId val="{0000006F-433E-47C2-9F1D-C2474C5393EA}"/>
            </c:ext>
          </c:extLst>
        </c:ser>
        <c:ser>
          <c:idx val="110"/>
          <c:order val="110"/>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PerCapitaGDPUpdate!$DH$72:$DH$156</c:f>
            </c:numRef>
          </c:val>
          <c:smooth val="0"/>
          <c:extLst xmlns:c16r2="http://schemas.microsoft.com/office/drawing/2015/06/chart">
            <c:ext xmlns:c16="http://schemas.microsoft.com/office/drawing/2014/chart" uri="{C3380CC4-5D6E-409C-BE32-E72D297353CC}">
              <c16:uniqueId val="{00000070-433E-47C2-9F1D-C2474C5393EA}"/>
            </c:ext>
          </c:extLst>
        </c:ser>
        <c:ser>
          <c:idx val="111"/>
          <c:order val="111"/>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PerCapitaGDPUpdate!$DI$72:$DI$156</c:f>
            </c:numRef>
          </c:val>
          <c:smooth val="0"/>
          <c:extLst xmlns:c16r2="http://schemas.microsoft.com/office/drawing/2015/06/chart">
            <c:ext xmlns:c16="http://schemas.microsoft.com/office/drawing/2014/chart" uri="{C3380CC4-5D6E-409C-BE32-E72D297353CC}">
              <c16:uniqueId val="{00000071-433E-47C2-9F1D-C2474C5393EA}"/>
            </c:ext>
          </c:extLst>
        </c:ser>
        <c:ser>
          <c:idx val="112"/>
          <c:order val="112"/>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PerCapitaGDPUpdate!$DJ$72:$DJ$156</c:f>
            </c:numRef>
          </c:val>
          <c:smooth val="0"/>
          <c:extLst xmlns:c16r2="http://schemas.microsoft.com/office/drawing/2015/06/chart">
            <c:ext xmlns:c16="http://schemas.microsoft.com/office/drawing/2014/chart" uri="{C3380CC4-5D6E-409C-BE32-E72D297353CC}">
              <c16:uniqueId val="{00000072-433E-47C2-9F1D-C2474C5393EA}"/>
            </c:ext>
          </c:extLst>
        </c:ser>
        <c:ser>
          <c:idx val="113"/>
          <c:order val="113"/>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PerCapitaGDPUpdate!$DK$72:$DK$156</c:f>
            </c:numRef>
          </c:val>
          <c:smooth val="0"/>
          <c:extLst xmlns:c16r2="http://schemas.microsoft.com/office/drawing/2015/06/chart">
            <c:ext xmlns:c16="http://schemas.microsoft.com/office/drawing/2014/chart" uri="{C3380CC4-5D6E-409C-BE32-E72D297353CC}">
              <c16:uniqueId val="{00000073-433E-47C2-9F1D-C2474C5393EA}"/>
            </c:ext>
          </c:extLst>
        </c:ser>
        <c:ser>
          <c:idx val="114"/>
          <c:order val="114"/>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PerCapitaGDPUpdate!$DL$72:$DL$156</c:f>
            </c:numRef>
          </c:val>
          <c:smooth val="0"/>
          <c:extLst xmlns:c16r2="http://schemas.microsoft.com/office/drawing/2015/06/chart">
            <c:ext xmlns:c16="http://schemas.microsoft.com/office/drawing/2014/chart" uri="{C3380CC4-5D6E-409C-BE32-E72D297353CC}">
              <c16:uniqueId val="{00000074-433E-47C2-9F1D-C2474C5393EA}"/>
            </c:ext>
          </c:extLst>
        </c:ser>
        <c:ser>
          <c:idx val="115"/>
          <c:order val="115"/>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PerCapitaGDPUpdate!$DM$72:$DM$156</c:f>
            </c:numRef>
          </c:val>
          <c:smooth val="0"/>
          <c:extLst xmlns:c16r2="http://schemas.microsoft.com/office/drawing/2015/06/chart">
            <c:ext xmlns:c16="http://schemas.microsoft.com/office/drawing/2014/chart" uri="{C3380CC4-5D6E-409C-BE32-E72D297353CC}">
              <c16:uniqueId val="{00000075-433E-47C2-9F1D-C2474C5393EA}"/>
            </c:ext>
          </c:extLst>
        </c:ser>
        <c:ser>
          <c:idx val="116"/>
          <c:order val="116"/>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PerCapitaGDPUpdate!$DN$72:$DN$156</c:f>
            </c:numRef>
          </c:val>
          <c:smooth val="0"/>
          <c:extLst xmlns:c16r2="http://schemas.microsoft.com/office/drawing/2015/06/chart">
            <c:ext xmlns:c16="http://schemas.microsoft.com/office/drawing/2014/chart" uri="{C3380CC4-5D6E-409C-BE32-E72D297353CC}">
              <c16:uniqueId val="{00000076-433E-47C2-9F1D-C2474C5393EA}"/>
            </c:ext>
          </c:extLst>
        </c:ser>
        <c:ser>
          <c:idx val="117"/>
          <c:order val="117"/>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PerCapitaGDPUpdate!$DO$72:$DO$156</c:f>
            </c:numRef>
          </c:val>
          <c:smooth val="0"/>
          <c:extLst xmlns:c16r2="http://schemas.microsoft.com/office/drawing/2015/06/chart">
            <c:ext xmlns:c16="http://schemas.microsoft.com/office/drawing/2014/chart" uri="{C3380CC4-5D6E-409C-BE32-E72D297353CC}">
              <c16:uniqueId val="{00000077-433E-47C2-9F1D-C2474C5393EA}"/>
            </c:ext>
          </c:extLst>
        </c:ser>
        <c:ser>
          <c:idx val="118"/>
          <c:order val="118"/>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PerCapitaGDPUpdate!$DP$72:$DP$156</c:f>
            </c:numRef>
          </c:val>
          <c:smooth val="0"/>
          <c:extLst xmlns:c16r2="http://schemas.microsoft.com/office/drawing/2015/06/chart">
            <c:ext xmlns:c16="http://schemas.microsoft.com/office/drawing/2014/chart" uri="{C3380CC4-5D6E-409C-BE32-E72D297353CC}">
              <c16:uniqueId val="{00000078-433E-47C2-9F1D-C2474C5393EA}"/>
            </c:ext>
          </c:extLst>
        </c:ser>
        <c:ser>
          <c:idx val="119"/>
          <c:order val="119"/>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PerCapitaGDPUpdate!$DQ$72:$DQ$156</c:f>
            </c:numRef>
          </c:val>
          <c:smooth val="0"/>
          <c:extLst xmlns:c16r2="http://schemas.microsoft.com/office/drawing/2015/06/chart">
            <c:ext xmlns:c16="http://schemas.microsoft.com/office/drawing/2014/chart" uri="{C3380CC4-5D6E-409C-BE32-E72D297353CC}">
              <c16:uniqueId val="{00000079-433E-47C2-9F1D-C2474C5393EA}"/>
            </c:ext>
          </c:extLst>
        </c:ser>
        <c:ser>
          <c:idx val="120"/>
          <c:order val="120"/>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PerCapitaGDPUpdate!$DR$72:$DR$156</c:f>
            </c:numRef>
          </c:val>
          <c:smooth val="0"/>
          <c:extLst xmlns:c16r2="http://schemas.microsoft.com/office/drawing/2015/06/chart">
            <c:ext xmlns:c16="http://schemas.microsoft.com/office/drawing/2014/chart" uri="{C3380CC4-5D6E-409C-BE32-E72D297353CC}">
              <c16:uniqueId val="{0000007A-433E-47C2-9F1D-C2474C5393EA}"/>
            </c:ext>
          </c:extLst>
        </c:ser>
        <c:ser>
          <c:idx val="121"/>
          <c:order val="121"/>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PerCapitaGDPUpdate!$DS$72:$DS$156</c:f>
            </c:numRef>
          </c:val>
          <c:smooth val="0"/>
          <c:extLst xmlns:c16r2="http://schemas.microsoft.com/office/drawing/2015/06/chart">
            <c:ext xmlns:c16="http://schemas.microsoft.com/office/drawing/2014/chart" uri="{C3380CC4-5D6E-409C-BE32-E72D297353CC}">
              <c16:uniqueId val="{0000007B-433E-47C2-9F1D-C2474C5393EA}"/>
            </c:ext>
          </c:extLst>
        </c:ser>
        <c:ser>
          <c:idx val="122"/>
          <c:order val="122"/>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PerCapitaGDPUpdate!$DT$72:$DT$156</c:f>
            </c:numRef>
          </c:val>
          <c:smooth val="0"/>
          <c:extLst xmlns:c16r2="http://schemas.microsoft.com/office/drawing/2015/06/chart">
            <c:ext xmlns:c16="http://schemas.microsoft.com/office/drawing/2014/chart" uri="{C3380CC4-5D6E-409C-BE32-E72D297353CC}">
              <c16:uniqueId val="{0000007C-433E-47C2-9F1D-C2474C5393EA}"/>
            </c:ext>
          </c:extLst>
        </c:ser>
        <c:ser>
          <c:idx val="123"/>
          <c:order val="123"/>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PerCapitaGDPUpdate!$DU$72:$DU$156</c:f>
            </c:numRef>
          </c:val>
          <c:smooth val="0"/>
          <c:extLst xmlns:c16r2="http://schemas.microsoft.com/office/drawing/2015/06/chart">
            <c:ext xmlns:c16="http://schemas.microsoft.com/office/drawing/2014/chart" uri="{C3380CC4-5D6E-409C-BE32-E72D297353CC}">
              <c16:uniqueId val="{0000007D-433E-47C2-9F1D-C2474C5393EA}"/>
            </c:ext>
          </c:extLst>
        </c:ser>
        <c:ser>
          <c:idx val="124"/>
          <c:order val="124"/>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PerCapitaGDPUpdate!$DV$72:$DV$156</c:f>
            </c:numRef>
          </c:val>
          <c:smooth val="0"/>
          <c:extLst xmlns:c16r2="http://schemas.microsoft.com/office/drawing/2015/06/chart">
            <c:ext xmlns:c16="http://schemas.microsoft.com/office/drawing/2014/chart" uri="{C3380CC4-5D6E-409C-BE32-E72D297353CC}">
              <c16:uniqueId val="{0000007E-433E-47C2-9F1D-C2474C5393EA}"/>
            </c:ext>
          </c:extLst>
        </c:ser>
        <c:ser>
          <c:idx val="125"/>
          <c:order val="125"/>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PerCapitaGDPUpdate!$DW$72:$DW$156</c:f>
            </c:numRef>
          </c:val>
          <c:smooth val="0"/>
          <c:extLst xmlns:c16r2="http://schemas.microsoft.com/office/drawing/2015/06/chart">
            <c:ext xmlns:c16="http://schemas.microsoft.com/office/drawing/2014/chart" uri="{C3380CC4-5D6E-409C-BE32-E72D297353CC}">
              <c16:uniqueId val="{0000007F-433E-47C2-9F1D-C2474C5393EA}"/>
            </c:ext>
          </c:extLst>
        </c:ser>
        <c:ser>
          <c:idx val="126"/>
          <c:order val="126"/>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PerCapitaGDPUpdate!$DX$72:$DX$156</c:f>
            </c:numRef>
          </c:val>
          <c:smooth val="0"/>
          <c:extLst xmlns:c16r2="http://schemas.microsoft.com/office/drawing/2015/06/chart">
            <c:ext xmlns:c16="http://schemas.microsoft.com/office/drawing/2014/chart" uri="{C3380CC4-5D6E-409C-BE32-E72D297353CC}">
              <c16:uniqueId val="{00000080-433E-47C2-9F1D-C2474C5393EA}"/>
            </c:ext>
          </c:extLst>
        </c:ser>
        <c:ser>
          <c:idx val="127"/>
          <c:order val="127"/>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PerCapitaGDPUpdate!$DY$72:$DY$156</c:f>
            </c:numRef>
          </c:val>
          <c:smooth val="0"/>
          <c:extLst xmlns:c16r2="http://schemas.microsoft.com/office/drawing/2015/06/chart">
            <c:ext xmlns:c16="http://schemas.microsoft.com/office/drawing/2014/chart" uri="{C3380CC4-5D6E-409C-BE32-E72D297353CC}">
              <c16:uniqueId val="{00000081-433E-47C2-9F1D-C2474C5393EA}"/>
            </c:ext>
          </c:extLst>
        </c:ser>
        <c:ser>
          <c:idx val="128"/>
          <c:order val="128"/>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PerCapitaGDPUpdate!$DZ$72:$DZ$156</c:f>
            </c:numRef>
          </c:val>
          <c:smooth val="0"/>
          <c:extLst xmlns:c16r2="http://schemas.microsoft.com/office/drawing/2015/06/chart">
            <c:ext xmlns:c16="http://schemas.microsoft.com/office/drawing/2014/chart" uri="{C3380CC4-5D6E-409C-BE32-E72D297353CC}">
              <c16:uniqueId val="{00000082-433E-47C2-9F1D-C2474C5393EA}"/>
            </c:ext>
          </c:extLst>
        </c:ser>
        <c:ser>
          <c:idx val="129"/>
          <c:order val="129"/>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PerCapitaGDPUpdate!$EA$72:$EA$156</c:f>
            </c:numRef>
          </c:val>
          <c:smooth val="0"/>
          <c:extLst xmlns:c16r2="http://schemas.microsoft.com/office/drawing/2015/06/chart">
            <c:ext xmlns:c16="http://schemas.microsoft.com/office/drawing/2014/chart" uri="{C3380CC4-5D6E-409C-BE32-E72D297353CC}">
              <c16:uniqueId val="{00000083-433E-47C2-9F1D-C2474C5393EA}"/>
            </c:ext>
          </c:extLst>
        </c:ser>
        <c:ser>
          <c:idx val="130"/>
          <c:order val="130"/>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PerCapitaGDPUpdate!$EB$72:$EB$156</c:f>
            </c:numRef>
          </c:val>
          <c:smooth val="0"/>
          <c:extLst xmlns:c16r2="http://schemas.microsoft.com/office/drawing/2015/06/chart">
            <c:ext xmlns:c16="http://schemas.microsoft.com/office/drawing/2014/chart" uri="{C3380CC4-5D6E-409C-BE32-E72D297353CC}">
              <c16:uniqueId val="{00000084-433E-47C2-9F1D-C2474C5393EA}"/>
            </c:ext>
          </c:extLst>
        </c:ser>
        <c:ser>
          <c:idx val="131"/>
          <c:order val="131"/>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PerCapitaGDPUpdate!$EC$72:$EC$156</c:f>
            </c:numRef>
          </c:val>
          <c:smooth val="0"/>
          <c:extLst xmlns:c16r2="http://schemas.microsoft.com/office/drawing/2015/06/chart">
            <c:ext xmlns:c16="http://schemas.microsoft.com/office/drawing/2014/chart" uri="{C3380CC4-5D6E-409C-BE32-E72D297353CC}">
              <c16:uniqueId val="{00000085-433E-47C2-9F1D-C2474C5393EA}"/>
            </c:ext>
          </c:extLst>
        </c:ser>
        <c:ser>
          <c:idx val="132"/>
          <c:order val="132"/>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PerCapitaGDPUpdate!$ED$72:$ED$156</c:f>
            </c:numRef>
          </c:val>
          <c:smooth val="0"/>
          <c:extLst xmlns:c16r2="http://schemas.microsoft.com/office/drawing/2015/06/chart">
            <c:ext xmlns:c16="http://schemas.microsoft.com/office/drawing/2014/chart" uri="{C3380CC4-5D6E-409C-BE32-E72D297353CC}">
              <c16:uniqueId val="{00000086-433E-47C2-9F1D-C2474C5393EA}"/>
            </c:ext>
          </c:extLst>
        </c:ser>
        <c:ser>
          <c:idx val="133"/>
          <c:order val="133"/>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PerCapitaGDPUpdate!$EE$72:$EE$156</c:f>
            </c:numRef>
          </c:val>
          <c:smooth val="0"/>
          <c:extLst xmlns:c16r2="http://schemas.microsoft.com/office/drawing/2015/06/chart">
            <c:ext xmlns:c16="http://schemas.microsoft.com/office/drawing/2014/chart" uri="{C3380CC4-5D6E-409C-BE32-E72D297353CC}">
              <c16:uniqueId val="{00000087-433E-47C2-9F1D-C2474C5393EA}"/>
            </c:ext>
          </c:extLst>
        </c:ser>
        <c:ser>
          <c:idx val="134"/>
          <c:order val="134"/>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PerCapitaGDPUpdate!$EF$72:$EF$156</c:f>
            </c:numRef>
          </c:val>
          <c:smooth val="0"/>
          <c:extLst xmlns:c16r2="http://schemas.microsoft.com/office/drawing/2015/06/chart">
            <c:ext xmlns:c16="http://schemas.microsoft.com/office/drawing/2014/chart" uri="{C3380CC4-5D6E-409C-BE32-E72D297353CC}">
              <c16:uniqueId val="{00000088-433E-47C2-9F1D-C2474C5393EA}"/>
            </c:ext>
          </c:extLst>
        </c:ser>
        <c:ser>
          <c:idx val="135"/>
          <c:order val="135"/>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PerCapitaGDPUpdate!$EG$72:$EG$156</c:f>
            </c:numRef>
          </c:val>
          <c:smooth val="0"/>
          <c:extLst xmlns:c16r2="http://schemas.microsoft.com/office/drawing/2015/06/chart">
            <c:ext xmlns:c16="http://schemas.microsoft.com/office/drawing/2014/chart" uri="{C3380CC4-5D6E-409C-BE32-E72D297353CC}">
              <c16:uniqueId val="{00000089-433E-47C2-9F1D-C2474C5393EA}"/>
            </c:ext>
          </c:extLst>
        </c:ser>
        <c:ser>
          <c:idx val="136"/>
          <c:order val="136"/>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PerCapitaGDPUpdate!$EH$72:$EH$156</c:f>
            </c:numRef>
          </c:val>
          <c:smooth val="0"/>
          <c:extLst xmlns:c16r2="http://schemas.microsoft.com/office/drawing/2015/06/chart">
            <c:ext xmlns:c16="http://schemas.microsoft.com/office/drawing/2014/chart" uri="{C3380CC4-5D6E-409C-BE32-E72D297353CC}">
              <c16:uniqueId val="{0000008A-433E-47C2-9F1D-C2474C5393EA}"/>
            </c:ext>
          </c:extLst>
        </c:ser>
        <c:ser>
          <c:idx val="137"/>
          <c:order val="137"/>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PerCapitaGDPUpdate!$EI$72:$EI$156</c:f>
            </c:numRef>
          </c:val>
          <c:smooth val="0"/>
          <c:extLst xmlns:c16r2="http://schemas.microsoft.com/office/drawing/2015/06/chart">
            <c:ext xmlns:c16="http://schemas.microsoft.com/office/drawing/2014/chart" uri="{C3380CC4-5D6E-409C-BE32-E72D297353CC}">
              <c16:uniqueId val="{0000008B-433E-47C2-9F1D-C2474C5393EA}"/>
            </c:ext>
          </c:extLst>
        </c:ser>
        <c:ser>
          <c:idx val="138"/>
          <c:order val="138"/>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PerCapitaGDPUpdate!$EJ$72:$EJ$156</c:f>
            </c:numRef>
          </c:val>
          <c:smooth val="0"/>
          <c:extLst xmlns:c16r2="http://schemas.microsoft.com/office/drawing/2015/06/chart">
            <c:ext xmlns:c16="http://schemas.microsoft.com/office/drawing/2014/chart" uri="{C3380CC4-5D6E-409C-BE32-E72D297353CC}">
              <c16:uniqueId val="{0000008C-433E-47C2-9F1D-C2474C5393EA}"/>
            </c:ext>
          </c:extLst>
        </c:ser>
        <c:ser>
          <c:idx val="139"/>
          <c:order val="139"/>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PerCapitaGDPUpdate!$EK$72:$EK$156</c:f>
            </c:numRef>
          </c:val>
          <c:smooth val="0"/>
          <c:extLst xmlns:c16r2="http://schemas.microsoft.com/office/drawing/2015/06/chart">
            <c:ext xmlns:c16="http://schemas.microsoft.com/office/drawing/2014/chart" uri="{C3380CC4-5D6E-409C-BE32-E72D297353CC}">
              <c16:uniqueId val="{0000008D-433E-47C2-9F1D-C2474C5393EA}"/>
            </c:ext>
          </c:extLst>
        </c:ser>
        <c:ser>
          <c:idx val="140"/>
          <c:order val="140"/>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PerCapitaGDPUpdate!$EL$72:$EL$156</c:f>
            </c:numRef>
          </c:val>
          <c:smooth val="0"/>
          <c:extLst xmlns:c16r2="http://schemas.microsoft.com/office/drawing/2015/06/chart">
            <c:ext xmlns:c16="http://schemas.microsoft.com/office/drawing/2014/chart" uri="{C3380CC4-5D6E-409C-BE32-E72D297353CC}">
              <c16:uniqueId val="{0000008E-433E-47C2-9F1D-C2474C5393EA}"/>
            </c:ext>
          </c:extLst>
        </c:ser>
        <c:ser>
          <c:idx val="141"/>
          <c:order val="141"/>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PerCapitaGDPUpdate!$EM$72:$EM$156</c:f>
            </c:numRef>
          </c:val>
          <c:smooth val="0"/>
          <c:extLst xmlns:c16r2="http://schemas.microsoft.com/office/drawing/2015/06/chart">
            <c:ext xmlns:c16="http://schemas.microsoft.com/office/drawing/2014/chart" uri="{C3380CC4-5D6E-409C-BE32-E72D297353CC}">
              <c16:uniqueId val="{0000008F-433E-47C2-9F1D-C2474C5393EA}"/>
            </c:ext>
          </c:extLst>
        </c:ser>
        <c:ser>
          <c:idx val="142"/>
          <c:order val="142"/>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PerCapitaGDPUpdate!$EN$72:$EN$156</c:f>
            </c:numRef>
          </c:val>
          <c:smooth val="0"/>
          <c:extLst xmlns:c16r2="http://schemas.microsoft.com/office/drawing/2015/06/chart">
            <c:ext xmlns:c16="http://schemas.microsoft.com/office/drawing/2014/chart" uri="{C3380CC4-5D6E-409C-BE32-E72D297353CC}">
              <c16:uniqueId val="{00000090-433E-47C2-9F1D-C2474C5393EA}"/>
            </c:ext>
          </c:extLst>
        </c:ser>
        <c:ser>
          <c:idx val="143"/>
          <c:order val="143"/>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PerCapitaGDPUpdate!$EO$72:$EO$156</c:f>
            </c:numRef>
          </c:val>
          <c:smooth val="0"/>
          <c:extLst xmlns:c16r2="http://schemas.microsoft.com/office/drawing/2015/06/chart">
            <c:ext xmlns:c16="http://schemas.microsoft.com/office/drawing/2014/chart" uri="{C3380CC4-5D6E-409C-BE32-E72D297353CC}">
              <c16:uniqueId val="{00000091-433E-47C2-9F1D-C2474C5393EA}"/>
            </c:ext>
          </c:extLst>
        </c:ser>
        <c:ser>
          <c:idx val="144"/>
          <c:order val="144"/>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PerCapitaGDPUpdate!$EP$72:$EP$156</c:f>
            </c:numRef>
          </c:val>
          <c:smooth val="0"/>
          <c:extLst xmlns:c16r2="http://schemas.microsoft.com/office/drawing/2015/06/chart">
            <c:ext xmlns:c16="http://schemas.microsoft.com/office/drawing/2014/chart" uri="{C3380CC4-5D6E-409C-BE32-E72D297353CC}">
              <c16:uniqueId val="{00000092-433E-47C2-9F1D-C2474C5393EA}"/>
            </c:ext>
          </c:extLst>
        </c:ser>
        <c:ser>
          <c:idx val="145"/>
          <c:order val="145"/>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PerCapitaGDPUpdate!$EQ$72:$EQ$156</c:f>
            </c:numRef>
          </c:val>
          <c:smooth val="0"/>
          <c:extLst xmlns:c16r2="http://schemas.microsoft.com/office/drawing/2015/06/chart">
            <c:ext xmlns:c16="http://schemas.microsoft.com/office/drawing/2014/chart" uri="{C3380CC4-5D6E-409C-BE32-E72D297353CC}">
              <c16:uniqueId val="{00000093-433E-47C2-9F1D-C2474C5393EA}"/>
            </c:ext>
          </c:extLst>
        </c:ser>
        <c:ser>
          <c:idx val="146"/>
          <c:order val="146"/>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PerCapitaGDPUpdate!$ER$72:$ER$156</c:f>
            </c:numRef>
          </c:val>
          <c:smooth val="0"/>
          <c:extLst xmlns:c16r2="http://schemas.microsoft.com/office/drawing/2015/06/chart">
            <c:ext xmlns:c16="http://schemas.microsoft.com/office/drawing/2014/chart" uri="{C3380CC4-5D6E-409C-BE32-E72D297353CC}">
              <c16:uniqueId val="{00000094-433E-47C2-9F1D-C2474C5393EA}"/>
            </c:ext>
          </c:extLst>
        </c:ser>
        <c:ser>
          <c:idx val="147"/>
          <c:order val="147"/>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PerCapitaGDPUpdate!$ES$72:$ES$156</c:f>
            </c:numRef>
          </c:val>
          <c:smooth val="0"/>
          <c:extLst xmlns:c16r2="http://schemas.microsoft.com/office/drawing/2015/06/chart">
            <c:ext xmlns:c16="http://schemas.microsoft.com/office/drawing/2014/chart" uri="{C3380CC4-5D6E-409C-BE32-E72D297353CC}">
              <c16:uniqueId val="{00000095-433E-47C2-9F1D-C2474C5393EA}"/>
            </c:ext>
          </c:extLst>
        </c:ser>
        <c:ser>
          <c:idx val="148"/>
          <c:order val="148"/>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PerCapitaGDPUpdate!$ET$72:$ET$156</c:f>
            </c:numRef>
          </c:val>
          <c:smooth val="0"/>
          <c:extLst xmlns:c16r2="http://schemas.microsoft.com/office/drawing/2015/06/chart">
            <c:ext xmlns:c16="http://schemas.microsoft.com/office/drawing/2014/chart" uri="{C3380CC4-5D6E-409C-BE32-E72D297353CC}">
              <c16:uniqueId val="{00000096-433E-47C2-9F1D-C2474C5393EA}"/>
            </c:ext>
          </c:extLst>
        </c:ser>
        <c:ser>
          <c:idx val="149"/>
          <c:order val="149"/>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PerCapitaGDPUpdate!$EU$72:$EU$156</c:f>
            </c:numRef>
          </c:val>
          <c:smooth val="0"/>
          <c:extLst xmlns:c16r2="http://schemas.microsoft.com/office/drawing/2015/06/chart">
            <c:ext xmlns:c16="http://schemas.microsoft.com/office/drawing/2014/chart" uri="{C3380CC4-5D6E-409C-BE32-E72D297353CC}">
              <c16:uniqueId val="{00000097-433E-47C2-9F1D-C2474C5393EA}"/>
            </c:ext>
          </c:extLst>
        </c:ser>
        <c:ser>
          <c:idx val="150"/>
          <c:order val="150"/>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PerCapitaGDPUpdate!$EV$72:$EV$156</c:f>
            </c:numRef>
          </c:val>
          <c:smooth val="0"/>
          <c:extLst xmlns:c16r2="http://schemas.microsoft.com/office/drawing/2015/06/chart">
            <c:ext xmlns:c16="http://schemas.microsoft.com/office/drawing/2014/chart" uri="{C3380CC4-5D6E-409C-BE32-E72D297353CC}">
              <c16:uniqueId val="{00000098-433E-47C2-9F1D-C2474C5393EA}"/>
            </c:ext>
          </c:extLst>
        </c:ser>
        <c:ser>
          <c:idx val="151"/>
          <c:order val="151"/>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PerCapitaGDPUpdate!$EW$72:$EW$156</c:f>
            </c:numRef>
          </c:val>
          <c:smooth val="0"/>
          <c:extLst xmlns:c16r2="http://schemas.microsoft.com/office/drawing/2015/06/chart">
            <c:ext xmlns:c16="http://schemas.microsoft.com/office/drawing/2014/chart" uri="{C3380CC4-5D6E-409C-BE32-E72D297353CC}">
              <c16:uniqueId val="{00000099-433E-47C2-9F1D-C2474C5393EA}"/>
            </c:ext>
          </c:extLst>
        </c:ser>
        <c:ser>
          <c:idx val="152"/>
          <c:order val="152"/>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PerCapitaGDPUpdate!$EX$72:$EX$156</c:f>
            </c:numRef>
          </c:val>
          <c:smooth val="0"/>
          <c:extLst xmlns:c16r2="http://schemas.microsoft.com/office/drawing/2015/06/chart">
            <c:ext xmlns:c16="http://schemas.microsoft.com/office/drawing/2014/chart" uri="{C3380CC4-5D6E-409C-BE32-E72D297353CC}">
              <c16:uniqueId val="{0000009A-433E-47C2-9F1D-C2474C5393EA}"/>
            </c:ext>
          </c:extLst>
        </c:ser>
        <c:ser>
          <c:idx val="153"/>
          <c:order val="153"/>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PerCapitaGDPUpdate!$EY$72:$EY$156</c:f>
            </c:numRef>
          </c:val>
          <c:smooth val="0"/>
          <c:extLst xmlns:c16r2="http://schemas.microsoft.com/office/drawing/2015/06/chart">
            <c:ext xmlns:c16="http://schemas.microsoft.com/office/drawing/2014/chart" uri="{C3380CC4-5D6E-409C-BE32-E72D297353CC}">
              <c16:uniqueId val="{0000009B-433E-47C2-9F1D-C2474C5393EA}"/>
            </c:ext>
          </c:extLst>
        </c:ser>
        <c:ser>
          <c:idx val="154"/>
          <c:order val="154"/>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PerCapitaGDPUpdate!$EZ$72:$EZ$156</c:f>
            </c:numRef>
          </c:val>
          <c:smooth val="0"/>
          <c:extLst xmlns:c16r2="http://schemas.microsoft.com/office/drawing/2015/06/chart">
            <c:ext xmlns:c16="http://schemas.microsoft.com/office/drawing/2014/chart" uri="{C3380CC4-5D6E-409C-BE32-E72D297353CC}">
              <c16:uniqueId val="{0000009C-433E-47C2-9F1D-C2474C5393EA}"/>
            </c:ext>
          </c:extLst>
        </c:ser>
        <c:ser>
          <c:idx val="155"/>
          <c:order val="155"/>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PerCapitaGDPUpdate!$FA$72:$FA$156</c:f>
            </c:numRef>
          </c:val>
          <c:smooth val="0"/>
          <c:extLst xmlns:c16r2="http://schemas.microsoft.com/office/drawing/2015/06/chart">
            <c:ext xmlns:c16="http://schemas.microsoft.com/office/drawing/2014/chart" uri="{C3380CC4-5D6E-409C-BE32-E72D297353CC}">
              <c16:uniqueId val="{0000009D-433E-47C2-9F1D-C2474C5393EA}"/>
            </c:ext>
          </c:extLst>
        </c:ser>
        <c:ser>
          <c:idx val="156"/>
          <c:order val="156"/>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PerCapitaGDPUpdate!$FB$72:$FB$156</c:f>
            </c:numRef>
          </c:val>
          <c:smooth val="0"/>
          <c:extLst xmlns:c16r2="http://schemas.microsoft.com/office/drawing/2015/06/chart">
            <c:ext xmlns:c16="http://schemas.microsoft.com/office/drawing/2014/chart" uri="{C3380CC4-5D6E-409C-BE32-E72D297353CC}">
              <c16:uniqueId val="{0000009E-433E-47C2-9F1D-C2474C5393EA}"/>
            </c:ext>
          </c:extLst>
        </c:ser>
        <c:ser>
          <c:idx val="157"/>
          <c:order val="157"/>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PerCapitaGDPUpdate!$FC$72:$FC$156</c:f>
            </c:numRef>
          </c:val>
          <c:smooth val="0"/>
          <c:extLst xmlns:c16r2="http://schemas.microsoft.com/office/drawing/2015/06/chart">
            <c:ext xmlns:c16="http://schemas.microsoft.com/office/drawing/2014/chart" uri="{C3380CC4-5D6E-409C-BE32-E72D297353CC}">
              <c16:uniqueId val="{0000009F-433E-47C2-9F1D-C2474C5393EA}"/>
            </c:ext>
          </c:extLst>
        </c:ser>
        <c:ser>
          <c:idx val="158"/>
          <c:order val="158"/>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PerCapitaGDPUpdate!$FD$72:$FD$156</c:f>
            </c:numRef>
          </c:val>
          <c:smooth val="0"/>
          <c:extLst xmlns:c16r2="http://schemas.microsoft.com/office/drawing/2015/06/chart">
            <c:ext xmlns:c16="http://schemas.microsoft.com/office/drawing/2014/chart" uri="{C3380CC4-5D6E-409C-BE32-E72D297353CC}">
              <c16:uniqueId val="{000000A0-433E-47C2-9F1D-C2474C5393EA}"/>
            </c:ext>
          </c:extLst>
        </c:ser>
        <c:ser>
          <c:idx val="159"/>
          <c:order val="159"/>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PerCapitaGDPUpdate!$FE$72:$FE$156</c:f>
            </c:numRef>
          </c:val>
          <c:smooth val="0"/>
          <c:extLst xmlns:c16r2="http://schemas.microsoft.com/office/drawing/2015/06/chart">
            <c:ext xmlns:c16="http://schemas.microsoft.com/office/drawing/2014/chart" uri="{C3380CC4-5D6E-409C-BE32-E72D297353CC}">
              <c16:uniqueId val="{000000A1-433E-47C2-9F1D-C2474C5393EA}"/>
            </c:ext>
          </c:extLst>
        </c:ser>
        <c:ser>
          <c:idx val="160"/>
          <c:order val="160"/>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PerCapitaGDPUpdate!$FF$72:$FF$156</c:f>
            </c:numRef>
          </c:val>
          <c:smooth val="0"/>
          <c:extLst xmlns:c16r2="http://schemas.microsoft.com/office/drawing/2015/06/chart">
            <c:ext xmlns:c16="http://schemas.microsoft.com/office/drawing/2014/chart" uri="{C3380CC4-5D6E-409C-BE32-E72D297353CC}">
              <c16:uniqueId val="{000000A2-433E-47C2-9F1D-C2474C5393EA}"/>
            </c:ext>
          </c:extLst>
        </c:ser>
        <c:ser>
          <c:idx val="161"/>
          <c:order val="161"/>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PerCapitaGDPUpdate!$FG$72:$FG$156</c:f>
            </c:numRef>
          </c:val>
          <c:smooth val="0"/>
          <c:extLst xmlns:c16r2="http://schemas.microsoft.com/office/drawing/2015/06/chart">
            <c:ext xmlns:c16="http://schemas.microsoft.com/office/drawing/2014/chart" uri="{C3380CC4-5D6E-409C-BE32-E72D297353CC}">
              <c16:uniqueId val="{000000A3-433E-47C2-9F1D-C2474C5393EA}"/>
            </c:ext>
          </c:extLst>
        </c:ser>
        <c:ser>
          <c:idx val="162"/>
          <c:order val="162"/>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PerCapitaGDPUpdate!$FH$72:$FH$156</c:f>
            </c:numRef>
          </c:val>
          <c:smooth val="0"/>
          <c:extLst xmlns:c16r2="http://schemas.microsoft.com/office/drawing/2015/06/chart">
            <c:ext xmlns:c16="http://schemas.microsoft.com/office/drawing/2014/chart" uri="{C3380CC4-5D6E-409C-BE32-E72D297353CC}">
              <c16:uniqueId val="{000000A4-433E-47C2-9F1D-C2474C5393EA}"/>
            </c:ext>
          </c:extLst>
        </c:ser>
        <c:ser>
          <c:idx val="163"/>
          <c:order val="163"/>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PerCapitaGDPUpdate!$FI$72:$FI$156</c:f>
            </c:numRef>
          </c:val>
          <c:smooth val="0"/>
          <c:extLst xmlns:c16r2="http://schemas.microsoft.com/office/drawing/2015/06/chart">
            <c:ext xmlns:c16="http://schemas.microsoft.com/office/drawing/2014/chart" uri="{C3380CC4-5D6E-409C-BE32-E72D297353CC}">
              <c16:uniqueId val="{000000A5-433E-47C2-9F1D-C2474C5393EA}"/>
            </c:ext>
          </c:extLst>
        </c:ser>
        <c:ser>
          <c:idx val="164"/>
          <c:order val="164"/>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PerCapitaGDPUpdate!$FJ$72:$FJ$156</c:f>
            </c:numRef>
          </c:val>
          <c:smooth val="0"/>
          <c:extLst xmlns:c16r2="http://schemas.microsoft.com/office/drawing/2015/06/chart">
            <c:ext xmlns:c16="http://schemas.microsoft.com/office/drawing/2014/chart" uri="{C3380CC4-5D6E-409C-BE32-E72D297353CC}">
              <c16:uniqueId val="{000000A6-433E-47C2-9F1D-C2474C5393EA}"/>
            </c:ext>
          </c:extLst>
        </c:ser>
        <c:ser>
          <c:idx val="165"/>
          <c:order val="165"/>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PerCapitaGDPUpdate!$FK$72:$FK$156</c:f>
            </c:numRef>
          </c:val>
          <c:smooth val="0"/>
          <c:extLst xmlns:c16r2="http://schemas.microsoft.com/office/drawing/2015/06/chart">
            <c:ext xmlns:c16="http://schemas.microsoft.com/office/drawing/2014/chart" uri="{C3380CC4-5D6E-409C-BE32-E72D297353CC}">
              <c16:uniqueId val="{000000A7-433E-47C2-9F1D-C2474C5393EA}"/>
            </c:ext>
          </c:extLst>
        </c:ser>
        <c:ser>
          <c:idx val="166"/>
          <c:order val="166"/>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PerCapitaGDPUpdate!$FL$72:$FL$156</c:f>
            </c:numRef>
          </c:val>
          <c:smooth val="0"/>
          <c:extLst xmlns:c16r2="http://schemas.microsoft.com/office/drawing/2015/06/chart">
            <c:ext xmlns:c16="http://schemas.microsoft.com/office/drawing/2014/chart" uri="{C3380CC4-5D6E-409C-BE32-E72D297353CC}">
              <c16:uniqueId val="{000000A8-433E-47C2-9F1D-C2474C5393EA}"/>
            </c:ext>
          </c:extLst>
        </c:ser>
        <c:ser>
          <c:idx val="167"/>
          <c:order val="167"/>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PerCapitaGDPUpdate!$FM$72:$FM$156</c:f>
            </c:numRef>
          </c:val>
          <c:smooth val="0"/>
          <c:extLst xmlns:c16r2="http://schemas.microsoft.com/office/drawing/2015/06/chart">
            <c:ext xmlns:c16="http://schemas.microsoft.com/office/drawing/2014/chart" uri="{C3380CC4-5D6E-409C-BE32-E72D297353CC}">
              <c16:uniqueId val="{000000A9-433E-47C2-9F1D-C2474C5393EA}"/>
            </c:ext>
          </c:extLst>
        </c:ser>
        <c:ser>
          <c:idx val="168"/>
          <c:order val="168"/>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PerCapitaGDPUpdate!$FN$72:$FN$156</c:f>
            </c:numRef>
          </c:val>
          <c:smooth val="0"/>
          <c:extLst xmlns:c16r2="http://schemas.microsoft.com/office/drawing/2015/06/chart">
            <c:ext xmlns:c16="http://schemas.microsoft.com/office/drawing/2014/chart" uri="{C3380CC4-5D6E-409C-BE32-E72D297353CC}">
              <c16:uniqueId val="{000000AA-433E-47C2-9F1D-C2474C5393EA}"/>
            </c:ext>
          </c:extLst>
        </c:ser>
        <c:ser>
          <c:idx val="169"/>
          <c:order val="169"/>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PerCapitaGDPUpdate!$FO$72:$FO$156</c:f>
            </c:numRef>
          </c:val>
          <c:smooth val="0"/>
          <c:extLst xmlns:c16r2="http://schemas.microsoft.com/office/drawing/2015/06/chart">
            <c:ext xmlns:c16="http://schemas.microsoft.com/office/drawing/2014/chart" uri="{C3380CC4-5D6E-409C-BE32-E72D297353CC}">
              <c16:uniqueId val="{000000AB-433E-47C2-9F1D-C2474C5393EA}"/>
            </c:ext>
          </c:extLst>
        </c:ser>
        <c:ser>
          <c:idx val="170"/>
          <c:order val="170"/>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PerCapitaGDPUpdate!$FP$72:$FP$156</c:f>
            </c:numRef>
          </c:val>
          <c:smooth val="0"/>
          <c:extLst xmlns:c16r2="http://schemas.microsoft.com/office/drawing/2015/06/chart">
            <c:ext xmlns:c16="http://schemas.microsoft.com/office/drawing/2014/chart" uri="{C3380CC4-5D6E-409C-BE32-E72D297353CC}">
              <c16:uniqueId val="{000000AC-433E-47C2-9F1D-C2474C5393EA}"/>
            </c:ext>
          </c:extLst>
        </c:ser>
        <c:ser>
          <c:idx val="171"/>
          <c:order val="171"/>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PerCapitaGDPUpdate!$FQ$72:$FQ$156</c:f>
            </c:numRef>
          </c:val>
          <c:smooth val="0"/>
          <c:extLst xmlns:c16r2="http://schemas.microsoft.com/office/drawing/2015/06/chart">
            <c:ext xmlns:c16="http://schemas.microsoft.com/office/drawing/2014/chart" uri="{C3380CC4-5D6E-409C-BE32-E72D297353CC}">
              <c16:uniqueId val="{000000AD-433E-47C2-9F1D-C2474C5393EA}"/>
            </c:ext>
          </c:extLst>
        </c:ser>
        <c:ser>
          <c:idx val="172"/>
          <c:order val="172"/>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PerCapitaGDPUpdate!$FR$72:$FR$156</c:f>
            </c:numRef>
          </c:val>
          <c:smooth val="0"/>
          <c:extLst xmlns:c16r2="http://schemas.microsoft.com/office/drawing/2015/06/chart">
            <c:ext xmlns:c16="http://schemas.microsoft.com/office/drawing/2014/chart" uri="{C3380CC4-5D6E-409C-BE32-E72D297353CC}">
              <c16:uniqueId val="{000000AE-433E-47C2-9F1D-C2474C5393EA}"/>
            </c:ext>
          </c:extLst>
        </c:ser>
        <c:ser>
          <c:idx val="173"/>
          <c:order val="173"/>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PerCapitaGDPUpdate!$FS$72:$FS$156</c:f>
            </c:numRef>
          </c:val>
          <c:smooth val="0"/>
          <c:extLst xmlns:c16r2="http://schemas.microsoft.com/office/drawing/2015/06/chart">
            <c:ext xmlns:c16="http://schemas.microsoft.com/office/drawing/2014/chart" uri="{C3380CC4-5D6E-409C-BE32-E72D297353CC}">
              <c16:uniqueId val="{000000AF-433E-47C2-9F1D-C2474C5393EA}"/>
            </c:ext>
          </c:extLst>
        </c:ser>
        <c:ser>
          <c:idx val="174"/>
          <c:order val="174"/>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PerCapitaGDPUpdate!$FT$72:$FT$156</c:f>
            </c:numRef>
          </c:val>
          <c:smooth val="0"/>
          <c:extLst xmlns:c16r2="http://schemas.microsoft.com/office/drawing/2015/06/chart">
            <c:ext xmlns:c16="http://schemas.microsoft.com/office/drawing/2014/chart" uri="{C3380CC4-5D6E-409C-BE32-E72D297353CC}">
              <c16:uniqueId val="{000000B0-433E-47C2-9F1D-C2474C5393EA}"/>
            </c:ext>
          </c:extLst>
        </c:ser>
        <c:ser>
          <c:idx val="175"/>
          <c:order val="175"/>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PerCapitaGDPUpdate!$FU$72:$FU$156</c:f>
            </c:numRef>
          </c:val>
          <c:smooth val="0"/>
          <c:extLst xmlns:c16r2="http://schemas.microsoft.com/office/drawing/2015/06/chart">
            <c:ext xmlns:c16="http://schemas.microsoft.com/office/drawing/2014/chart" uri="{C3380CC4-5D6E-409C-BE32-E72D297353CC}">
              <c16:uniqueId val="{000000B1-433E-47C2-9F1D-C2474C5393EA}"/>
            </c:ext>
          </c:extLst>
        </c:ser>
        <c:ser>
          <c:idx val="176"/>
          <c:order val="176"/>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PerCapitaGDPUpdate!$FV$72:$FV$156</c:f>
            </c:numRef>
          </c:val>
          <c:smooth val="0"/>
          <c:extLst xmlns:c16r2="http://schemas.microsoft.com/office/drawing/2015/06/chart">
            <c:ext xmlns:c16="http://schemas.microsoft.com/office/drawing/2014/chart" uri="{C3380CC4-5D6E-409C-BE32-E72D297353CC}">
              <c16:uniqueId val="{000000B2-433E-47C2-9F1D-C2474C5393EA}"/>
            </c:ext>
          </c:extLst>
        </c:ser>
        <c:ser>
          <c:idx val="177"/>
          <c:order val="177"/>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PerCapitaGDPUpdate!$FW$72:$FW$156</c:f>
            </c:numRef>
          </c:val>
          <c:smooth val="0"/>
          <c:extLst xmlns:c16r2="http://schemas.microsoft.com/office/drawing/2015/06/chart">
            <c:ext xmlns:c16="http://schemas.microsoft.com/office/drawing/2014/chart" uri="{C3380CC4-5D6E-409C-BE32-E72D297353CC}">
              <c16:uniqueId val="{000000B3-433E-47C2-9F1D-C2474C5393EA}"/>
            </c:ext>
          </c:extLst>
        </c:ser>
        <c:ser>
          <c:idx val="178"/>
          <c:order val="178"/>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PerCapitaGDPUpdate!$FX$72:$FX$156</c:f>
            </c:numRef>
          </c:val>
          <c:smooth val="0"/>
          <c:extLst xmlns:c16r2="http://schemas.microsoft.com/office/drawing/2015/06/chart">
            <c:ext xmlns:c16="http://schemas.microsoft.com/office/drawing/2014/chart" uri="{C3380CC4-5D6E-409C-BE32-E72D297353CC}">
              <c16:uniqueId val="{000000B4-433E-47C2-9F1D-C2474C5393EA}"/>
            </c:ext>
          </c:extLst>
        </c:ser>
        <c:ser>
          <c:idx val="179"/>
          <c:order val="179"/>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PerCapitaGDPUpdate!$FY$72:$FY$156</c:f>
            </c:numRef>
          </c:val>
          <c:smooth val="0"/>
          <c:extLst xmlns:c16r2="http://schemas.microsoft.com/office/drawing/2015/06/chart">
            <c:ext xmlns:c16="http://schemas.microsoft.com/office/drawing/2014/chart" uri="{C3380CC4-5D6E-409C-BE32-E72D297353CC}">
              <c16:uniqueId val="{000000B5-433E-47C2-9F1D-C2474C5393EA}"/>
            </c:ext>
          </c:extLst>
        </c:ser>
        <c:ser>
          <c:idx val="180"/>
          <c:order val="180"/>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PerCapitaGDPUpdate!$FZ$72:$FZ$156</c:f>
            </c:numRef>
          </c:val>
          <c:smooth val="0"/>
          <c:extLst xmlns:c16r2="http://schemas.microsoft.com/office/drawing/2015/06/chart">
            <c:ext xmlns:c16="http://schemas.microsoft.com/office/drawing/2014/chart" uri="{C3380CC4-5D6E-409C-BE32-E72D297353CC}">
              <c16:uniqueId val="{000000B6-433E-47C2-9F1D-C2474C5393EA}"/>
            </c:ext>
          </c:extLst>
        </c:ser>
        <c:ser>
          <c:idx val="181"/>
          <c:order val="181"/>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PerCapitaGDPUpdate!$GA$72:$GA$156</c:f>
            </c:numRef>
          </c:val>
          <c:smooth val="0"/>
          <c:extLst xmlns:c16r2="http://schemas.microsoft.com/office/drawing/2015/06/chart">
            <c:ext xmlns:c16="http://schemas.microsoft.com/office/drawing/2014/chart" uri="{C3380CC4-5D6E-409C-BE32-E72D297353CC}">
              <c16:uniqueId val="{000000B7-433E-47C2-9F1D-C2474C5393EA}"/>
            </c:ext>
          </c:extLst>
        </c:ser>
        <c:ser>
          <c:idx val="182"/>
          <c:order val="182"/>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PerCapitaGDPUpdate!$GB$72:$GB$156</c:f>
            </c:numRef>
          </c:val>
          <c:smooth val="0"/>
          <c:extLst xmlns:c16r2="http://schemas.microsoft.com/office/drawing/2015/06/chart">
            <c:ext xmlns:c16="http://schemas.microsoft.com/office/drawing/2014/chart" uri="{C3380CC4-5D6E-409C-BE32-E72D297353CC}">
              <c16:uniqueId val="{000000B8-433E-47C2-9F1D-C2474C5393EA}"/>
            </c:ext>
          </c:extLst>
        </c:ser>
        <c:ser>
          <c:idx val="183"/>
          <c:order val="183"/>
          <c:spPr>
            <a:ln w="34925" cap="rnd">
              <a:solidFill>
                <a:schemeClr val="accent4">
                  <a:lumMod val="80000"/>
                </a:schemeClr>
              </a:solidFill>
              <a:round/>
            </a:ln>
            <a:effectLst>
              <a:outerShdw blurRad="88900" dist="38100" dir="5040000" rotWithShape="0">
                <a:srgbClr val="000000">
                  <a:alpha val="60000"/>
                </a:srgbClr>
              </a:outerShdw>
            </a:effectLst>
          </c:spPr>
          <c:marker>
            <c:symbol val="none"/>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PerCapitaGDPUpdate!$GC$72:$GC$156</c:f>
              <c:numCache>
                <c:formatCode>General</c:formatCode>
                <c:ptCount val="85"/>
                <c:pt idx="20" formatCode="#,##0">
                  <c:v>884.25512768639203</c:v>
                </c:pt>
                <c:pt idx="63" formatCode="#,##0">
                  <c:v>1543.1589762396529</c:v>
                </c:pt>
              </c:numCache>
            </c:numRef>
          </c:val>
          <c:smooth val="0"/>
          <c:extLst xmlns:c16r2="http://schemas.microsoft.com/office/drawing/2015/06/chart">
            <c:ext xmlns:c16="http://schemas.microsoft.com/office/drawing/2014/chart" uri="{C3380CC4-5D6E-409C-BE32-E72D297353CC}">
              <c16:uniqueId val="{000000B9-433E-47C2-9F1D-C2474C5393EA}"/>
            </c:ext>
          </c:extLst>
        </c:ser>
        <c:dLbls>
          <c:showLegendKey val="0"/>
          <c:showVal val="0"/>
          <c:showCatName val="0"/>
          <c:showSerName val="0"/>
          <c:showPercent val="0"/>
          <c:showBubbleSize val="0"/>
        </c:dLbls>
        <c:marker val="1"/>
        <c:smooth val="0"/>
        <c:axId val="432419720"/>
        <c:axId val="432420112"/>
        <c:extLst xmlns:c16r2="http://schemas.microsoft.com/office/drawing/2015/06/chart">
          <c:ext xmlns:c15="http://schemas.microsoft.com/office/drawing/2012/chart" uri="{02D57815-91ED-43cb-92C2-25804820EDAC}">
            <c15:filteredLineSeries>
              <c15:ser>
                <c:idx val="184"/>
                <c:order val="184"/>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extLst xmlns:c16r2="http://schemas.microsoft.com/office/drawing/2015/06/chart">
                      <c:ext uri="{02D57815-91ED-43cb-92C2-25804820EDAC}">
                        <c15:formulaRef>
                          <c15:sqref>PerCapitaGDPUpdate!$A$72:$A$156</c15:sqref>
                        </c15:formulaRef>
                      </c:ext>
                    </c:extLst>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extLst xmlns:c16r2="http://schemas.microsoft.com/office/drawing/2015/06/chart">
                      <c:ext uri="{02D57815-91ED-43cb-92C2-25804820EDAC}">
                        <c15:formulaRef>
                          <c15:sqref>PerCapitaGDPUpdate!$GD$72:$GD$156</c15:sqref>
                        </c15:formulaRef>
                      </c:ext>
                    </c:extLst>
                    <c:numCache>
                      <c:formatCode>General</c:formatCode>
                      <c:ptCount val="85"/>
                    </c:numCache>
                  </c:numRef>
                </c:val>
                <c:smooth val="0"/>
                <c:extLst xmlns:c16r2="http://schemas.microsoft.com/office/drawing/2015/06/chart">
                  <c:ext xmlns:c16="http://schemas.microsoft.com/office/drawing/2014/chart" uri="{C3380CC4-5D6E-409C-BE32-E72D297353CC}">
                    <c16:uniqueId val="{000000BA-433E-47C2-9F1D-C2474C5393EA}"/>
                  </c:ext>
                </c:extLst>
              </c15:ser>
            </c15:filteredLineSeries>
          </c:ext>
        </c:extLst>
      </c:lineChart>
      <c:catAx>
        <c:axId val="432419720"/>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Source: Maddison Project database</a:t>
                </a:r>
              </a:p>
            </c:rich>
          </c:tx>
          <c:layout>
            <c:manualLayout>
              <c:xMode val="edge"/>
              <c:yMode val="edge"/>
              <c:x val="4.13793103448276E-2"/>
              <c:y val="0.95982950316176097"/>
            </c:manualLayout>
          </c:layout>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32420112"/>
        <c:crosses val="autoZero"/>
        <c:auto val="1"/>
        <c:lblAlgn val="ctr"/>
        <c:lblOffset val="100"/>
        <c:noMultiLvlLbl val="0"/>
      </c:catAx>
      <c:valAx>
        <c:axId val="43242011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32419720"/>
        <c:crosses val="autoZero"/>
        <c:crossBetween val="between"/>
      </c:valAx>
      <c:valAx>
        <c:axId val="432420896"/>
        <c:scaling>
          <c:orientation val="minMax"/>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09302384"/>
        <c:crosses val="max"/>
        <c:crossBetween val="between"/>
      </c:valAx>
      <c:catAx>
        <c:axId val="309302384"/>
        <c:scaling>
          <c:orientation val="minMax"/>
        </c:scaling>
        <c:delete val="1"/>
        <c:axPos val="b"/>
        <c:numFmt formatCode="General" sourceLinked="1"/>
        <c:majorTickMark val="none"/>
        <c:minorTickMark val="none"/>
        <c:tickLblPos val="nextTo"/>
        <c:crossAx val="432420896"/>
        <c:crosses val="autoZero"/>
        <c:auto val="1"/>
        <c:lblAlgn val="ctr"/>
        <c:lblOffset val="100"/>
        <c:noMultiLvlLbl val="0"/>
      </c:cat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U.S. GDP Per Capita (2015 Dollars)</a:t>
            </a:r>
          </a:p>
          <a:p>
            <a:pPr>
              <a:defRPr/>
            </a:pPr>
            <a:r>
              <a:rPr lang="en-US"/>
              <a:t>1850–1934</a:t>
            </a:r>
          </a:p>
        </c:rich>
      </c:tx>
      <c:layout>
        <c:manualLayout>
          <c:xMode val="edge"/>
          <c:yMode val="edge"/>
          <c:x val="0.35040279663317903"/>
          <c:y val="0.10020678404719301"/>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94628629976134E-2"/>
          <c:y val="9.5352046977936006E-2"/>
          <c:w val="0.924141472171088"/>
          <c:h val="0.78135079231853799"/>
        </c:manualLayout>
      </c:layout>
      <c:barChart>
        <c:barDir val="col"/>
        <c:grouping val="clustered"/>
        <c:varyColors val="0"/>
        <c:ser>
          <c:idx val="186"/>
          <c:order val="18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invertIfNegative val="0"/>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PerCapitaGDPUpdate!$GF$72:$GF$156</c:f>
              <c:numCache>
                <c:formatCode>General</c:formatCode>
                <c:ptCount val="85"/>
                <c:pt idx="0">
                  <c:v>0</c:v>
                </c:pt>
                <c:pt idx="1">
                  <c:v>0</c:v>
                </c:pt>
                <c:pt idx="2">
                  <c:v>0</c:v>
                </c:pt>
                <c:pt idx="3">
                  <c:v>3952</c:v>
                </c:pt>
                <c:pt idx="4">
                  <c:v>0</c:v>
                </c:pt>
                <c:pt idx="5" formatCode="0">
                  <c:v>0</c:v>
                </c:pt>
                <c:pt idx="6" formatCode="0">
                  <c:v>0</c:v>
                </c:pt>
                <c:pt idx="7" formatCode="0">
                  <c:v>3871</c:v>
                </c:pt>
                <c:pt idx="8" formatCode="0">
                  <c:v>3890</c:v>
                </c:pt>
                <c:pt idx="9" formatCode="0">
                  <c:v>0</c:v>
                </c:pt>
                <c:pt idx="10" formatCode="0">
                  <c:v>0</c:v>
                </c:pt>
                <c:pt idx="11" formatCode="0">
                  <c:v>4016</c:v>
                </c:pt>
                <c:pt idx="12" formatCode="0">
                  <c:v>0</c:v>
                </c:pt>
                <c:pt idx="13" formatCode="0">
                  <c:v>0</c:v>
                </c:pt>
                <c:pt idx="14" formatCode="0">
                  <c:v>0</c:v>
                </c:pt>
                <c:pt idx="15" formatCode="0">
                  <c:v>4319</c:v>
                </c:pt>
                <c:pt idx="16" formatCode="0">
                  <c:v>4285</c:v>
                </c:pt>
                <c:pt idx="17" formatCode="0">
                  <c:v>4427</c:v>
                </c:pt>
                <c:pt idx="18" formatCode="0">
                  <c:v>0</c:v>
                </c:pt>
                <c:pt idx="19" formatCode="0">
                  <c:v>4604</c:v>
                </c:pt>
                <c:pt idx="20" formatCode="0">
                  <c:v>4474</c:v>
                </c:pt>
                <c:pt idx="21" formatCode="0">
                  <c:v>0</c:v>
                </c:pt>
                <c:pt idx="22" formatCode="0">
                  <c:v>0</c:v>
                </c:pt>
                <c:pt idx="23" formatCode="0">
                  <c:v>0</c:v>
                </c:pt>
                <c:pt idx="24" formatCode="0">
                  <c:v>4625</c:v>
                </c:pt>
                <c:pt idx="25" formatCode="0">
                  <c:v>4755</c:v>
                </c:pt>
                <c:pt idx="26" formatCode="0">
                  <c:v>4704</c:v>
                </c:pt>
                <c:pt idx="27" formatCode="0">
                  <c:v>4750</c:v>
                </c:pt>
                <c:pt idx="28" formatCode="0">
                  <c:v>4842</c:v>
                </c:pt>
                <c:pt idx="29" formatCode="0">
                  <c:v>0</c:v>
                </c:pt>
                <c:pt idx="30" formatCode="0">
                  <c:v>0</c:v>
                </c:pt>
                <c:pt idx="31" formatCode="0">
                  <c:v>0</c:v>
                </c:pt>
                <c:pt idx="32" formatCode="0">
                  <c:v>6108</c:v>
                </c:pt>
                <c:pt idx="33" formatCode="0">
                  <c:v>6110</c:v>
                </c:pt>
                <c:pt idx="34" formatCode="0">
                  <c:v>6076</c:v>
                </c:pt>
                <c:pt idx="35" formatCode="0">
                  <c:v>5984</c:v>
                </c:pt>
                <c:pt idx="36" formatCode="0">
                  <c:v>0</c:v>
                </c:pt>
                <c:pt idx="37" formatCode="0">
                  <c:v>6164</c:v>
                </c:pt>
                <c:pt idx="38" formatCode="0">
                  <c:v>0</c:v>
                </c:pt>
                <c:pt idx="39" formatCode="0">
                  <c:v>0</c:v>
                </c:pt>
                <c:pt idx="40" formatCode="0">
                  <c:v>0</c:v>
                </c:pt>
                <c:pt idx="41" formatCode="0">
                  <c:v>6345</c:v>
                </c:pt>
                <c:pt idx="42" formatCode="0">
                  <c:v>0</c:v>
                </c:pt>
                <c:pt idx="43" formatCode="0">
                  <c:v>6365</c:v>
                </c:pt>
                <c:pt idx="44" formatCode="0">
                  <c:v>6064</c:v>
                </c:pt>
                <c:pt idx="45" formatCode="0">
                  <c:v>0</c:v>
                </c:pt>
                <c:pt idx="46" formatCode="0">
                  <c:v>6413</c:v>
                </c:pt>
                <c:pt idx="47" formatCode="0">
                  <c:v>6898</c:v>
                </c:pt>
                <c:pt idx="48" formatCode="0">
                  <c:v>0</c:v>
                </c:pt>
                <c:pt idx="49" formatCode="0">
                  <c:v>0</c:v>
                </c:pt>
                <c:pt idx="50" formatCode="0">
                  <c:v>7486</c:v>
                </c:pt>
                <c:pt idx="51" formatCode="0">
                  <c:v>0</c:v>
                </c:pt>
                <c:pt idx="52" formatCode="0">
                  <c:v>0</c:v>
                </c:pt>
                <c:pt idx="53" formatCode="0">
                  <c:v>8328</c:v>
                </c:pt>
                <c:pt idx="54" formatCode="0">
                  <c:v>8069</c:v>
                </c:pt>
                <c:pt idx="55" formatCode="0">
                  <c:v>0</c:v>
                </c:pt>
                <c:pt idx="56" formatCode="0">
                  <c:v>0</c:v>
                </c:pt>
                <c:pt idx="57" formatCode="0">
                  <c:v>9269</c:v>
                </c:pt>
                <c:pt idx="58" formatCode="0">
                  <c:v>8346</c:v>
                </c:pt>
                <c:pt idx="59" formatCode="0">
                  <c:v>9182</c:v>
                </c:pt>
                <c:pt idx="60" formatCode="0">
                  <c:v>9084</c:v>
                </c:pt>
                <c:pt idx="61" formatCode="0">
                  <c:v>9234</c:v>
                </c:pt>
                <c:pt idx="62" formatCode="0">
                  <c:v>0</c:v>
                </c:pt>
                <c:pt idx="63" formatCode="0">
                  <c:v>9700</c:v>
                </c:pt>
                <c:pt idx="64" formatCode="0">
                  <c:v>8783</c:v>
                </c:pt>
                <c:pt idx="65" formatCode="0">
                  <c:v>0</c:v>
                </c:pt>
                <c:pt idx="66" formatCode="0">
                  <c:v>0</c:v>
                </c:pt>
                <c:pt idx="67" formatCode="0">
                  <c:v>0</c:v>
                </c:pt>
                <c:pt idx="68" formatCode="0">
                  <c:v>0</c:v>
                </c:pt>
                <c:pt idx="69" formatCode="0">
                  <c:v>0</c:v>
                </c:pt>
                <c:pt idx="70" formatCode="0">
                  <c:v>10161</c:v>
                </c:pt>
                <c:pt idx="71" formatCode="0">
                  <c:v>9741</c:v>
                </c:pt>
                <c:pt idx="72" formatCode="0">
                  <c:v>0</c:v>
                </c:pt>
                <c:pt idx="73" formatCode="0">
                  <c:v>11280</c:v>
                </c:pt>
                <c:pt idx="74" formatCode="0">
                  <c:v>11406</c:v>
                </c:pt>
                <c:pt idx="75" formatCode="0">
                  <c:v>11497</c:v>
                </c:pt>
                <c:pt idx="76" formatCode="0">
                  <c:v>0</c:v>
                </c:pt>
                <c:pt idx="77" formatCode="0">
                  <c:v>12035</c:v>
                </c:pt>
                <c:pt idx="78" formatCode="0">
                  <c:v>0</c:v>
                </c:pt>
                <c:pt idx="79" formatCode="0">
                  <c:v>0</c:v>
                </c:pt>
                <c:pt idx="80" formatCode="0">
                  <c:v>11369</c:v>
                </c:pt>
                <c:pt idx="81" formatCode="0">
                  <c:v>10415</c:v>
                </c:pt>
                <c:pt idx="82" formatCode="0">
                  <c:v>8982</c:v>
                </c:pt>
                <c:pt idx="83" formatCode="0">
                  <c:v>0</c:v>
                </c:pt>
                <c:pt idx="84" formatCode="0">
                  <c:v>0</c:v>
                </c:pt>
              </c:numCache>
            </c:numRef>
          </c:val>
          <c:extLst xmlns:c16r2="http://schemas.microsoft.com/office/drawing/2015/06/chart">
            <c:ext xmlns:c16="http://schemas.microsoft.com/office/drawing/2014/chart" uri="{C3380CC4-5D6E-409C-BE32-E72D297353CC}">
              <c16:uniqueId val="{00000000-433E-47C2-9F1D-C2474C5393EA}"/>
            </c:ext>
          </c:extLst>
        </c:ser>
        <c:dLbls>
          <c:showLegendKey val="0"/>
          <c:showVal val="0"/>
          <c:showCatName val="0"/>
          <c:showSerName val="0"/>
          <c:showPercent val="0"/>
          <c:showBubbleSize val="0"/>
        </c:dLbls>
        <c:gapWidth val="95"/>
        <c:axId val="309300032"/>
        <c:axId val="309300424"/>
      </c:barChart>
      <c:lineChart>
        <c:grouping val="standard"/>
        <c:varyColors val="0"/>
        <c:ser>
          <c:idx val="0"/>
          <c:order val="0"/>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PerCapitaGDPUpdate!$B$72:$B$156</c:f>
            </c:numRef>
          </c:val>
          <c:smooth val="0"/>
          <c:extLst xmlns:c16r2="http://schemas.microsoft.com/office/drawing/2015/06/chart">
            <c:ext xmlns:c16="http://schemas.microsoft.com/office/drawing/2014/chart" uri="{C3380CC4-5D6E-409C-BE32-E72D297353CC}">
              <c16:uniqueId val="{00000001-433E-47C2-9F1D-C2474C5393EA}"/>
            </c:ext>
          </c:extLst>
        </c:ser>
        <c:ser>
          <c:idx val="185"/>
          <c:order val="185"/>
          <c:spPr>
            <a:ln w="34925" cap="rnd">
              <a:solidFill>
                <a:schemeClr val="accent6">
                  <a:lumMod val="80000"/>
                </a:schemeClr>
              </a:solidFill>
              <a:round/>
            </a:ln>
            <a:effectLst>
              <a:outerShdw blurRad="88900" dist="38100" dir="5040000" rotWithShape="0">
                <a:srgbClr val="000000">
                  <a:alpha val="60000"/>
                </a:srgbClr>
              </a:outerShdw>
            </a:effectLst>
          </c:spPr>
          <c:marker>
            <c:symbol val="none"/>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PerCapitaGDPUpdate!$GE$72:$GE$156</c:f>
              <c:numCache>
                <c:formatCode>#,##0</c:formatCode>
                <c:ptCount val="85"/>
                <c:pt idx="0">
                  <c:v>3383.057449384451</c:v>
                </c:pt>
                <c:pt idx="1">
                  <c:v>3520.5647956010789</c:v>
                </c:pt>
                <c:pt idx="2">
                  <c:v>3699.5127119103909</c:v>
                </c:pt>
                <c:pt idx="3">
                  <c:v>3951.9234570203662</c:v>
                </c:pt>
                <c:pt idx="4">
                  <c:v>3963.2254306820059</c:v>
                </c:pt>
                <c:pt idx="5">
                  <c:v>3876.576965942761</c:v>
                </c:pt>
                <c:pt idx="6">
                  <c:v>3957.5744438511861</c:v>
                </c:pt>
                <c:pt idx="7">
                  <c:v>3870.9259791119412</c:v>
                </c:pt>
                <c:pt idx="8">
                  <c:v>3889.7626018813421</c:v>
                </c:pt>
                <c:pt idx="9">
                  <c:v>3995.2476893899789</c:v>
                </c:pt>
                <c:pt idx="10">
                  <c:v>4100.7327768986361</c:v>
                </c:pt>
                <c:pt idx="11">
                  <c:v>4015.9679744363311</c:v>
                </c:pt>
                <c:pt idx="12">
                  <c:v>4142.1733469913188</c:v>
                </c:pt>
                <c:pt idx="13">
                  <c:v>4409.6533903168074</c:v>
                </c:pt>
                <c:pt idx="14">
                  <c:v>4554.6953856412047</c:v>
                </c:pt>
                <c:pt idx="15">
                  <c:v>4319.2376010236903</c:v>
                </c:pt>
                <c:pt idx="16">
                  <c:v>4285.3316800387674</c:v>
                </c:pt>
                <c:pt idx="17">
                  <c:v>4426.6063508092766</c:v>
                </c:pt>
                <c:pt idx="18">
                  <c:v>4484.9998813944176</c:v>
                </c:pt>
                <c:pt idx="19">
                  <c:v>4603.6706048416499</c:v>
                </c:pt>
                <c:pt idx="20">
                  <c:v>4473.6979077327805</c:v>
                </c:pt>
                <c:pt idx="21">
                  <c:v>4580.2097425665488</c:v>
                </c:pt>
                <c:pt idx="22">
                  <c:v>4649.918122270743</c:v>
                </c:pt>
                <c:pt idx="23">
                  <c:v>4765.7821837216843</c:v>
                </c:pt>
                <c:pt idx="24">
                  <c:v>4624.8767302994684</c:v>
                </c:pt>
                <c:pt idx="25">
                  <c:v>4755.411426676982</c:v>
                </c:pt>
                <c:pt idx="26">
                  <c:v>4703.7487847559796</c:v>
                </c:pt>
                <c:pt idx="27">
                  <c:v>4749.5702060221874</c:v>
                </c:pt>
                <c:pt idx="28">
                  <c:v>4842.1099210123648</c:v>
                </c:pt>
                <c:pt idx="29">
                  <c:v>5324.262753036438</c:v>
                </c:pt>
                <c:pt idx="30">
                  <c:v>5826.6375995877752</c:v>
                </c:pt>
                <c:pt idx="31">
                  <c:v>5884.2724619755327</c:v>
                </c:pt>
                <c:pt idx="32">
                  <c:v>6108.4666302072528</c:v>
                </c:pt>
                <c:pt idx="33">
                  <c:v>6109.614258621642</c:v>
                </c:pt>
                <c:pt idx="34">
                  <c:v>6076.1134994154154</c:v>
                </c:pt>
                <c:pt idx="35">
                  <c:v>5984.0250356018951</c:v>
                </c:pt>
                <c:pt idx="36">
                  <c:v>6028.1390550856204</c:v>
                </c:pt>
                <c:pt idx="37">
                  <c:v>6163.9059345983042</c:v>
                </c:pt>
                <c:pt idx="38">
                  <c:v>6005.4445761707184</c:v>
                </c:pt>
                <c:pt idx="39">
                  <c:v>6246.3032120743037</c:v>
                </c:pt>
                <c:pt idx="40">
                  <c:v>6207.1738546965335</c:v>
                </c:pt>
                <c:pt idx="41">
                  <c:v>6345.0924808085174</c:v>
                </c:pt>
                <c:pt idx="42">
                  <c:v>6822.2319218166922</c:v>
                </c:pt>
                <c:pt idx="43">
                  <c:v>6365.4939280986446</c:v>
                </c:pt>
                <c:pt idx="44">
                  <c:v>6064.2532310587831</c:v>
                </c:pt>
                <c:pt idx="45">
                  <c:v>6668.9232492018737</c:v>
                </c:pt>
                <c:pt idx="46">
                  <c:v>6413.1033709475714</c:v>
                </c:pt>
                <c:pt idx="47">
                  <c:v>6898.1544330835804</c:v>
                </c:pt>
                <c:pt idx="48">
                  <c:v>6916.8359023325766</c:v>
                </c:pt>
                <c:pt idx="49">
                  <c:v>7414.0017221770913</c:v>
                </c:pt>
                <c:pt idx="50">
                  <c:v>7486.1407438048982</c:v>
                </c:pt>
                <c:pt idx="51">
                  <c:v>8168.8696343467554</c:v>
                </c:pt>
                <c:pt idx="52">
                  <c:v>8089.7531655110824</c:v>
                </c:pt>
                <c:pt idx="53">
                  <c:v>8328.1367044696453</c:v>
                </c:pt>
                <c:pt idx="54">
                  <c:v>8069.4436039279863</c:v>
                </c:pt>
                <c:pt idx="55">
                  <c:v>8495.1599219223317</c:v>
                </c:pt>
                <c:pt idx="56">
                  <c:v>9294.7973578174187</c:v>
                </c:pt>
                <c:pt idx="57">
                  <c:v>9268.7494813313697</c:v>
                </c:pt>
                <c:pt idx="58">
                  <c:v>8345.9272208185957</c:v>
                </c:pt>
                <c:pt idx="59">
                  <c:v>9182.0176574384932</c:v>
                </c:pt>
                <c:pt idx="60">
                  <c:v>9083.6363372751093</c:v>
                </c:pt>
                <c:pt idx="61">
                  <c:v>9233.6015441348209</c:v>
                </c:pt>
                <c:pt idx="62">
                  <c:v>9517.2782063258201</c:v>
                </c:pt>
                <c:pt idx="63">
                  <c:v>9700.3349179353736</c:v>
                </c:pt>
                <c:pt idx="64">
                  <c:v>8782.5380781870263</c:v>
                </c:pt>
                <c:pt idx="65">
                  <c:v>8901.4724899693811</c:v>
                </c:pt>
                <c:pt idx="66">
                  <c:v>9989.4080067211071</c:v>
                </c:pt>
                <c:pt idx="67">
                  <c:v>9603.3584785728744</c:v>
                </c:pt>
                <c:pt idx="68">
                  <c:v>10355.941440576231</c:v>
                </c:pt>
                <c:pt idx="69">
                  <c:v>10395.14388156211</c:v>
                </c:pt>
                <c:pt idx="70">
                  <c:v>10160.759076262389</c:v>
                </c:pt>
                <c:pt idx="71">
                  <c:v>9740.6024713666902</c:v>
                </c:pt>
                <c:pt idx="72">
                  <c:v>10137.91393206256</c:v>
                </c:pt>
                <c:pt idx="73">
                  <c:v>11280.48423492041</c:v>
                </c:pt>
                <c:pt idx="74">
                  <c:v>11405.56773162939</c:v>
                </c:pt>
                <c:pt idx="75">
                  <c:v>11496.826534002959</c:v>
                </c:pt>
                <c:pt idx="76">
                  <c:v>12082.46925138091</c:v>
                </c:pt>
                <c:pt idx="77">
                  <c:v>12034.99307049255</c:v>
                </c:pt>
                <c:pt idx="78">
                  <c:v>12021.90216696563</c:v>
                </c:pt>
                <c:pt idx="79">
                  <c:v>12624.661546075509</c:v>
                </c:pt>
                <c:pt idx="80">
                  <c:v>11369.26425308083</c:v>
                </c:pt>
                <c:pt idx="81">
                  <c:v>10415.20087127807</c:v>
                </c:pt>
                <c:pt idx="82">
                  <c:v>8982.3093776906026</c:v>
                </c:pt>
                <c:pt idx="83">
                  <c:v>8741.755324536367</c:v>
                </c:pt>
                <c:pt idx="84">
                  <c:v>9357.9018959977111</c:v>
                </c:pt>
              </c:numCache>
            </c:numRef>
          </c:val>
          <c:smooth val="0"/>
          <c:extLst xmlns:c16r2="http://schemas.microsoft.com/office/drawing/2015/06/chart">
            <c:ext xmlns:c16="http://schemas.microsoft.com/office/drawing/2014/chart" uri="{C3380CC4-5D6E-409C-BE32-E72D297353CC}">
              <c16:uniqueId val="{00000002-433E-47C2-9F1D-C2474C5393EA}"/>
            </c:ext>
          </c:extLst>
        </c:ser>
        <c:ser>
          <c:idx val="1"/>
          <c:order val="1"/>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PerCapitaGDPUpdate!$C$72:$C$156</c:f>
            </c:numRef>
          </c:val>
          <c:smooth val="0"/>
          <c:extLst xmlns:c16r2="http://schemas.microsoft.com/office/drawing/2015/06/chart">
            <c:ext xmlns:c16="http://schemas.microsoft.com/office/drawing/2014/chart" uri="{C3380CC4-5D6E-409C-BE32-E72D297353CC}">
              <c16:uniqueId val="{00000003-433E-47C2-9F1D-C2474C5393EA}"/>
            </c:ext>
          </c:extLst>
        </c:ser>
        <c:ser>
          <c:idx val="2"/>
          <c:order val="2"/>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PerCapitaGDPUpdate!$D$72:$D$156</c:f>
            </c:numRef>
          </c:val>
          <c:smooth val="0"/>
          <c:extLst xmlns:c16r2="http://schemas.microsoft.com/office/drawing/2015/06/chart">
            <c:ext xmlns:c16="http://schemas.microsoft.com/office/drawing/2014/chart" uri="{C3380CC4-5D6E-409C-BE32-E72D297353CC}">
              <c16:uniqueId val="{00000004-433E-47C2-9F1D-C2474C5393EA}"/>
            </c:ext>
          </c:extLst>
        </c:ser>
        <c:ser>
          <c:idx val="3"/>
          <c:order val="3"/>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PerCapitaGDPUpdate!$E$72:$E$156</c:f>
            </c:numRef>
          </c:val>
          <c:smooth val="0"/>
          <c:extLst xmlns:c16r2="http://schemas.microsoft.com/office/drawing/2015/06/chart">
            <c:ext xmlns:c16="http://schemas.microsoft.com/office/drawing/2014/chart" uri="{C3380CC4-5D6E-409C-BE32-E72D297353CC}">
              <c16:uniqueId val="{00000005-433E-47C2-9F1D-C2474C5393EA}"/>
            </c:ext>
          </c:extLst>
        </c:ser>
        <c:ser>
          <c:idx val="4"/>
          <c:order val="4"/>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PerCapitaGDPUpdate!$F$72:$F$156</c:f>
            </c:numRef>
          </c:val>
          <c:smooth val="0"/>
          <c:extLst xmlns:c16r2="http://schemas.microsoft.com/office/drawing/2015/06/chart">
            <c:ext xmlns:c16="http://schemas.microsoft.com/office/drawing/2014/chart" uri="{C3380CC4-5D6E-409C-BE32-E72D297353CC}">
              <c16:uniqueId val="{00000006-433E-47C2-9F1D-C2474C5393EA}"/>
            </c:ext>
          </c:extLst>
        </c:ser>
        <c:ser>
          <c:idx val="5"/>
          <c:order val="5"/>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PerCapitaGDPUpdate!$G$72:$G$156</c:f>
            </c:numRef>
          </c:val>
          <c:smooth val="0"/>
          <c:extLst xmlns:c16r2="http://schemas.microsoft.com/office/drawing/2015/06/chart">
            <c:ext xmlns:c16="http://schemas.microsoft.com/office/drawing/2014/chart" uri="{C3380CC4-5D6E-409C-BE32-E72D297353CC}">
              <c16:uniqueId val="{00000007-433E-47C2-9F1D-C2474C5393EA}"/>
            </c:ext>
          </c:extLst>
        </c:ser>
        <c:ser>
          <c:idx val="6"/>
          <c:order val="6"/>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PerCapitaGDPUpdate!$H$72:$H$156</c:f>
            </c:numRef>
          </c:val>
          <c:smooth val="0"/>
          <c:extLst xmlns:c16r2="http://schemas.microsoft.com/office/drawing/2015/06/chart">
            <c:ext xmlns:c16="http://schemas.microsoft.com/office/drawing/2014/chart" uri="{C3380CC4-5D6E-409C-BE32-E72D297353CC}">
              <c16:uniqueId val="{00000008-433E-47C2-9F1D-C2474C5393EA}"/>
            </c:ext>
          </c:extLst>
        </c:ser>
        <c:ser>
          <c:idx val="7"/>
          <c:order val="7"/>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PerCapitaGDPUpdate!$I$72:$I$156</c:f>
            </c:numRef>
          </c:val>
          <c:smooth val="0"/>
          <c:extLst xmlns:c16r2="http://schemas.microsoft.com/office/drawing/2015/06/chart">
            <c:ext xmlns:c16="http://schemas.microsoft.com/office/drawing/2014/chart" uri="{C3380CC4-5D6E-409C-BE32-E72D297353CC}">
              <c16:uniqueId val="{00000009-433E-47C2-9F1D-C2474C5393EA}"/>
            </c:ext>
          </c:extLst>
        </c:ser>
        <c:ser>
          <c:idx val="8"/>
          <c:order val="8"/>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PerCapitaGDPUpdate!$J$72:$J$156</c:f>
            </c:numRef>
          </c:val>
          <c:smooth val="0"/>
          <c:extLst xmlns:c16r2="http://schemas.microsoft.com/office/drawing/2015/06/chart">
            <c:ext xmlns:c16="http://schemas.microsoft.com/office/drawing/2014/chart" uri="{C3380CC4-5D6E-409C-BE32-E72D297353CC}">
              <c16:uniqueId val="{0000000A-433E-47C2-9F1D-C2474C5393EA}"/>
            </c:ext>
          </c:extLst>
        </c:ser>
        <c:ser>
          <c:idx val="9"/>
          <c:order val="9"/>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PerCapitaGDPUpdate!$K$72:$K$156</c:f>
            </c:numRef>
          </c:val>
          <c:smooth val="0"/>
          <c:extLst xmlns:c16r2="http://schemas.microsoft.com/office/drawing/2015/06/chart">
            <c:ext xmlns:c16="http://schemas.microsoft.com/office/drawing/2014/chart" uri="{C3380CC4-5D6E-409C-BE32-E72D297353CC}">
              <c16:uniqueId val="{0000000B-433E-47C2-9F1D-C2474C5393EA}"/>
            </c:ext>
          </c:extLst>
        </c:ser>
        <c:ser>
          <c:idx val="10"/>
          <c:order val="10"/>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PerCapitaGDPUpdate!$L$72:$L$156</c:f>
            </c:numRef>
          </c:val>
          <c:smooth val="0"/>
          <c:extLst xmlns:c16r2="http://schemas.microsoft.com/office/drawing/2015/06/chart">
            <c:ext xmlns:c16="http://schemas.microsoft.com/office/drawing/2014/chart" uri="{C3380CC4-5D6E-409C-BE32-E72D297353CC}">
              <c16:uniqueId val="{0000000C-433E-47C2-9F1D-C2474C5393EA}"/>
            </c:ext>
          </c:extLst>
        </c:ser>
        <c:ser>
          <c:idx val="11"/>
          <c:order val="11"/>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PerCapitaGDPUpdate!$M$72:$M$156</c:f>
            </c:numRef>
          </c:val>
          <c:smooth val="0"/>
          <c:extLst xmlns:c16r2="http://schemas.microsoft.com/office/drawing/2015/06/chart">
            <c:ext xmlns:c16="http://schemas.microsoft.com/office/drawing/2014/chart" uri="{C3380CC4-5D6E-409C-BE32-E72D297353CC}">
              <c16:uniqueId val="{0000000D-433E-47C2-9F1D-C2474C5393EA}"/>
            </c:ext>
          </c:extLst>
        </c:ser>
        <c:ser>
          <c:idx val="12"/>
          <c:order val="12"/>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PerCapitaGDPUpdate!$N$72:$N$156</c:f>
            </c:numRef>
          </c:val>
          <c:smooth val="0"/>
          <c:extLst xmlns:c16r2="http://schemas.microsoft.com/office/drawing/2015/06/chart">
            <c:ext xmlns:c16="http://schemas.microsoft.com/office/drawing/2014/chart" uri="{C3380CC4-5D6E-409C-BE32-E72D297353CC}">
              <c16:uniqueId val="{0000000E-433E-47C2-9F1D-C2474C5393EA}"/>
            </c:ext>
          </c:extLst>
        </c:ser>
        <c:ser>
          <c:idx val="13"/>
          <c:order val="13"/>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PerCapitaGDPUpdate!$O$72:$O$156</c:f>
            </c:numRef>
          </c:val>
          <c:smooth val="0"/>
          <c:extLst xmlns:c16r2="http://schemas.microsoft.com/office/drawing/2015/06/chart">
            <c:ext xmlns:c16="http://schemas.microsoft.com/office/drawing/2014/chart" uri="{C3380CC4-5D6E-409C-BE32-E72D297353CC}">
              <c16:uniqueId val="{0000000F-433E-47C2-9F1D-C2474C5393EA}"/>
            </c:ext>
          </c:extLst>
        </c:ser>
        <c:ser>
          <c:idx val="14"/>
          <c:order val="14"/>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PerCapitaGDPUpdate!$P$72:$P$156</c:f>
            </c:numRef>
          </c:val>
          <c:smooth val="0"/>
          <c:extLst xmlns:c16r2="http://schemas.microsoft.com/office/drawing/2015/06/chart">
            <c:ext xmlns:c16="http://schemas.microsoft.com/office/drawing/2014/chart" uri="{C3380CC4-5D6E-409C-BE32-E72D297353CC}">
              <c16:uniqueId val="{00000010-433E-47C2-9F1D-C2474C5393EA}"/>
            </c:ext>
          </c:extLst>
        </c:ser>
        <c:ser>
          <c:idx val="15"/>
          <c:order val="15"/>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PerCapitaGDPUpdate!$Q$72:$Q$156</c:f>
            </c:numRef>
          </c:val>
          <c:smooth val="0"/>
          <c:extLst xmlns:c16r2="http://schemas.microsoft.com/office/drawing/2015/06/chart">
            <c:ext xmlns:c16="http://schemas.microsoft.com/office/drawing/2014/chart" uri="{C3380CC4-5D6E-409C-BE32-E72D297353CC}">
              <c16:uniqueId val="{00000011-433E-47C2-9F1D-C2474C5393EA}"/>
            </c:ext>
          </c:extLst>
        </c:ser>
        <c:ser>
          <c:idx val="16"/>
          <c:order val="16"/>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PerCapitaGDPUpdate!$R$72:$R$156</c:f>
            </c:numRef>
          </c:val>
          <c:smooth val="0"/>
          <c:extLst xmlns:c16r2="http://schemas.microsoft.com/office/drawing/2015/06/chart">
            <c:ext xmlns:c16="http://schemas.microsoft.com/office/drawing/2014/chart" uri="{C3380CC4-5D6E-409C-BE32-E72D297353CC}">
              <c16:uniqueId val="{00000012-433E-47C2-9F1D-C2474C5393EA}"/>
            </c:ext>
          </c:extLst>
        </c:ser>
        <c:ser>
          <c:idx val="17"/>
          <c:order val="17"/>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PerCapitaGDPUpdate!$S$72:$S$156</c:f>
            </c:numRef>
          </c:val>
          <c:smooth val="0"/>
          <c:extLst xmlns:c16r2="http://schemas.microsoft.com/office/drawing/2015/06/chart">
            <c:ext xmlns:c16="http://schemas.microsoft.com/office/drawing/2014/chart" uri="{C3380CC4-5D6E-409C-BE32-E72D297353CC}">
              <c16:uniqueId val="{00000013-433E-47C2-9F1D-C2474C5393EA}"/>
            </c:ext>
          </c:extLst>
        </c:ser>
        <c:ser>
          <c:idx val="18"/>
          <c:order val="18"/>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PerCapitaGDPUpdate!$T$72:$T$156</c:f>
            </c:numRef>
          </c:val>
          <c:smooth val="0"/>
          <c:extLst xmlns:c16r2="http://schemas.microsoft.com/office/drawing/2015/06/chart">
            <c:ext xmlns:c16="http://schemas.microsoft.com/office/drawing/2014/chart" uri="{C3380CC4-5D6E-409C-BE32-E72D297353CC}">
              <c16:uniqueId val="{00000014-433E-47C2-9F1D-C2474C5393EA}"/>
            </c:ext>
          </c:extLst>
        </c:ser>
        <c:ser>
          <c:idx val="19"/>
          <c:order val="19"/>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PerCapitaGDPUpdate!$U$72:$U$156</c:f>
            </c:numRef>
          </c:val>
          <c:smooth val="0"/>
          <c:extLst xmlns:c16r2="http://schemas.microsoft.com/office/drawing/2015/06/chart">
            <c:ext xmlns:c16="http://schemas.microsoft.com/office/drawing/2014/chart" uri="{C3380CC4-5D6E-409C-BE32-E72D297353CC}">
              <c16:uniqueId val="{00000015-433E-47C2-9F1D-C2474C5393EA}"/>
            </c:ext>
          </c:extLst>
        </c:ser>
        <c:ser>
          <c:idx val="20"/>
          <c:order val="20"/>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PerCapitaGDPUpdate!$V$72:$V$156</c:f>
            </c:numRef>
          </c:val>
          <c:smooth val="0"/>
          <c:extLst xmlns:c16r2="http://schemas.microsoft.com/office/drawing/2015/06/chart">
            <c:ext xmlns:c16="http://schemas.microsoft.com/office/drawing/2014/chart" uri="{C3380CC4-5D6E-409C-BE32-E72D297353CC}">
              <c16:uniqueId val="{00000016-433E-47C2-9F1D-C2474C5393EA}"/>
            </c:ext>
          </c:extLst>
        </c:ser>
        <c:ser>
          <c:idx val="21"/>
          <c:order val="21"/>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PerCapitaGDPUpdate!$W$72:$W$156</c:f>
            </c:numRef>
          </c:val>
          <c:smooth val="0"/>
          <c:extLst xmlns:c16r2="http://schemas.microsoft.com/office/drawing/2015/06/chart">
            <c:ext xmlns:c16="http://schemas.microsoft.com/office/drawing/2014/chart" uri="{C3380CC4-5D6E-409C-BE32-E72D297353CC}">
              <c16:uniqueId val="{00000017-433E-47C2-9F1D-C2474C5393EA}"/>
            </c:ext>
          </c:extLst>
        </c:ser>
        <c:ser>
          <c:idx val="22"/>
          <c:order val="22"/>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PerCapitaGDPUpdate!$X$72:$X$156</c:f>
            </c:numRef>
          </c:val>
          <c:smooth val="0"/>
          <c:extLst xmlns:c16r2="http://schemas.microsoft.com/office/drawing/2015/06/chart">
            <c:ext xmlns:c16="http://schemas.microsoft.com/office/drawing/2014/chart" uri="{C3380CC4-5D6E-409C-BE32-E72D297353CC}">
              <c16:uniqueId val="{00000018-433E-47C2-9F1D-C2474C5393EA}"/>
            </c:ext>
          </c:extLst>
        </c:ser>
        <c:ser>
          <c:idx val="23"/>
          <c:order val="23"/>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PerCapitaGDPUpdate!$Y$72:$Y$156</c:f>
            </c:numRef>
          </c:val>
          <c:smooth val="0"/>
          <c:extLst xmlns:c16r2="http://schemas.microsoft.com/office/drawing/2015/06/chart">
            <c:ext xmlns:c16="http://schemas.microsoft.com/office/drawing/2014/chart" uri="{C3380CC4-5D6E-409C-BE32-E72D297353CC}">
              <c16:uniqueId val="{00000019-433E-47C2-9F1D-C2474C5393EA}"/>
            </c:ext>
          </c:extLst>
        </c:ser>
        <c:ser>
          <c:idx val="24"/>
          <c:order val="24"/>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PerCapitaGDPUpdate!$Z$72:$Z$156</c:f>
            </c:numRef>
          </c:val>
          <c:smooth val="0"/>
          <c:extLst xmlns:c16r2="http://schemas.microsoft.com/office/drawing/2015/06/chart">
            <c:ext xmlns:c16="http://schemas.microsoft.com/office/drawing/2014/chart" uri="{C3380CC4-5D6E-409C-BE32-E72D297353CC}">
              <c16:uniqueId val="{0000001A-433E-47C2-9F1D-C2474C5393EA}"/>
            </c:ext>
          </c:extLst>
        </c:ser>
        <c:ser>
          <c:idx val="25"/>
          <c:order val="25"/>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PerCapitaGDPUpdate!$AA$72:$AA$156</c:f>
            </c:numRef>
          </c:val>
          <c:smooth val="0"/>
          <c:extLst xmlns:c16r2="http://schemas.microsoft.com/office/drawing/2015/06/chart">
            <c:ext xmlns:c16="http://schemas.microsoft.com/office/drawing/2014/chart" uri="{C3380CC4-5D6E-409C-BE32-E72D297353CC}">
              <c16:uniqueId val="{0000001B-433E-47C2-9F1D-C2474C5393EA}"/>
            </c:ext>
          </c:extLst>
        </c:ser>
        <c:ser>
          <c:idx val="26"/>
          <c:order val="26"/>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PerCapitaGDPUpdate!$AB$72:$AB$156</c:f>
            </c:numRef>
          </c:val>
          <c:smooth val="0"/>
          <c:extLst xmlns:c16r2="http://schemas.microsoft.com/office/drawing/2015/06/chart">
            <c:ext xmlns:c16="http://schemas.microsoft.com/office/drawing/2014/chart" uri="{C3380CC4-5D6E-409C-BE32-E72D297353CC}">
              <c16:uniqueId val="{0000001C-433E-47C2-9F1D-C2474C5393EA}"/>
            </c:ext>
          </c:extLst>
        </c:ser>
        <c:ser>
          <c:idx val="27"/>
          <c:order val="27"/>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PerCapitaGDPUpdate!$AC$72:$AC$156</c:f>
            </c:numRef>
          </c:val>
          <c:smooth val="0"/>
          <c:extLst xmlns:c16r2="http://schemas.microsoft.com/office/drawing/2015/06/chart">
            <c:ext xmlns:c16="http://schemas.microsoft.com/office/drawing/2014/chart" uri="{C3380CC4-5D6E-409C-BE32-E72D297353CC}">
              <c16:uniqueId val="{0000001D-433E-47C2-9F1D-C2474C5393EA}"/>
            </c:ext>
          </c:extLst>
        </c:ser>
        <c:ser>
          <c:idx val="28"/>
          <c:order val="28"/>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PerCapitaGDPUpdate!$AD$72:$AD$156</c:f>
            </c:numRef>
          </c:val>
          <c:smooth val="0"/>
          <c:extLst xmlns:c16r2="http://schemas.microsoft.com/office/drawing/2015/06/chart">
            <c:ext xmlns:c16="http://schemas.microsoft.com/office/drawing/2014/chart" uri="{C3380CC4-5D6E-409C-BE32-E72D297353CC}">
              <c16:uniqueId val="{0000001E-433E-47C2-9F1D-C2474C5393EA}"/>
            </c:ext>
          </c:extLst>
        </c:ser>
        <c:ser>
          <c:idx val="29"/>
          <c:order val="29"/>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PerCapitaGDPUpdate!$AE$72:$AE$156</c:f>
            </c:numRef>
          </c:val>
          <c:smooth val="0"/>
          <c:extLst xmlns:c16r2="http://schemas.microsoft.com/office/drawing/2015/06/chart">
            <c:ext xmlns:c16="http://schemas.microsoft.com/office/drawing/2014/chart" uri="{C3380CC4-5D6E-409C-BE32-E72D297353CC}">
              <c16:uniqueId val="{0000001F-433E-47C2-9F1D-C2474C5393EA}"/>
            </c:ext>
          </c:extLst>
        </c:ser>
        <c:ser>
          <c:idx val="30"/>
          <c:order val="30"/>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PerCapitaGDPUpdate!$AF$72:$AF$156</c:f>
            </c:numRef>
          </c:val>
          <c:smooth val="0"/>
          <c:extLst xmlns:c16r2="http://schemas.microsoft.com/office/drawing/2015/06/chart">
            <c:ext xmlns:c16="http://schemas.microsoft.com/office/drawing/2014/chart" uri="{C3380CC4-5D6E-409C-BE32-E72D297353CC}">
              <c16:uniqueId val="{00000020-433E-47C2-9F1D-C2474C5393EA}"/>
            </c:ext>
          </c:extLst>
        </c:ser>
        <c:ser>
          <c:idx val="31"/>
          <c:order val="31"/>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PerCapitaGDPUpdate!$AG$72:$AG$156</c:f>
            </c:numRef>
          </c:val>
          <c:smooth val="0"/>
          <c:extLst xmlns:c16r2="http://schemas.microsoft.com/office/drawing/2015/06/chart">
            <c:ext xmlns:c16="http://schemas.microsoft.com/office/drawing/2014/chart" uri="{C3380CC4-5D6E-409C-BE32-E72D297353CC}">
              <c16:uniqueId val="{00000021-433E-47C2-9F1D-C2474C5393EA}"/>
            </c:ext>
          </c:extLst>
        </c:ser>
        <c:ser>
          <c:idx val="32"/>
          <c:order val="32"/>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PerCapitaGDPUpdate!$AH$72:$AH$156</c:f>
            </c:numRef>
          </c:val>
          <c:smooth val="0"/>
          <c:extLst xmlns:c16r2="http://schemas.microsoft.com/office/drawing/2015/06/chart">
            <c:ext xmlns:c16="http://schemas.microsoft.com/office/drawing/2014/chart" uri="{C3380CC4-5D6E-409C-BE32-E72D297353CC}">
              <c16:uniqueId val="{00000022-433E-47C2-9F1D-C2474C5393EA}"/>
            </c:ext>
          </c:extLst>
        </c:ser>
        <c:ser>
          <c:idx val="33"/>
          <c:order val="33"/>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PerCapitaGDPUpdate!$AI$72:$AI$156</c:f>
            </c:numRef>
          </c:val>
          <c:smooth val="0"/>
          <c:extLst xmlns:c16r2="http://schemas.microsoft.com/office/drawing/2015/06/chart">
            <c:ext xmlns:c16="http://schemas.microsoft.com/office/drawing/2014/chart" uri="{C3380CC4-5D6E-409C-BE32-E72D297353CC}">
              <c16:uniqueId val="{00000023-433E-47C2-9F1D-C2474C5393EA}"/>
            </c:ext>
          </c:extLst>
        </c:ser>
        <c:ser>
          <c:idx val="34"/>
          <c:order val="34"/>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PerCapitaGDPUpdate!$AJ$72:$AJ$156</c:f>
            </c:numRef>
          </c:val>
          <c:smooth val="0"/>
          <c:extLst xmlns:c16r2="http://schemas.microsoft.com/office/drawing/2015/06/chart">
            <c:ext xmlns:c16="http://schemas.microsoft.com/office/drawing/2014/chart" uri="{C3380CC4-5D6E-409C-BE32-E72D297353CC}">
              <c16:uniqueId val="{00000024-433E-47C2-9F1D-C2474C5393EA}"/>
            </c:ext>
          </c:extLst>
        </c:ser>
        <c:ser>
          <c:idx val="35"/>
          <c:order val="35"/>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PerCapitaGDPUpdate!$AK$72:$AK$156</c:f>
            </c:numRef>
          </c:val>
          <c:smooth val="0"/>
          <c:extLst xmlns:c16r2="http://schemas.microsoft.com/office/drawing/2015/06/chart">
            <c:ext xmlns:c16="http://schemas.microsoft.com/office/drawing/2014/chart" uri="{C3380CC4-5D6E-409C-BE32-E72D297353CC}">
              <c16:uniqueId val="{00000025-433E-47C2-9F1D-C2474C5393EA}"/>
            </c:ext>
          </c:extLst>
        </c:ser>
        <c:ser>
          <c:idx val="36"/>
          <c:order val="36"/>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PerCapitaGDPUpdate!$AL$72:$AL$156</c:f>
            </c:numRef>
          </c:val>
          <c:smooth val="0"/>
          <c:extLst xmlns:c16r2="http://schemas.microsoft.com/office/drawing/2015/06/chart">
            <c:ext xmlns:c16="http://schemas.microsoft.com/office/drawing/2014/chart" uri="{C3380CC4-5D6E-409C-BE32-E72D297353CC}">
              <c16:uniqueId val="{00000026-433E-47C2-9F1D-C2474C5393EA}"/>
            </c:ext>
          </c:extLst>
        </c:ser>
        <c:ser>
          <c:idx val="37"/>
          <c:order val="37"/>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PerCapitaGDPUpdate!$AM$72:$AM$156</c:f>
            </c:numRef>
          </c:val>
          <c:smooth val="0"/>
          <c:extLst xmlns:c16r2="http://schemas.microsoft.com/office/drawing/2015/06/chart">
            <c:ext xmlns:c16="http://schemas.microsoft.com/office/drawing/2014/chart" uri="{C3380CC4-5D6E-409C-BE32-E72D297353CC}">
              <c16:uniqueId val="{00000027-433E-47C2-9F1D-C2474C5393EA}"/>
            </c:ext>
          </c:extLst>
        </c:ser>
        <c:ser>
          <c:idx val="38"/>
          <c:order val="38"/>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PerCapitaGDPUpdate!$AN$72:$AN$156</c:f>
            </c:numRef>
          </c:val>
          <c:smooth val="0"/>
          <c:extLst xmlns:c16r2="http://schemas.microsoft.com/office/drawing/2015/06/chart">
            <c:ext xmlns:c16="http://schemas.microsoft.com/office/drawing/2014/chart" uri="{C3380CC4-5D6E-409C-BE32-E72D297353CC}">
              <c16:uniqueId val="{00000028-433E-47C2-9F1D-C2474C5393EA}"/>
            </c:ext>
          </c:extLst>
        </c:ser>
        <c:ser>
          <c:idx val="39"/>
          <c:order val="39"/>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PerCapitaGDPUpdate!$AO$72:$AO$156</c:f>
            </c:numRef>
          </c:val>
          <c:smooth val="0"/>
          <c:extLst xmlns:c16r2="http://schemas.microsoft.com/office/drawing/2015/06/chart">
            <c:ext xmlns:c16="http://schemas.microsoft.com/office/drawing/2014/chart" uri="{C3380CC4-5D6E-409C-BE32-E72D297353CC}">
              <c16:uniqueId val="{00000029-433E-47C2-9F1D-C2474C5393EA}"/>
            </c:ext>
          </c:extLst>
        </c:ser>
        <c:ser>
          <c:idx val="40"/>
          <c:order val="40"/>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PerCapitaGDPUpdate!$AP$72:$AP$156</c:f>
            </c:numRef>
          </c:val>
          <c:smooth val="0"/>
          <c:extLst xmlns:c16r2="http://schemas.microsoft.com/office/drawing/2015/06/chart">
            <c:ext xmlns:c16="http://schemas.microsoft.com/office/drawing/2014/chart" uri="{C3380CC4-5D6E-409C-BE32-E72D297353CC}">
              <c16:uniqueId val="{0000002A-433E-47C2-9F1D-C2474C5393EA}"/>
            </c:ext>
          </c:extLst>
        </c:ser>
        <c:ser>
          <c:idx val="41"/>
          <c:order val="41"/>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PerCapitaGDPUpdate!$AQ$72:$AQ$156</c:f>
            </c:numRef>
          </c:val>
          <c:smooth val="0"/>
          <c:extLst xmlns:c16r2="http://schemas.microsoft.com/office/drawing/2015/06/chart">
            <c:ext xmlns:c16="http://schemas.microsoft.com/office/drawing/2014/chart" uri="{C3380CC4-5D6E-409C-BE32-E72D297353CC}">
              <c16:uniqueId val="{0000002B-433E-47C2-9F1D-C2474C5393EA}"/>
            </c:ext>
          </c:extLst>
        </c:ser>
        <c:ser>
          <c:idx val="42"/>
          <c:order val="42"/>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PerCapitaGDPUpdate!$AR$72:$AR$156</c:f>
            </c:numRef>
          </c:val>
          <c:smooth val="0"/>
          <c:extLst xmlns:c16r2="http://schemas.microsoft.com/office/drawing/2015/06/chart">
            <c:ext xmlns:c16="http://schemas.microsoft.com/office/drawing/2014/chart" uri="{C3380CC4-5D6E-409C-BE32-E72D297353CC}">
              <c16:uniqueId val="{0000002C-433E-47C2-9F1D-C2474C5393EA}"/>
            </c:ext>
          </c:extLst>
        </c:ser>
        <c:ser>
          <c:idx val="43"/>
          <c:order val="43"/>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PerCapitaGDPUpdate!$AS$72:$AS$156</c:f>
            </c:numRef>
          </c:val>
          <c:smooth val="0"/>
          <c:extLst xmlns:c16r2="http://schemas.microsoft.com/office/drawing/2015/06/chart">
            <c:ext xmlns:c16="http://schemas.microsoft.com/office/drawing/2014/chart" uri="{C3380CC4-5D6E-409C-BE32-E72D297353CC}">
              <c16:uniqueId val="{0000002D-433E-47C2-9F1D-C2474C5393EA}"/>
            </c:ext>
          </c:extLst>
        </c:ser>
        <c:ser>
          <c:idx val="44"/>
          <c:order val="44"/>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PerCapitaGDPUpdate!$AT$72:$AT$156</c:f>
            </c:numRef>
          </c:val>
          <c:smooth val="0"/>
          <c:extLst xmlns:c16r2="http://schemas.microsoft.com/office/drawing/2015/06/chart">
            <c:ext xmlns:c16="http://schemas.microsoft.com/office/drawing/2014/chart" uri="{C3380CC4-5D6E-409C-BE32-E72D297353CC}">
              <c16:uniqueId val="{0000002E-433E-47C2-9F1D-C2474C5393EA}"/>
            </c:ext>
          </c:extLst>
        </c:ser>
        <c:ser>
          <c:idx val="45"/>
          <c:order val="45"/>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PerCapitaGDPUpdate!$AU$72:$AU$156</c:f>
            </c:numRef>
          </c:val>
          <c:smooth val="0"/>
          <c:extLst xmlns:c16r2="http://schemas.microsoft.com/office/drawing/2015/06/chart">
            <c:ext xmlns:c16="http://schemas.microsoft.com/office/drawing/2014/chart" uri="{C3380CC4-5D6E-409C-BE32-E72D297353CC}">
              <c16:uniqueId val="{0000002F-433E-47C2-9F1D-C2474C5393EA}"/>
            </c:ext>
          </c:extLst>
        </c:ser>
        <c:ser>
          <c:idx val="46"/>
          <c:order val="46"/>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PerCapitaGDPUpdate!$AV$72:$AV$156</c:f>
            </c:numRef>
          </c:val>
          <c:smooth val="0"/>
          <c:extLst xmlns:c16r2="http://schemas.microsoft.com/office/drawing/2015/06/chart">
            <c:ext xmlns:c16="http://schemas.microsoft.com/office/drawing/2014/chart" uri="{C3380CC4-5D6E-409C-BE32-E72D297353CC}">
              <c16:uniqueId val="{00000030-433E-47C2-9F1D-C2474C5393EA}"/>
            </c:ext>
          </c:extLst>
        </c:ser>
        <c:ser>
          <c:idx val="47"/>
          <c:order val="47"/>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PerCapitaGDPUpdate!$AW$72:$AW$156</c:f>
            </c:numRef>
          </c:val>
          <c:smooth val="0"/>
          <c:extLst xmlns:c16r2="http://schemas.microsoft.com/office/drawing/2015/06/chart">
            <c:ext xmlns:c16="http://schemas.microsoft.com/office/drawing/2014/chart" uri="{C3380CC4-5D6E-409C-BE32-E72D297353CC}">
              <c16:uniqueId val="{00000031-433E-47C2-9F1D-C2474C5393EA}"/>
            </c:ext>
          </c:extLst>
        </c:ser>
        <c:ser>
          <c:idx val="48"/>
          <c:order val="48"/>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PerCapitaGDPUpdate!$AX$72:$AX$156</c:f>
            </c:numRef>
          </c:val>
          <c:smooth val="0"/>
          <c:extLst xmlns:c16r2="http://schemas.microsoft.com/office/drawing/2015/06/chart">
            <c:ext xmlns:c16="http://schemas.microsoft.com/office/drawing/2014/chart" uri="{C3380CC4-5D6E-409C-BE32-E72D297353CC}">
              <c16:uniqueId val="{00000032-433E-47C2-9F1D-C2474C5393EA}"/>
            </c:ext>
          </c:extLst>
        </c:ser>
        <c:ser>
          <c:idx val="49"/>
          <c:order val="49"/>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PerCapitaGDPUpdate!$AY$72:$AY$156</c:f>
            </c:numRef>
          </c:val>
          <c:smooth val="0"/>
          <c:extLst xmlns:c16r2="http://schemas.microsoft.com/office/drawing/2015/06/chart">
            <c:ext xmlns:c16="http://schemas.microsoft.com/office/drawing/2014/chart" uri="{C3380CC4-5D6E-409C-BE32-E72D297353CC}">
              <c16:uniqueId val="{00000033-433E-47C2-9F1D-C2474C5393EA}"/>
            </c:ext>
          </c:extLst>
        </c:ser>
        <c:ser>
          <c:idx val="50"/>
          <c:order val="50"/>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PerCapitaGDPUpdate!$AZ$72:$AZ$156</c:f>
            </c:numRef>
          </c:val>
          <c:smooth val="0"/>
          <c:extLst xmlns:c16r2="http://schemas.microsoft.com/office/drawing/2015/06/chart">
            <c:ext xmlns:c16="http://schemas.microsoft.com/office/drawing/2014/chart" uri="{C3380CC4-5D6E-409C-BE32-E72D297353CC}">
              <c16:uniqueId val="{00000034-433E-47C2-9F1D-C2474C5393EA}"/>
            </c:ext>
          </c:extLst>
        </c:ser>
        <c:ser>
          <c:idx val="51"/>
          <c:order val="51"/>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PerCapitaGDPUpdate!$BA$72:$BA$156</c:f>
            </c:numRef>
          </c:val>
          <c:smooth val="0"/>
          <c:extLst xmlns:c16r2="http://schemas.microsoft.com/office/drawing/2015/06/chart">
            <c:ext xmlns:c16="http://schemas.microsoft.com/office/drawing/2014/chart" uri="{C3380CC4-5D6E-409C-BE32-E72D297353CC}">
              <c16:uniqueId val="{00000035-433E-47C2-9F1D-C2474C5393EA}"/>
            </c:ext>
          </c:extLst>
        </c:ser>
        <c:ser>
          <c:idx val="52"/>
          <c:order val="52"/>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PerCapitaGDPUpdate!$BB$72:$BB$156</c:f>
            </c:numRef>
          </c:val>
          <c:smooth val="0"/>
          <c:extLst xmlns:c16r2="http://schemas.microsoft.com/office/drawing/2015/06/chart">
            <c:ext xmlns:c16="http://schemas.microsoft.com/office/drawing/2014/chart" uri="{C3380CC4-5D6E-409C-BE32-E72D297353CC}">
              <c16:uniqueId val="{00000036-433E-47C2-9F1D-C2474C5393EA}"/>
            </c:ext>
          </c:extLst>
        </c:ser>
        <c:ser>
          <c:idx val="53"/>
          <c:order val="53"/>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PerCapitaGDPUpdate!$BC$72:$BC$156</c:f>
            </c:numRef>
          </c:val>
          <c:smooth val="0"/>
          <c:extLst xmlns:c16r2="http://schemas.microsoft.com/office/drawing/2015/06/chart">
            <c:ext xmlns:c16="http://schemas.microsoft.com/office/drawing/2014/chart" uri="{C3380CC4-5D6E-409C-BE32-E72D297353CC}">
              <c16:uniqueId val="{00000037-433E-47C2-9F1D-C2474C5393EA}"/>
            </c:ext>
          </c:extLst>
        </c:ser>
        <c:ser>
          <c:idx val="54"/>
          <c:order val="54"/>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PerCapitaGDPUpdate!$BD$72:$BD$156</c:f>
            </c:numRef>
          </c:val>
          <c:smooth val="0"/>
          <c:extLst xmlns:c16r2="http://schemas.microsoft.com/office/drawing/2015/06/chart">
            <c:ext xmlns:c16="http://schemas.microsoft.com/office/drawing/2014/chart" uri="{C3380CC4-5D6E-409C-BE32-E72D297353CC}">
              <c16:uniqueId val="{00000038-433E-47C2-9F1D-C2474C5393EA}"/>
            </c:ext>
          </c:extLst>
        </c:ser>
        <c:ser>
          <c:idx val="55"/>
          <c:order val="55"/>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PerCapitaGDPUpdate!$BE$72:$BE$156</c:f>
            </c:numRef>
          </c:val>
          <c:smooth val="0"/>
          <c:extLst xmlns:c16r2="http://schemas.microsoft.com/office/drawing/2015/06/chart">
            <c:ext xmlns:c16="http://schemas.microsoft.com/office/drawing/2014/chart" uri="{C3380CC4-5D6E-409C-BE32-E72D297353CC}">
              <c16:uniqueId val="{00000039-433E-47C2-9F1D-C2474C5393EA}"/>
            </c:ext>
          </c:extLst>
        </c:ser>
        <c:ser>
          <c:idx val="56"/>
          <c:order val="56"/>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PerCapitaGDPUpdate!$BF$72:$BF$156</c:f>
            </c:numRef>
          </c:val>
          <c:smooth val="0"/>
          <c:extLst xmlns:c16r2="http://schemas.microsoft.com/office/drawing/2015/06/chart">
            <c:ext xmlns:c16="http://schemas.microsoft.com/office/drawing/2014/chart" uri="{C3380CC4-5D6E-409C-BE32-E72D297353CC}">
              <c16:uniqueId val="{0000003A-433E-47C2-9F1D-C2474C5393EA}"/>
            </c:ext>
          </c:extLst>
        </c:ser>
        <c:ser>
          <c:idx val="57"/>
          <c:order val="57"/>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PerCapitaGDPUpdate!$BG$72:$BG$156</c:f>
            </c:numRef>
          </c:val>
          <c:smooth val="0"/>
          <c:extLst xmlns:c16r2="http://schemas.microsoft.com/office/drawing/2015/06/chart">
            <c:ext xmlns:c16="http://schemas.microsoft.com/office/drawing/2014/chart" uri="{C3380CC4-5D6E-409C-BE32-E72D297353CC}">
              <c16:uniqueId val="{0000003B-433E-47C2-9F1D-C2474C5393EA}"/>
            </c:ext>
          </c:extLst>
        </c:ser>
        <c:ser>
          <c:idx val="58"/>
          <c:order val="58"/>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PerCapitaGDPUpdate!$BH$72:$BH$156</c:f>
            </c:numRef>
          </c:val>
          <c:smooth val="0"/>
          <c:extLst xmlns:c16r2="http://schemas.microsoft.com/office/drawing/2015/06/chart">
            <c:ext xmlns:c16="http://schemas.microsoft.com/office/drawing/2014/chart" uri="{C3380CC4-5D6E-409C-BE32-E72D297353CC}">
              <c16:uniqueId val="{0000003C-433E-47C2-9F1D-C2474C5393EA}"/>
            </c:ext>
          </c:extLst>
        </c:ser>
        <c:ser>
          <c:idx val="59"/>
          <c:order val="59"/>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PerCapitaGDPUpdate!$BI$72:$BI$156</c:f>
            </c:numRef>
          </c:val>
          <c:smooth val="0"/>
          <c:extLst xmlns:c16r2="http://schemas.microsoft.com/office/drawing/2015/06/chart">
            <c:ext xmlns:c16="http://schemas.microsoft.com/office/drawing/2014/chart" uri="{C3380CC4-5D6E-409C-BE32-E72D297353CC}">
              <c16:uniqueId val="{0000003D-433E-47C2-9F1D-C2474C5393EA}"/>
            </c:ext>
          </c:extLst>
        </c:ser>
        <c:ser>
          <c:idx val="60"/>
          <c:order val="60"/>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PerCapitaGDPUpdate!$BJ$72:$BJ$156</c:f>
            </c:numRef>
          </c:val>
          <c:smooth val="0"/>
          <c:extLst xmlns:c16r2="http://schemas.microsoft.com/office/drawing/2015/06/chart">
            <c:ext xmlns:c16="http://schemas.microsoft.com/office/drawing/2014/chart" uri="{C3380CC4-5D6E-409C-BE32-E72D297353CC}">
              <c16:uniqueId val="{0000003E-433E-47C2-9F1D-C2474C5393EA}"/>
            </c:ext>
          </c:extLst>
        </c:ser>
        <c:ser>
          <c:idx val="61"/>
          <c:order val="61"/>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PerCapitaGDPUpdate!$BK$72:$BK$156</c:f>
            </c:numRef>
          </c:val>
          <c:smooth val="0"/>
          <c:extLst xmlns:c16r2="http://schemas.microsoft.com/office/drawing/2015/06/chart">
            <c:ext xmlns:c16="http://schemas.microsoft.com/office/drawing/2014/chart" uri="{C3380CC4-5D6E-409C-BE32-E72D297353CC}">
              <c16:uniqueId val="{0000003F-433E-47C2-9F1D-C2474C5393EA}"/>
            </c:ext>
          </c:extLst>
        </c:ser>
        <c:ser>
          <c:idx val="62"/>
          <c:order val="62"/>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PerCapitaGDPUpdate!$BL$72:$BL$156</c:f>
            </c:numRef>
          </c:val>
          <c:smooth val="0"/>
          <c:extLst xmlns:c16r2="http://schemas.microsoft.com/office/drawing/2015/06/chart">
            <c:ext xmlns:c16="http://schemas.microsoft.com/office/drawing/2014/chart" uri="{C3380CC4-5D6E-409C-BE32-E72D297353CC}">
              <c16:uniqueId val="{00000040-433E-47C2-9F1D-C2474C5393EA}"/>
            </c:ext>
          </c:extLst>
        </c:ser>
        <c:ser>
          <c:idx val="63"/>
          <c:order val="63"/>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PerCapitaGDPUpdate!$BM$72:$BM$156</c:f>
            </c:numRef>
          </c:val>
          <c:smooth val="0"/>
          <c:extLst xmlns:c16r2="http://schemas.microsoft.com/office/drawing/2015/06/chart">
            <c:ext xmlns:c16="http://schemas.microsoft.com/office/drawing/2014/chart" uri="{C3380CC4-5D6E-409C-BE32-E72D297353CC}">
              <c16:uniqueId val="{00000041-433E-47C2-9F1D-C2474C5393EA}"/>
            </c:ext>
          </c:extLst>
        </c:ser>
        <c:ser>
          <c:idx val="64"/>
          <c:order val="64"/>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PerCapitaGDPUpdate!$BN$72:$BN$156</c:f>
            </c:numRef>
          </c:val>
          <c:smooth val="0"/>
          <c:extLst xmlns:c16r2="http://schemas.microsoft.com/office/drawing/2015/06/chart">
            <c:ext xmlns:c16="http://schemas.microsoft.com/office/drawing/2014/chart" uri="{C3380CC4-5D6E-409C-BE32-E72D297353CC}">
              <c16:uniqueId val="{00000042-433E-47C2-9F1D-C2474C5393EA}"/>
            </c:ext>
          </c:extLst>
        </c:ser>
        <c:ser>
          <c:idx val="65"/>
          <c:order val="65"/>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PerCapitaGDPUpdate!$BO$72:$BO$156</c:f>
            </c:numRef>
          </c:val>
          <c:smooth val="0"/>
          <c:extLst xmlns:c16r2="http://schemas.microsoft.com/office/drawing/2015/06/chart">
            <c:ext xmlns:c16="http://schemas.microsoft.com/office/drawing/2014/chart" uri="{C3380CC4-5D6E-409C-BE32-E72D297353CC}">
              <c16:uniqueId val="{00000043-433E-47C2-9F1D-C2474C5393EA}"/>
            </c:ext>
          </c:extLst>
        </c:ser>
        <c:ser>
          <c:idx val="66"/>
          <c:order val="66"/>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PerCapitaGDPUpdate!$BP$72:$BP$156</c:f>
            </c:numRef>
          </c:val>
          <c:smooth val="0"/>
          <c:extLst xmlns:c16r2="http://schemas.microsoft.com/office/drawing/2015/06/chart">
            <c:ext xmlns:c16="http://schemas.microsoft.com/office/drawing/2014/chart" uri="{C3380CC4-5D6E-409C-BE32-E72D297353CC}">
              <c16:uniqueId val="{00000044-433E-47C2-9F1D-C2474C5393EA}"/>
            </c:ext>
          </c:extLst>
        </c:ser>
        <c:ser>
          <c:idx val="67"/>
          <c:order val="67"/>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PerCapitaGDPUpdate!$BQ$72:$BQ$156</c:f>
            </c:numRef>
          </c:val>
          <c:smooth val="0"/>
          <c:extLst xmlns:c16r2="http://schemas.microsoft.com/office/drawing/2015/06/chart">
            <c:ext xmlns:c16="http://schemas.microsoft.com/office/drawing/2014/chart" uri="{C3380CC4-5D6E-409C-BE32-E72D297353CC}">
              <c16:uniqueId val="{00000045-433E-47C2-9F1D-C2474C5393EA}"/>
            </c:ext>
          </c:extLst>
        </c:ser>
        <c:ser>
          <c:idx val="68"/>
          <c:order val="68"/>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PerCapitaGDPUpdate!$BR$72:$BR$156</c:f>
            </c:numRef>
          </c:val>
          <c:smooth val="0"/>
          <c:extLst xmlns:c16r2="http://schemas.microsoft.com/office/drawing/2015/06/chart">
            <c:ext xmlns:c16="http://schemas.microsoft.com/office/drawing/2014/chart" uri="{C3380CC4-5D6E-409C-BE32-E72D297353CC}">
              <c16:uniqueId val="{00000046-433E-47C2-9F1D-C2474C5393EA}"/>
            </c:ext>
          </c:extLst>
        </c:ser>
        <c:ser>
          <c:idx val="69"/>
          <c:order val="69"/>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PerCapitaGDPUpdate!$BS$72:$BS$156</c:f>
            </c:numRef>
          </c:val>
          <c:smooth val="0"/>
          <c:extLst xmlns:c16r2="http://schemas.microsoft.com/office/drawing/2015/06/chart">
            <c:ext xmlns:c16="http://schemas.microsoft.com/office/drawing/2014/chart" uri="{C3380CC4-5D6E-409C-BE32-E72D297353CC}">
              <c16:uniqueId val="{00000047-433E-47C2-9F1D-C2474C5393EA}"/>
            </c:ext>
          </c:extLst>
        </c:ser>
        <c:ser>
          <c:idx val="70"/>
          <c:order val="70"/>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PerCapitaGDPUpdate!$BT$72:$BT$156</c:f>
            </c:numRef>
          </c:val>
          <c:smooth val="0"/>
          <c:extLst xmlns:c16r2="http://schemas.microsoft.com/office/drawing/2015/06/chart">
            <c:ext xmlns:c16="http://schemas.microsoft.com/office/drawing/2014/chart" uri="{C3380CC4-5D6E-409C-BE32-E72D297353CC}">
              <c16:uniqueId val="{00000048-433E-47C2-9F1D-C2474C5393EA}"/>
            </c:ext>
          </c:extLst>
        </c:ser>
        <c:ser>
          <c:idx val="71"/>
          <c:order val="71"/>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PerCapitaGDPUpdate!$BU$72:$BU$156</c:f>
            </c:numRef>
          </c:val>
          <c:smooth val="0"/>
          <c:extLst xmlns:c16r2="http://schemas.microsoft.com/office/drawing/2015/06/chart">
            <c:ext xmlns:c16="http://schemas.microsoft.com/office/drawing/2014/chart" uri="{C3380CC4-5D6E-409C-BE32-E72D297353CC}">
              <c16:uniqueId val="{00000049-433E-47C2-9F1D-C2474C5393EA}"/>
            </c:ext>
          </c:extLst>
        </c:ser>
        <c:ser>
          <c:idx val="72"/>
          <c:order val="72"/>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PerCapitaGDPUpdate!$BV$72:$BV$156</c:f>
            </c:numRef>
          </c:val>
          <c:smooth val="0"/>
          <c:extLst xmlns:c16r2="http://schemas.microsoft.com/office/drawing/2015/06/chart">
            <c:ext xmlns:c16="http://schemas.microsoft.com/office/drawing/2014/chart" uri="{C3380CC4-5D6E-409C-BE32-E72D297353CC}">
              <c16:uniqueId val="{0000004A-433E-47C2-9F1D-C2474C5393EA}"/>
            </c:ext>
          </c:extLst>
        </c:ser>
        <c:ser>
          <c:idx val="73"/>
          <c:order val="73"/>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PerCapitaGDPUpdate!$BW$72:$BW$156</c:f>
            </c:numRef>
          </c:val>
          <c:smooth val="0"/>
          <c:extLst xmlns:c16r2="http://schemas.microsoft.com/office/drawing/2015/06/chart">
            <c:ext xmlns:c16="http://schemas.microsoft.com/office/drawing/2014/chart" uri="{C3380CC4-5D6E-409C-BE32-E72D297353CC}">
              <c16:uniqueId val="{0000004B-433E-47C2-9F1D-C2474C5393EA}"/>
            </c:ext>
          </c:extLst>
        </c:ser>
        <c:ser>
          <c:idx val="74"/>
          <c:order val="74"/>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PerCapitaGDPUpdate!$BX$72:$BX$156</c:f>
            </c:numRef>
          </c:val>
          <c:smooth val="0"/>
          <c:extLst xmlns:c16r2="http://schemas.microsoft.com/office/drawing/2015/06/chart">
            <c:ext xmlns:c16="http://schemas.microsoft.com/office/drawing/2014/chart" uri="{C3380CC4-5D6E-409C-BE32-E72D297353CC}">
              <c16:uniqueId val="{0000004C-433E-47C2-9F1D-C2474C5393EA}"/>
            </c:ext>
          </c:extLst>
        </c:ser>
        <c:ser>
          <c:idx val="75"/>
          <c:order val="75"/>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PerCapitaGDPUpdate!$BY$72:$BY$156</c:f>
            </c:numRef>
          </c:val>
          <c:smooth val="0"/>
          <c:extLst xmlns:c16r2="http://schemas.microsoft.com/office/drawing/2015/06/chart">
            <c:ext xmlns:c16="http://schemas.microsoft.com/office/drawing/2014/chart" uri="{C3380CC4-5D6E-409C-BE32-E72D297353CC}">
              <c16:uniqueId val="{0000004D-433E-47C2-9F1D-C2474C5393EA}"/>
            </c:ext>
          </c:extLst>
        </c:ser>
        <c:ser>
          <c:idx val="76"/>
          <c:order val="76"/>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PerCapitaGDPUpdate!$BZ$72:$BZ$156</c:f>
            </c:numRef>
          </c:val>
          <c:smooth val="0"/>
          <c:extLst xmlns:c16r2="http://schemas.microsoft.com/office/drawing/2015/06/chart">
            <c:ext xmlns:c16="http://schemas.microsoft.com/office/drawing/2014/chart" uri="{C3380CC4-5D6E-409C-BE32-E72D297353CC}">
              <c16:uniqueId val="{0000004E-433E-47C2-9F1D-C2474C5393EA}"/>
            </c:ext>
          </c:extLst>
        </c:ser>
        <c:ser>
          <c:idx val="77"/>
          <c:order val="77"/>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PerCapitaGDPUpdate!$CA$72:$CA$156</c:f>
            </c:numRef>
          </c:val>
          <c:smooth val="0"/>
          <c:extLst xmlns:c16r2="http://schemas.microsoft.com/office/drawing/2015/06/chart">
            <c:ext xmlns:c16="http://schemas.microsoft.com/office/drawing/2014/chart" uri="{C3380CC4-5D6E-409C-BE32-E72D297353CC}">
              <c16:uniqueId val="{0000004F-433E-47C2-9F1D-C2474C5393EA}"/>
            </c:ext>
          </c:extLst>
        </c:ser>
        <c:ser>
          <c:idx val="78"/>
          <c:order val="78"/>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PerCapitaGDPUpdate!$CB$72:$CB$156</c:f>
            </c:numRef>
          </c:val>
          <c:smooth val="0"/>
          <c:extLst xmlns:c16r2="http://schemas.microsoft.com/office/drawing/2015/06/chart">
            <c:ext xmlns:c16="http://schemas.microsoft.com/office/drawing/2014/chart" uri="{C3380CC4-5D6E-409C-BE32-E72D297353CC}">
              <c16:uniqueId val="{00000050-433E-47C2-9F1D-C2474C5393EA}"/>
            </c:ext>
          </c:extLst>
        </c:ser>
        <c:ser>
          <c:idx val="79"/>
          <c:order val="79"/>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PerCapitaGDPUpdate!$CC$72:$CC$156</c:f>
            </c:numRef>
          </c:val>
          <c:smooth val="0"/>
          <c:extLst xmlns:c16r2="http://schemas.microsoft.com/office/drawing/2015/06/chart">
            <c:ext xmlns:c16="http://schemas.microsoft.com/office/drawing/2014/chart" uri="{C3380CC4-5D6E-409C-BE32-E72D297353CC}">
              <c16:uniqueId val="{00000051-433E-47C2-9F1D-C2474C5393EA}"/>
            </c:ext>
          </c:extLst>
        </c:ser>
        <c:ser>
          <c:idx val="80"/>
          <c:order val="80"/>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PerCapitaGDPUpdate!$CD$72:$CD$156</c:f>
            </c:numRef>
          </c:val>
          <c:smooth val="0"/>
          <c:extLst xmlns:c16r2="http://schemas.microsoft.com/office/drawing/2015/06/chart">
            <c:ext xmlns:c16="http://schemas.microsoft.com/office/drawing/2014/chart" uri="{C3380CC4-5D6E-409C-BE32-E72D297353CC}">
              <c16:uniqueId val="{00000052-433E-47C2-9F1D-C2474C5393EA}"/>
            </c:ext>
          </c:extLst>
        </c:ser>
        <c:ser>
          <c:idx val="81"/>
          <c:order val="81"/>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PerCapitaGDPUpdate!$CE$72:$CE$156</c:f>
            </c:numRef>
          </c:val>
          <c:smooth val="0"/>
          <c:extLst xmlns:c16r2="http://schemas.microsoft.com/office/drawing/2015/06/chart">
            <c:ext xmlns:c16="http://schemas.microsoft.com/office/drawing/2014/chart" uri="{C3380CC4-5D6E-409C-BE32-E72D297353CC}">
              <c16:uniqueId val="{00000053-433E-47C2-9F1D-C2474C5393EA}"/>
            </c:ext>
          </c:extLst>
        </c:ser>
        <c:ser>
          <c:idx val="82"/>
          <c:order val="82"/>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PerCapitaGDPUpdate!$CF$72:$CF$156</c:f>
            </c:numRef>
          </c:val>
          <c:smooth val="0"/>
          <c:extLst xmlns:c16r2="http://schemas.microsoft.com/office/drawing/2015/06/chart">
            <c:ext xmlns:c16="http://schemas.microsoft.com/office/drawing/2014/chart" uri="{C3380CC4-5D6E-409C-BE32-E72D297353CC}">
              <c16:uniqueId val="{00000054-433E-47C2-9F1D-C2474C5393EA}"/>
            </c:ext>
          </c:extLst>
        </c:ser>
        <c:ser>
          <c:idx val="83"/>
          <c:order val="83"/>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PerCapitaGDPUpdate!$CG$72:$CG$156</c:f>
            </c:numRef>
          </c:val>
          <c:smooth val="0"/>
          <c:extLst xmlns:c16r2="http://schemas.microsoft.com/office/drawing/2015/06/chart">
            <c:ext xmlns:c16="http://schemas.microsoft.com/office/drawing/2014/chart" uri="{C3380CC4-5D6E-409C-BE32-E72D297353CC}">
              <c16:uniqueId val="{00000055-433E-47C2-9F1D-C2474C5393EA}"/>
            </c:ext>
          </c:extLst>
        </c:ser>
        <c:ser>
          <c:idx val="84"/>
          <c:order val="84"/>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PerCapitaGDPUpdate!$CH$72:$CH$156</c:f>
            </c:numRef>
          </c:val>
          <c:smooth val="0"/>
          <c:extLst xmlns:c16r2="http://schemas.microsoft.com/office/drawing/2015/06/chart">
            <c:ext xmlns:c16="http://schemas.microsoft.com/office/drawing/2014/chart" uri="{C3380CC4-5D6E-409C-BE32-E72D297353CC}">
              <c16:uniqueId val="{00000056-433E-47C2-9F1D-C2474C5393EA}"/>
            </c:ext>
          </c:extLst>
        </c:ser>
        <c:ser>
          <c:idx val="85"/>
          <c:order val="85"/>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PerCapitaGDPUpdate!$CI$72:$CI$156</c:f>
            </c:numRef>
          </c:val>
          <c:smooth val="0"/>
          <c:extLst xmlns:c16r2="http://schemas.microsoft.com/office/drawing/2015/06/chart">
            <c:ext xmlns:c16="http://schemas.microsoft.com/office/drawing/2014/chart" uri="{C3380CC4-5D6E-409C-BE32-E72D297353CC}">
              <c16:uniqueId val="{00000057-433E-47C2-9F1D-C2474C5393EA}"/>
            </c:ext>
          </c:extLst>
        </c:ser>
        <c:ser>
          <c:idx val="86"/>
          <c:order val="86"/>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PerCapitaGDPUpdate!$CJ$72:$CJ$156</c:f>
            </c:numRef>
          </c:val>
          <c:smooth val="0"/>
          <c:extLst xmlns:c16r2="http://schemas.microsoft.com/office/drawing/2015/06/chart">
            <c:ext xmlns:c16="http://schemas.microsoft.com/office/drawing/2014/chart" uri="{C3380CC4-5D6E-409C-BE32-E72D297353CC}">
              <c16:uniqueId val="{00000058-433E-47C2-9F1D-C2474C5393EA}"/>
            </c:ext>
          </c:extLst>
        </c:ser>
        <c:ser>
          <c:idx val="87"/>
          <c:order val="87"/>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PerCapitaGDPUpdate!$CK$72:$CK$156</c:f>
            </c:numRef>
          </c:val>
          <c:smooth val="0"/>
          <c:extLst xmlns:c16r2="http://schemas.microsoft.com/office/drawing/2015/06/chart">
            <c:ext xmlns:c16="http://schemas.microsoft.com/office/drawing/2014/chart" uri="{C3380CC4-5D6E-409C-BE32-E72D297353CC}">
              <c16:uniqueId val="{00000059-433E-47C2-9F1D-C2474C5393EA}"/>
            </c:ext>
          </c:extLst>
        </c:ser>
        <c:ser>
          <c:idx val="88"/>
          <c:order val="88"/>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PerCapitaGDPUpdate!$CL$72:$CL$156</c:f>
            </c:numRef>
          </c:val>
          <c:smooth val="0"/>
          <c:extLst xmlns:c16r2="http://schemas.microsoft.com/office/drawing/2015/06/chart">
            <c:ext xmlns:c16="http://schemas.microsoft.com/office/drawing/2014/chart" uri="{C3380CC4-5D6E-409C-BE32-E72D297353CC}">
              <c16:uniqueId val="{0000005A-433E-47C2-9F1D-C2474C5393EA}"/>
            </c:ext>
          </c:extLst>
        </c:ser>
        <c:ser>
          <c:idx val="89"/>
          <c:order val="89"/>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PerCapitaGDPUpdate!$CM$72:$CM$156</c:f>
            </c:numRef>
          </c:val>
          <c:smooth val="0"/>
          <c:extLst xmlns:c16r2="http://schemas.microsoft.com/office/drawing/2015/06/chart">
            <c:ext xmlns:c16="http://schemas.microsoft.com/office/drawing/2014/chart" uri="{C3380CC4-5D6E-409C-BE32-E72D297353CC}">
              <c16:uniqueId val="{0000005B-433E-47C2-9F1D-C2474C5393EA}"/>
            </c:ext>
          </c:extLst>
        </c:ser>
        <c:ser>
          <c:idx val="90"/>
          <c:order val="90"/>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PerCapitaGDPUpdate!$CN$72:$CN$156</c:f>
            </c:numRef>
          </c:val>
          <c:smooth val="0"/>
          <c:extLst xmlns:c16r2="http://schemas.microsoft.com/office/drawing/2015/06/chart">
            <c:ext xmlns:c16="http://schemas.microsoft.com/office/drawing/2014/chart" uri="{C3380CC4-5D6E-409C-BE32-E72D297353CC}">
              <c16:uniqueId val="{0000005C-433E-47C2-9F1D-C2474C5393EA}"/>
            </c:ext>
          </c:extLst>
        </c:ser>
        <c:ser>
          <c:idx val="91"/>
          <c:order val="91"/>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PerCapitaGDPUpdate!$CO$72:$CO$156</c:f>
            </c:numRef>
          </c:val>
          <c:smooth val="0"/>
          <c:extLst xmlns:c16r2="http://schemas.microsoft.com/office/drawing/2015/06/chart">
            <c:ext xmlns:c16="http://schemas.microsoft.com/office/drawing/2014/chart" uri="{C3380CC4-5D6E-409C-BE32-E72D297353CC}">
              <c16:uniqueId val="{0000005D-433E-47C2-9F1D-C2474C5393EA}"/>
            </c:ext>
          </c:extLst>
        </c:ser>
        <c:ser>
          <c:idx val="92"/>
          <c:order val="92"/>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PerCapitaGDPUpdate!$CP$72:$CP$156</c:f>
            </c:numRef>
          </c:val>
          <c:smooth val="0"/>
          <c:extLst xmlns:c16r2="http://schemas.microsoft.com/office/drawing/2015/06/chart">
            <c:ext xmlns:c16="http://schemas.microsoft.com/office/drawing/2014/chart" uri="{C3380CC4-5D6E-409C-BE32-E72D297353CC}">
              <c16:uniqueId val="{0000005E-433E-47C2-9F1D-C2474C5393EA}"/>
            </c:ext>
          </c:extLst>
        </c:ser>
        <c:ser>
          <c:idx val="93"/>
          <c:order val="93"/>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PerCapitaGDPUpdate!$CQ$72:$CQ$156</c:f>
            </c:numRef>
          </c:val>
          <c:smooth val="0"/>
          <c:extLst xmlns:c16r2="http://schemas.microsoft.com/office/drawing/2015/06/chart">
            <c:ext xmlns:c16="http://schemas.microsoft.com/office/drawing/2014/chart" uri="{C3380CC4-5D6E-409C-BE32-E72D297353CC}">
              <c16:uniqueId val="{0000005F-433E-47C2-9F1D-C2474C5393EA}"/>
            </c:ext>
          </c:extLst>
        </c:ser>
        <c:ser>
          <c:idx val="94"/>
          <c:order val="94"/>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PerCapitaGDPUpdate!$CR$72:$CR$156</c:f>
            </c:numRef>
          </c:val>
          <c:smooth val="0"/>
          <c:extLst xmlns:c16r2="http://schemas.microsoft.com/office/drawing/2015/06/chart">
            <c:ext xmlns:c16="http://schemas.microsoft.com/office/drawing/2014/chart" uri="{C3380CC4-5D6E-409C-BE32-E72D297353CC}">
              <c16:uniqueId val="{00000060-433E-47C2-9F1D-C2474C5393EA}"/>
            </c:ext>
          </c:extLst>
        </c:ser>
        <c:ser>
          <c:idx val="95"/>
          <c:order val="95"/>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PerCapitaGDPUpdate!$CS$72:$CS$156</c:f>
            </c:numRef>
          </c:val>
          <c:smooth val="0"/>
          <c:extLst xmlns:c16r2="http://schemas.microsoft.com/office/drawing/2015/06/chart">
            <c:ext xmlns:c16="http://schemas.microsoft.com/office/drawing/2014/chart" uri="{C3380CC4-5D6E-409C-BE32-E72D297353CC}">
              <c16:uniqueId val="{00000061-433E-47C2-9F1D-C2474C5393EA}"/>
            </c:ext>
          </c:extLst>
        </c:ser>
        <c:ser>
          <c:idx val="96"/>
          <c:order val="96"/>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PerCapitaGDPUpdate!$CT$72:$CT$156</c:f>
            </c:numRef>
          </c:val>
          <c:smooth val="0"/>
          <c:extLst xmlns:c16r2="http://schemas.microsoft.com/office/drawing/2015/06/chart">
            <c:ext xmlns:c16="http://schemas.microsoft.com/office/drawing/2014/chart" uri="{C3380CC4-5D6E-409C-BE32-E72D297353CC}">
              <c16:uniqueId val="{00000062-433E-47C2-9F1D-C2474C5393EA}"/>
            </c:ext>
          </c:extLst>
        </c:ser>
        <c:ser>
          <c:idx val="97"/>
          <c:order val="97"/>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PerCapitaGDPUpdate!$CU$72:$CU$156</c:f>
            </c:numRef>
          </c:val>
          <c:smooth val="0"/>
          <c:extLst xmlns:c16r2="http://schemas.microsoft.com/office/drawing/2015/06/chart">
            <c:ext xmlns:c16="http://schemas.microsoft.com/office/drawing/2014/chart" uri="{C3380CC4-5D6E-409C-BE32-E72D297353CC}">
              <c16:uniqueId val="{00000063-433E-47C2-9F1D-C2474C5393EA}"/>
            </c:ext>
          </c:extLst>
        </c:ser>
        <c:ser>
          <c:idx val="98"/>
          <c:order val="98"/>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PerCapitaGDPUpdate!$CV$72:$CV$156</c:f>
            </c:numRef>
          </c:val>
          <c:smooth val="0"/>
          <c:extLst xmlns:c16r2="http://schemas.microsoft.com/office/drawing/2015/06/chart">
            <c:ext xmlns:c16="http://schemas.microsoft.com/office/drawing/2014/chart" uri="{C3380CC4-5D6E-409C-BE32-E72D297353CC}">
              <c16:uniqueId val="{00000064-433E-47C2-9F1D-C2474C5393EA}"/>
            </c:ext>
          </c:extLst>
        </c:ser>
        <c:ser>
          <c:idx val="99"/>
          <c:order val="99"/>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PerCapitaGDPUpdate!$CW$72:$CW$156</c:f>
            </c:numRef>
          </c:val>
          <c:smooth val="0"/>
          <c:extLst xmlns:c16r2="http://schemas.microsoft.com/office/drawing/2015/06/chart">
            <c:ext xmlns:c16="http://schemas.microsoft.com/office/drawing/2014/chart" uri="{C3380CC4-5D6E-409C-BE32-E72D297353CC}">
              <c16:uniqueId val="{00000065-433E-47C2-9F1D-C2474C5393EA}"/>
            </c:ext>
          </c:extLst>
        </c:ser>
        <c:ser>
          <c:idx val="100"/>
          <c:order val="100"/>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PerCapitaGDPUpdate!$CX$72:$CX$156</c:f>
            </c:numRef>
          </c:val>
          <c:smooth val="0"/>
          <c:extLst xmlns:c16r2="http://schemas.microsoft.com/office/drawing/2015/06/chart">
            <c:ext xmlns:c16="http://schemas.microsoft.com/office/drawing/2014/chart" uri="{C3380CC4-5D6E-409C-BE32-E72D297353CC}">
              <c16:uniqueId val="{00000066-433E-47C2-9F1D-C2474C5393EA}"/>
            </c:ext>
          </c:extLst>
        </c:ser>
        <c:ser>
          <c:idx val="101"/>
          <c:order val="101"/>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PerCapitaGDPUpdate!$CY$72:$CY$156</c:f>
            </c:numRef>
          </c:val>
          <c:smooth val="0"/>
          <c:extLst xmlns:c16r2="http://schemas.microsoft.com/office/drawing/2015/06/chart">
            <c:ext xmlns:c16="http://schemas.microsoft.com/office/drawing/2014/chart" uri="{C3380CC4-5D6E-409C-BE32-E72D297353CC}">
              <c16:uniqueId val="{00000067-433E-47C2-9F1D-C2474C5393EA}"/>
            </c:ext>
          </c:extLst>
        </c:ser>
        <c:ser>
          <c:idx val="102"/>
          <c:order val="102"/>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PerCapitaGDPUpdate!$CZ$72:$CZ$156</c:f>
            </c:numRef>
          </c:val>
          <c:smooth val="0"/>
          <c:extLst xmlns:c16r2="http://schemas.microsoft.com/office/drawing/2015/06/chart">
            <c:ext xmlns:c16="http://schemas.microsoft.com/office/drawing/2014/chart" uri="{C3380CC4-5D6E-409C-BE32-E72D297353CC}">
              <c16:uniqueId val="{00000068-433E-47C2-9F1D-C2474C5393EA}"/>
            </c:ext>
          </c:extLst>
        </c:ser>
        <c:ser>
          <c:idx val="103"/>
          <c:order val="103"/>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PerCapitaGDPUpdate!$DA$72:$DA$156</c:f>
            </c:numRef>
          </c:val>
          <c:smooth val="0"/>
          <c:extLst xmlns:c16r2="http://schemas.microsoft.com/office/drawing/2015/06/chart">
            <c:ext xmlns:c16="http://schemas.microsoft.com/office/drawing/2014/chart" uri="{C3380CC4-5D6E-409C-BE32-E72D297353CC}">
              <c16:uniqueId val="{00000069-433E-47C2-9F1D-C2474C5393EA}"/>
            </c:ext>
          </c:extLst>
        </c:ser>
        <c:ser>
          <c:idx val="104"/>
          <c:order val="104"/>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PerCapitaGDPUpdate!$DB$72:$DB$156</c:f>
            </c:numRef>
          </c:val>
          <c:smooth val="0"/>
          <c:extLst xmlns:c16r2="http://schemas.microsoft.com/office/drawing/2015/06/chart">
            <c:ext xmlns:c16="http://schemas.microsoft.com/office/drawing/2014/chart" uri="{C3380CC4-5D6E-409C-BE32-E72D297353CC}">
              <c16:uniqueId val="{0000006A-433E-47C2-9F1D-C2474C5393EA}"/>
            </c:ext>
          </c:extLst>
        </c:ser>
        <c:ser>
          <c:idx val="105"/>
          <c:order val="105"/>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PerCapitaGDPUpdate!$DC$72:$DC$156</c:f>
            </c:numRef>
          </c:val>
          <c:smooth val="0"/>
          <c:extLst xmlns:c16r2="http://schemas.microsoft.com/office/drawing/2015/06/chart">
            <c:ext xmlns:c16="http://schemas.microsoft.com/office/drawing/2014/chart" uri="{C3380CC4-5D6E-409C-BE32-E72D297353CC}">
              <c16:uniqueId val="{0000006B-433E-47C2-9F1D-C2474C5393EA}"/>
            </c:ext>
          </c:extLst>
        </c:ser>
        <c:ser>
          <c:idx val="106"/>
          <c:order val="106"/>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PerCapitaGDPUpdate!$DD$72:$DD$156</c:f>
            </c:numRef>
          </c:val>
          <c:smooth val="0"/>
          <c:extLst xmlns:c16r2="http://schemas.microsoft.com/office/drawing/2015/06/chart">
            <c:ext xmlns:c16="http://schemas.microsoft.com/office/drawing/2014/chart" uri="{C3380CC4-5D6E-409C-BE32-E72D297353CC}">
              <c16:uniqueId val="{0000006C-433E-47C2-9F1D-C2474C5393EA}"/>
            </c:ext>
          </c:extLst>
        </c:ser>
        <c:ser>
          <c:idx val="107"/>
          <c:order val="107"/>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PerCapitaGDPUpdate!$DE$72:$DE$156</c:f>
            </c:numRef>
          </c:val>
          <c:smooth val="0"/>
          <c:extLst xmlns:c16r2="http://schemas.microsoft.com/office/drawing/2015/06/chart">
            <c:ext xmlns:c16="http://schemas.microsoft.com/office/drawing/2014/chart" uri="{C3380CC4-5D6E-409C-BE32-E72D297353CC}">
              <c16:uniqueId val="{0000006D-433E-47C2-9F1D-C2474C5393EA}"/>
            </c:ext>
          </c:extLst>
        </c:ser>
        <c:ser>
          <c:idx val="108"/>
          <c:order val="108"/>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PerCapitaGDPUpdate!$DF$72:$DF$156</c:f>
            </c:numRef>
          </c:val>
          <c:smooth val="0"/>
          <c:extLst xmlns:c16r2="http://schemas.microsoft.com/office/drawing/2015/06/chart">
            <c:ext xmlns:c16="http://schemas.microsoft.com/office/drawing/2014/chart" uri="{C3380CC4-5D6E-409C-BE32-E72D297353CC}">
              <c16:uniqueId val="{0000006E-433E-47C2-9F1D-C2474C5393EA}"/>
            </c:ext>
          </c:extLst>
        </c:ser>
        <c:ser>
          <c:idx val="109"/>
          <c:order val="109"/>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PerCapitaGDPUpdate!$DG$72:$DG$156</c:f>
            </c:numRef>
          </c:val>
          <c:smooth val="0"/>
          <c:extLst xmlns:c16r2="http://schemas.microsoft.com/office/drawing/2015/06/chart">
            <c:ext xmlns:c16="http://schemas.microsoft.com/office/drawing/2014/chart" uri="{C3380CC4-5D6E-409C-BE32-E72D297353CC}">
              <c16:uniqueId val="{0000006F-433E-47C2-9F1D-C2474C5393EA}"/>
            </c:ext>
          </c:extLst>
        </c:ser>
        <c:ser>
          <c:idx val="110"/>
          <c:order val="110"/>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PerCapitaGDPUpdate!$DH$72:$DH$156</c:f>
            </c:numRef>
          </c:val>
          <c:smooth val="0"/>
          <c:extLst xmlns:c16r2="http://schemas.microsoft.com/office/drawing/2015/06/chart">
            <c:ext xmlns:c16="http://schemas.microsoft.com/office/drawing/2014/chart" uri="{C3380CC4-5D6E-409C-BE32-E72D297353CC}">
              <c16:uniqueId val="{00000070-433E-47C2-9F1D-C2474C5393EA}"/>
            </c:ext>
          </c:extLst>
        </c:ser>
        <c:ser>
          <c:idx val="111"/>
          <c:order val="111"/>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PerCapitaGDPUpdate!$DI$72:$DI$156</c:f>
            </c:numRef>
          </c:val>
          <c:smooth val="0"/>
          <c:extLst xmlns:c16r2="http://schemas.microsoft.com/office/drawing/2015/06/chart">
            <c:ext xmlns:c16="http://schemas.microsoft.com/office/drawing/2014/chart" uri="{C3380CC4-5D6E-409C-BE32-E72D297353CC}">
              <c16:uniqueId val="{00000071-433E-47C2-9F1D-C2474C5393EA}"/>
            </c:ext>
          </c:extLst>
        </c:ser>
        <c:ser>
          <c:idx val="112"/>
          <c:order val="112"/>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PerCapitaGDPUpdate!$DJ$72:$DJ$156</c:f>
            </c:numRef>
          </c:val>
          <c:smooth val="0"/>
          <c:extLst xmlns:c16r2="http://schemas.microsoft.com/office/drawing/2015/06/chart">
            <c:ext xmlns:c16="http://schemas.microsoft.com/office/drawing/2014/chart" uri="{C3380CC4-5D6E-409C-BE32-E72D297353CC}">
              <c16:uniqueId val="{00000072-433E-47C2-9F1D-C2474C5393EA}"/>
            </c:ext>
          </c:extLst>
        </c:ser>
        <c:ser>
          <c:idx val="113"/>
          <c:order val="113"/>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PerCapitaGDPUpdate!$DK$72:$DK$156</c:f>
            </c:numRef>
          </c:val>
          <c:smooth val="0"/>
          <c:extLst xmlns:c16r2="http://schemas.microsoft.com/office/drawing/2015/06/chart">
            <c:ext xmlns:c16="http://schemas.microsoft.com/office/drawing/2014/chart" uri="{C3380CC4-5D6E-409C-BE32-E72D297353CC}">
              <c16:uniqueId val="{00000073-433E-47C2-9F1D-C2474C5393EA}"/>
            </c:ext>
          </c:extLst>
        </c:ser>
        <c:ser>
          <c:idx val="114"/>
          <c:order val="114"/>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PerCapitaGDPUpdate!$DL$72:$DL$156</c:f>
            </c:numRef>
          </c:val>
          <c:smooth val="0"/>
          <c:extLst xmlns:c16r2="http://schemas.microsoft.com/office/drawing/2015/06/chart">
            <c:ext xmlns:c16="http://schemas.microsoft.com/office/drawing/2014/chart" uri="{C3380CC4-5D6E-409C-BE32-E72D297353CC}">
              <c16:uniqueId val="{00000074-433E-47C2-9F1D-C2474C5393EA}"/>
            </c:ext>
          </c:extLst>
        </c:ser>
        <c:ser>
          <c:idx val="115"/>
          <c:order val="115"/>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PerCapitaGDPUpdate!$DM$72:$DM$156</c:f>
            </c:numRef>
          </c:val>
          <c:smooth val="0"/>
          <c:extLst xmlns:c16r2="http://schemas.microsoft.com/office/drawing/2015/06/chart">
            <c:ext xmlns:c16="http://schemas.microsoft.com/office/drawing/2014/chart" uri="{C3380CC4-5D6E-409C-BE32-E72D297353CC}">
              <c16:uniqueId val="{00000075-433E-47C2-9F1D-C2474C5393EA}"/>
            </c:ext>
          </c:extLst>
        </c:ser>
        <c:ser>
          <c:idx val="116"/>
          <c:order val="116"/>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PerCapitaGDPUpdate!$DN$72:$DN$156</c:f>
            </c:numRef>
          </c:val>
          <c:smooth val="0"/>
          <c:extLst xmlns:c16r2="http://schemas.microsoft.com/office/drawing/2015/06/chart">
            <c:ext xmlns:c16="http://schemas.microsoft.com/office/drawing/2014/chart" uri="{C3380CC4-5D6E-409C-BE32-E72D297353CC}">
              <c16:uniqueId val="{00000076-433E-47C2-9F1D-C2474C5393EA}"/>
            </c:ext>
          </c:extLst>
        </c:ser>
        <c:ser>
          <c:idx val="117"/>
          <c:order val="117"/>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PerCapitaGDPUpdate!$DO$72:$DO$156</c:f>
            </c:numRef>
          </c:val>
          <c:smooth val="0"/>
          <c:extLst xmlns:c16r2="http://schemas.microsoft.com/office/drawing/2015/06/chart">
            <c:ext xmlns:c16="http://schemas.microsoft.com/office/drawing/2014/chart" uri="{C3380CC4-5D6E-409C-BE32-E72D297353CC}">
              <c16:uniqueId val="{00000077-433E-47C2-9F1D-C2474C5393EA}"/>
            </c:ext>
          </c:extLst>
        </c:ser>
        <c:ser>
          <c:idx val="118"/>
          <c:order val="118"/>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PerCapitaGDPUpdate!$DP$72:$DP$156</c:f>
            </c:numRef>
          </c:val>
          <c:smooth val="0"/>
          <c:extLst xmlns:c16r2="http://schemas.microsoft.com/office/drawing/2015/06/chart">
            <c:ext xmlns:c16="http://schemas.microsoft.com/office/drawing/2014/chart" uri="{C3380CC4-5D6E-409C-BE32-E72D297353CC}">
              <c16:uniqueId val="{00000078-433E-47C2-9F1D-C2474C5393EA}"/>
            </c:ext>
          </c:extLst>
        </c:ser>
        <c:ser>
          <c:idx val="119"/>
          <c:order val="119"/>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PerCapitaGDPUpdate!$DQ$72:$DQ$156</c:f>
            </c:numRef>
          </c:val>
          <c:smooth val="0"/>
          <c:extLst xmlns:c16r2="http://schemas.microsoft.com/office/drawing/2015/06/chart">
            <c:ext xmlns:c16="http://schemas.microsoft.com/office/drawing/2014/chart" uri="{C3380CC4-5D6E-409C-BE32-E72D297353CC}">
              <c16:uniqueId val="{00000079-433E-47C2-9F1D-C2474C5393EA}"/>
            </c:ext>
          </c:extLst>
        </c:ser>
        <c:ser>
          <c:idx val="120"/>
          <c:order val="120"/>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PerCapitaGDPUpdate!$DR$72:$DR$156</c:f>
            </c:numRef>
          </c:val>
          <c:smooth val="0"/>
          <c:extLst xmlns:c16r2="http://schemas.microsoft.com/office/drawing/2015/06/chart">
            <c:ext xmlns:c16="http://schemas.microsoft.com/office/drawing/2014/chart" uri="{C3380CC4-5D6E-409C-BE32-E72D297353CC}">
              <c16:uniqueId val="{0000007A-433E-47C2-9F1D-C2474C5393EA}"/>
            </c:ext>
          </c:extLst>
        </c:ser>
        <c:ser>
          <c:idx val="121"/>
          <c:order val="121"/>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PerCapitaGDPUpdate!$DS$72:$DS$156</c:f>
            </c:numRef>
          </c:val>
          <c:smooth val="0"/>
          <c:extLst xmlns:c16r2="http://schemas.microsoft.com/office/drawing/2015/06/chart">
            <c:ext xmlns:c16="http://schemas.microsoft.com/office/drawing/2014/chart" uri="{C3380CC4-5D6E-409C-BE32-E72D297353CC}">
              <c16:uniqueId val="{0000007B-433E-47C2-9F1D-C2474C5393EA}"/>
            </c:ext>
          </c:extLst>
        </c:ser>
        <c:ser>
          <c:idx val="122"/>
          <c:order val="122"/>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PerCapitaGDPUpdate!$DT$72:$DT$156</c:f>
            </c:numRef>
          </c:val>
          <c:smooth val="0"/>
          <c:extLst xmlns:c16r2="http://schemas.microsoft.com/office/drawing/2015/06/chart">
            <c:ext xmlns:c16="http://schemas.microsoft.com/office/drawing/2014/chart" uri="{C3380CC4-5D6E-409C-BE32-E72D297353CC}">
              <c16:uniqueId val="{0000007C-433E-47C2-9F1D-C2474C5393EA}"/>
            </c:ext>
          </c:extLst>
        </c:ser>
        <c:ser>
          <c:idx val="123"/>
          <c:order val="123"/>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PerCapitaGDPUpdate!$DU$72:$DU$156</c:f>
            </c:numRef>
          </c:val>
          <c:smooth val="0"/>
          <c:extLst xmlns:c16r2="http://schemas.microsoft.com/office/drawing/2015/06/chart">
            <c:ext xmlns:c16="http://schemas.microsoft.com/office/drawing/2014/chart" uri="{C3380CC4-5D6E-409C-BE32-E72D297353CC}">
              <c16:uniqueId val="{0000007D-433E-47C2-9F1D-C2474C5393EA}"/>
            </c:ext>
          </c:extLst>
        </c:ser>
        <c:ser>
          <c:idx val="124"/>
          <c:order val="124"/>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PerCapitaGDPUpdate!$DV$72:$DV$156</c:f>
            </c:numRef>
          </c:val>
          <c:smooth val="0"/>
          <c:extLst xmlns:c16r2="http://schemas.microsoft.com/office/drawing/2015/06/chart">
            <c:ext xmlns:c16="http://schemas.microsoft.com/office/drawing/2014/chart" uri="{C3380CC4-5D6E-409C-BE32-E72D297353CC}">
              <c16:uniqueId val="{0000007E-433E-47C2-9F1D-C2474C5393EA}"/>
            </c:ext>
          </c:extLst>
        </c:ser>
        <c:ser>
          <c:idx val="125"/>
          <c:order val="125"/>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PerCapitaGDPUpdate!$DW$72:$DW$156</c:f>
            </c:numRef>
          </c:val>
          <c:smooth val="0"/>
          <c:extLst xmlns:c16r2="http://schemas.microsoft.com/office/drawing/2015/06/chart">
            <c:ext xmlns:c16="http://schemas.microsoft.com/office/drawing/2014/chart" uri="{C3380CC4-5D6E-409C-BE32-E72D297353CC}">
              <c16:uniqueId val="{0000007F-433E-47C2-9F1D-C2474C5393EA}"/>
            </c:ext>
          </c:extLst>
        </c:ser>
        <c:ser>
          <c:idx val="126"/>
          <c:order val="126"/>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PerCapitaGDPUpdate!$DX$72:$DX$156</c:f>
            </c:numRef>
          </c:val>
          <c:smooth val="0"/>
          <c:extLst xmlns:c16r2="http://schemas.microsoft.com/office/drawing/2015/06/chart">
            <c:ext xmlns:c16="http://schemas.microsoft.com/office/drawing/2014/chart" uri="{C3380CC4-5D6E-409C-BE32-E72D297353CC}">
              <c16:uniqueId val="{00000080-433E-47C2-9F1D-C2474C5393EA}"/>
            </c:ext>
          </c:extLst>
        </c:ser>
        <c:ser>
          <c:idx val="127"/>
          <c:order val="127"/>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PerCapitaGDPUpdate!$DY$72:$DY$156</c:f>
            </c:numRef>
          </c:val>
          <c:smooth val="0"/>
          <c:extLst xmlns:c16r2="http://schemas.microsoft.com/office/drawing/2015/06/chart">
            <c:ext xmlns:c16="http://schemas.microsoft.com/office/drawing/2014/chart" uri="{C3380CC4-5D6E-409C-BE32-E72D297353CC}">
              <c16:uniqueId val="{00000081-433E-47C2-9F1D-C2474C5393EA}"/>
            </c:ext>
          </c:extLst>
        </c:ser>
        <c:ser>
          <c:idx val="128"/>
          <c:order val="128"/>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PerCapitaGDPUpdate!$DZ$72:$DZ$156</c:f>
            </c:numRef>
          </c:val>
          <c:smooth val="0"/>
          <c:extLst xmlns:c16r2="http://schemas.microsoft.com/office/drawing/2015/06/chart">
            <c:ext xmlns:c16="http://schemas.microsoft.com/office/drawing/2014/chart" uri="{C3380CC4-5D6E-409C-BE32-E72D297353CC}">
              <c16:uniqueId val="{00000082-433E-47C2-9F1D-C2474C5393EA}"/>
            </c:ext>
          </c:extLst>
        </c:ser>
        <c:ser>
          <c:idx val="129"/>
          <c:order val="129"/>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PerCapitaGDPUpdate!$EA$72:$EA$156</c:f>
            </c:numRef>
          </c:val>
          <c:smooth val="0"/>
          <c:extLst xmlns:c16r2="http://schemas.microsoft.com/office/drawing/2015/06/chart">
            <c:ext xmlns:c16="http://schemas.microsoft.com/office/drawing/2014/chart" uri="{C3380CC4-5D6E-409C-BE32-E72D297353CC}">
              <c16:uniqueId val="{00000083-433E-47C2-9F1D-C2474C5393EA}"/>
            </c:ext>
          </c:extLst>
        </c:ser>
        <c:ser>
          <c:idx val="130"/>
          <c:order val="130"/>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PerCapitaGDPUpdate!$EB$72:$EB$156</c:f>
            </c:numRef>
          </c:val>
          <c:smooth val="0"/>
          <c:extLst xmlns:c16r2="http://schemas.microsoft.com/office/drawing/2015/06/chart">
            <c:ext xmlns:c16="http://schemas.microsoft.com/office/drawing/2014/chart" uri="{C3380CC4-5D6E-409C-BE32-E72D297353CC}">
              <c16:uniqueId val="{00000084-433E-47C2-9F1D-C2474C5393EA}"/>
            </c:ext>
          </c:extLst>
        </c:ser>
        <c:ser>
          <c:idx val="131"/>
          <c:order val="131"/>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PerCapitaGDPUpdate!$EC$72:$EC$156</c:f>
            </c:numRef>
          </c:val>
          <c:smooth val="0"/>
          <c:extLst xmlns:c16r2="http://schemas.microsoft.com/office/drawing/2015/06/chart">
            <c:ext xmlns:c16="http://schemas.microsoft.com/office/drawing/2014/chart" uri="{C3380CC4-5D6E-409C-BE32-E72D297353CC}">
              <c16:uniqueId val="{00000085-433E-47C2-9F1D-C2474C5393EA}"/>
            </c:ext>
          </c:extLst>
        </c:ser>
        <c:ser>
          <c:idx val="132"/>
          <c:order val="132"/>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PerCapitaGDPUpdate!$ED$72:$ED$156</c:f>
            </c:numRef>
          </c:val>
          <c:smooth val="0"/>
          <c:extLst xmlns:c16r2="http://schemas.microsoft.com/office/drawing/2015/06/chart">
            <c:ext xmlns:c16="http://schemas.microsoft.com/office/drawing/2014/chart" uri="{C3380CC4-5D6E-409C-BE32-E72D297353CC}">
              <c16:uniqueId val="{00000086-433E-47C2-9F1D-C2474C5393EA}"/>
            </c:ext>
          </c:extLst>
        </c:ser>
        <c:ser>
          <c:idx val="133"/>
          <c:order val="133"/>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PerCapitaGDPUpdate!$EE$72:$EE$156</c:f>
            </c:numRef>
          </c:val>
          <c:smooth val="0"/>
          <c:extLst xmlns:c16r2="http://schemas.microsoft.com/office/drawing/2015/06/chart">
            <c:ext xmlns:c16="http://schemas.microsoft.com/office/drawing/2014/chart" uri="{C3380CC4-5D6E-409C-BE32-E72D297353CC}">
              <c16:uniqueId val="{00000087-433E-47C2-9F1D-C2474C5393EA}"/>
            </c:ext>
          </c:extLst>
        </c:ser>
        <c:ser>
          <c:idx val="134"/>
          <c:order val="134"/>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PerCapitaGDPUpdate!$EF$72:$EF$156</c:f>
            </c:numRef>
          </c:val>
          <c:smooth val="0"/>
          <c:extLst xmlns:c16r2="http://schemas.microsoft.com/office/drawing/2015/06/chart">
            <c:ext xmlns:c16="http://schemas.microsoft.com/office/drawing/2014/chart" uri="{C3380CC4-5D6E-409C-BE32-E72D297353CC}">
              <c16:uniqueId val="{00000088-433E-47C2-9F1D-C2474C5393EA}"/>
            </c:ext>
          </c:extLst>
        </c:ser>
        <c:ser>
          <c:idx val="135"/>
          <c:order val="135"/>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PerCapitaGDPUpdate!$EG$72:$EG$156</c:f>
            </c:numRef>
          </c:val>
          <c:smooth val="0"/>
          <c:extLst xmlns:c16r2="http://schemas.microsoft.com/office/drawing/2015/06/chart">
            <c:ext xmlns:c16="http://schemas.microsoft.com/office/drawing/2014/chart" uri="{C3380CC4-5D6E-409C-BE32-E72D297353CC}">
              <c16:uniqueId val="{00000089-433E-47C2-9F1D-C2474C5393EA}"/>
            </c:ext>
          </c:extLst>
        </c:ser>
        <c:ser>
          <c:idx val="136"/>
          <c:order val="136"/>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PerCapitaGDPUpdate!$EH$72:$EH$156</c:f>
            </c:numRef>
          </c:val>
          <c:smooth val="0"/>
          <c:extLst xmlns:c16r2="http://schemas.microsoft.com/office/drawing/2015/06/chart">
            <c:ext xmlns:c16="http://schemas.microsoft.com/office/drawing/2014/chart" uri="{C3380CC4-5D6E-409C-BE32-E72D297353CC}">
              <c16:uniqueId val="{0000008A-433E-47C2-9F1D-C2474C5393EA}"/>
            </c:ext>
          </c:extLst>
        </c:ser>
        <c:ser>
          <c:idx val="137"/>
          <c:order val="137"/>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PerCapitaGDPUpdate!$EI$72:$EI$156</c:f>
            </c:numRef>
          </c:val>
          <c:smooth val="0"/>
          <c:extLst xmlns:c16r2="http://schemas.microsoft.com/office/drawing/2015/06/chart">
            <c:ext xmlns:c16="http://schemas.microsoft.com/office/drawing/2014/chart" uri="{C3380CC4-5D6E-409C-BE32-E72D297353CC}">
              <c16:uniqueId val="{0000008B-433E-47C2-9F1D-C2474C5393EA}"/>
            </c:ext>
          </c:extLst>
        </c:ser>
        <c:ser>
          <c:idx val="138"/>
          <c:order val="138"/>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PerCapitaGDPUpdate!$EJ$72:$EJ$156</c:f>
            </c:numRef>
          </c:val>
          <c:smooth val="0"/>
          <c:extLst xmlns:c16r2="http://schemas.microsoft.com/office/drawing/2015/06/chart">
            <c:ext xmlns:c16="http://schemas.microsoft.com/office/drawing/2014/chart" uri="{C3380CC4-5D6E-409C-BE32-E72D297353CC}">
              <c16:uniqueId val="{0000008C-433E-47C2-9F1D-C2474C5393EA}"/>
            </c:ext>
          </c:extLst>
        </c:ser>
        <c:ser>
          <c:idx val="139"/>
          <c:order val="139"/>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PerCapitaGDPUpdate!$EK$72:$EK$156</c:f>
            </c:numRef>
          </c:val>
          <c:smooth val="0"/>
          <c:extLst xmlns:c16r2="http://schemas.microsoft.com/office/drawing/2015/06/chart">
            <c:ext xmlns:c16="http://schemas.microsoft.com/office/drawing/2014/chart" uri="{C3380CC4-5D6E-409C-BE32-E72D297353CC}">
              <c16:uniqueId val="{0000008D-433E-47C2-9F1D-C2474C5393EA}"/>
            </c:ext>
          </c:extLst>
        </c:ser>
        <c:ser>
          <c:idx val="140"/>
          <c:order val="140"/>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PerCapitaGDPUpdate!$EL$72:$EL$156</c:f>
            </c:numRef>
          </c:val>
          <c:smooth val="0"/>
          <c:extLst xmlns:c16r2="http://schemas.microsoft.com/office/drawing/2015/06/chart">
            <c:ext xmlns:c16="http://schemas.microsoft.com/office/drawing/2014/chart" uri="{C3380CC4-5D6E-409C-BE32-E72D297353CC}">
              <c16:uniqueId val="{0000008E-433E-47C2-9F1D-C2474C5393EA}"/>
            </c:ext>
          </c:extLst>
        </c:ser>
        <c:ser>
          <c:idx val="141"/>
          <c:order val="141"/>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PerCapitaGDPUpdate!$EM$72:$EM$156</c:f>
            </c:numRef>
          </c:val>
          <c:smooth val="0"/>
          <c:extLst xmlns:c16r2="http://schemas.microsoft.com/office/drawing/2015/06/chart">
            <c:ext xmlns:c16="http://schemas.microsoft.com/office/drawing/2014/chart" uri="{C3380CC4-5D6E-409C-BE32-E72D297353CC}">
              <c16:uniqueId val="{0000008F-433E-47C2-9F1D-C2474C5393EA}"/>
            </c:ext>
          </c:extLst>
        </c:ser>
        <c:ser>
          <c:idx val="142"/>
          <c:order val="142"/>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PerCapitaGDPUpdate!$EN$72:$EN$156</c:f>
            </c:numRef>
          </c:val>
          <c:smooth val="0"/>
          <c:extLst xmlns:c16r2="http://schemas.microsoft.com/office/drawing/2015/06/chart">
            <c:ext xmlns:c16="http://schemas.microsoft.com/office/drawing/2014/chart" uri="{C3380CC4-5D6E-409C-BE32-E72D297353CC}">
              <c16:uniqueId val="{00000090-433E-47C2-9F1D-C2474C5393EA}"/>
            </c:ext>
          </c:extLst>
        </c:ser>
        <c:ser>
          <c:idx val="143"/>
          <c:order val="143"/>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PerCapitaGDPUpdate!$EO$72:$EO$156</c:f>
            </c:numRef>
          </c:val>
          <c:smooth val="0"/>
          <c:extLst xmlns:c16r2="http://schemas.microsoft.com/office/drawing/2015/06/chart">
            <c:ext xmlns:c16="http://schemas.microsoft.com/office/drawing/2014/chart" uri="{C3380CC4-5D6E-409C-BE32-E72D297353CC}">
              <c16:uniqueId val="{00000091-433E-47C2-9F1D-C2474C5393EA}"/>
            </c:ext>
          </c:extLst>
        </c:ser>
        <c:ser>
          <c:idx val="144"/>
          <c:order val="144"/>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PerCapitaGDPUpdate!$EP$72:$EP$156</c:f>
            </c:numRef>
          </c:val>
          <c:smooth val="0"/>
          <c:extLst xmlns:c16r2="http://schemas.microsoft.com/office/drawing/2015/06/chart">
            <c:ext xmlns:c16="http://schemas.microsoft.com/office/drawing/2014/chart" uri="{C3380CC4-5D6E-409C-BE32-E72D297353CC}">
              <c16:uniqueId val="{00000092-433E-47C2-9F1D-C2474C5393EA}"/>
            </c:ext>
          </c:extLst>
        </c:ser>
        <c:ser>
          <c:idx val="145"/>
          <c:order val="145"/>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PerCapitaGDPUpdate!$EQ$72:$EQ$156</c:f>
            </c:numRef>
          </c:val>
          <c:smooth val="0"/>
          <c:extLst xmlns:c16r2="http://schemas.microsoft.com/office/drawing/2015/06/chart">
            <c:ext xmlns:c16="http://schemas.microsoft.com/office/drawing/2014/chart" uri="{C3380CC4-5D6E-409C-BE32-E72D297353CC}">
              <c16:uniqueId val="{00000093-433E-47C2-9F1D-C2474C5393EA}"/>
            </c:ext>
          </c:extLst>
        </c:ser>
        <c:ser>
          <c:idx val="146"/>
          <c:order val="146"/>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PerCapitaGDPUpdate!$ER$72:$ER$156</c:f>
            </c:numRef>
          </c:val>
          <c:smooth val="0"/>
          <c:extLst xmlns:c16r2="http://schemas.microsoft.com/office/drawing/2015/06/chart">
            <c:ext xmlns:c16="http://schemas.microsoft.com/office/drawing/2014/chart" uri="{C3380CC4-5D6E-409C-BE32-E72D297353CC}">
              <c16:uniqueId val="{00000094-433E-47C2-9F1D-C2474C5393EA}"/>
            </c:ext>
          </c:extLst>
        </c:ser>
        <c:ser>
          <c:idx val="147"/>
          <c:order val="147"/>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PerCapitaGDPUpdate!$ES$72:$ES$156</c:f>
            </c:numRef>
          </c:val>
          <c:smooth val="0"/>
          <c:extLst xmlns:c16r2="http://schemas.microsoft.com/office/drawing/2015/06/chart">
            <c:ext xmlns:c16="http://schemas.microsoft.com/office/drawing/2014/chart" uri="{C3380CC4-5D6E-409C-BE32-E72D297353CC}">
              <c16:uniqueId val="{00000095-433E-47C2-9F1D-C2474C5393EA}"/>
            </c:ext>
          </c:extLst>
        </c:ser>
        <c:ser>
          <c:idx val="148"/>
          <c:order val="148"/>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PerCapitaGDPUpdate!$ET$72:$ET$156</c:f>
            </c:numRef>
          </c:val>
          <c:smooth val="0"/>
          <c:extLst xmlns:c16r2="http://schemas.microsoft.com/office/drawing/2015/06/chart">
            <c:ext xmlns:c16="http://schemas.microsoft.com/office/drawing/2014/chart" uri="{C3380CC4-5D6E-409C-BE32-E72D297353CC}">
              <c16:uniqueId val="{00000096-433E-47C2-9F1D-C2474C5393EA}"/>
            </c:ext>
          </c:extLst>
        </c:ser>
        <c:ser>
          <c:idx val="149"/>
          <c:order val="149"/>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PerCapitaGDPUpdate!$EU$72:$EU$156</c:f>
            </c:numRef>
          </c:val>
          <c:smooth val="0"/>
          <c:extLst xmlns:c16r2="http://schemas.microsoft.com/office/drawing/2015/06/chart">
            <c:ext xmlns:c16="http://schemas.microsoft.com/office/drawing/2014/chart" uri="{C3380CC4-5D6E-409C-BE32-E72D297353CC}">
              <c16:uniqueId val="{00000097-433E-47C2-9F1D-C2474C5393EA}"/>
            </c:ext>
          </c:extLst>
        </c:ser>
        <c:ser>
          <c:idx val="150"/>
          <c:order val="150"/>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PerCapitaGDPUpdate!$EV$72:$EV$156</c:f>
            </c:numRef>
          </c:val>
          <c:smooth val="0"/>
          <c:extLst xmlns:c16r2="http://schemas.microsoft.com/office/drawing/2015/06/chart">
            <c:ext xmlns:c16="http://schemas.microsoft.com/office/drawing/2014/chart" uri="{C3380CC4-5D6E-409C-BE32-E72D297353CC}">
              <c16:uniqueId val="{00000098-433E-47C2-9F1D-C2474C5393EA}"/>
            </c:ext>
          </c:extLst>
        </c:ser>
        <c:ser>
          <c:idx val="151"/>
          <c:order val="151"/>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PerCapitaGDPUpdate!$EW$72:$EW$156</c:f>
            </c:numRef>
          </c:val>
          <c:smooth val="0"/>
          <c:extLst xmlns:c16r2="http://schemas.microsoft.com/office/drawing/2015/06/chart">
            <c:ext xmlns:c16="http://schemas.microsoft.com/office/drawing/2014/chart" uri="{C3380CC4-5D6E-409C-BE32-E72D297353CC}">
              <c16:uniqueId val="{00000099-433E-47C2-9F1D-C2474C5393EA}"/>
            </c:ext>
          </c:extLst>
        </c:ser>
        <c:ser>
          <c:idx val="152"/>
          <c:order val="152"/>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PerCapitaGDPUpdate!$EX$72:$EX$156</c:f>
            </c:numRef>
          </c:val>
          <c:smooth val="0"/>
          <c:extLst xmlns:c16r2="http://schemas.microsoft.com/office/drawing/2015/06/chart">
            <c:ext xmlns:c16="http://schemas.microsoft.com/office/drawing/2014/chart" uri="{C3380CC4-5D6E-409C-BE32-E72D297353CC}">
              <c16:uniqueId val="{0000009A-433E-47C2-9F1D-C2474C5393EA}"/>
            </c:ext>
          </c:extLst>
        </c:ser>
        <c:ser>
          <c:idx val="153"/>
          <c:order val="153"/>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PerCapitaGDPUpdate!$EY$72:$EY$156</c:f>
            </c:numRef>
          </c:val>
          <c:smooth val="0"/>
          <c:extLst xmlns:c16r2="http://schemas.microsoft.com/office/drawing/2015/06/chart">
            <c:ext xmlns:c16="http://schemas.microsoft.com/office/drawing/2014/chart" uri="{C3380CC4-5D6E-409C-BE32-E72D297353CC}">
              <c16:uniqueId val="{0000009B-433E-47C2-9F1D-C2474C5393EA}"/>
            </c:ext>
          </c:extLst>
        </c:ser>
        <c:ser>
          <c:idx val="154"/>
          <c:order val="154"/>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PerCapitaGDPUpdate!$EZ$72:$EZ$156</c:f>
            </c:numRef>
          </c:val>
          <c:smooth val="0"/>
          <c:extLst xmlns:c16r2="http://schemas.microsoft.com/office/drawing/2015/06/chart">
            <c:ext xmlns:c16="http://schemas.microsoft.com/office/drawing/2014/chart" uri="{C3380CC4-5D6E-409C-BE32-E72D297353CC}">
              <c16:uniqueId val="{0000009C-433E-47C2-9F1D-C2474C5393EA}"/>
            </c:ext>
          </c:extLst>
        </c:ser>
        <c:ser>
          <c:idx val="155"/>
          <c:order val="155"/>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PerCapitaGDPUpdate!$FA$72:$FA$156</c:f>
            </c:numRef>
          </c:val>
          <c:smooth val="0"/>
          <c:extLst xmlns:c16r2="http://schemas.microsoft.com/office/drawing/2015/06/chart">
            <c:ext xmlns:c16="http://schemas.microsoft.com/office/drawing/2014/chart" uri="{C3380CC4-5D6E-409C-BE32-E72D297353CC}">
              <c16:uniqueId val="{0000009D-433E-47C2-9F1D-C2474C5393EA}"/>
            </c:ext>
          </c:extLst>
        </c:ser>
        <c:ser>
          <c:idx val="156"/>
          <c:order val="156"/>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PerCapitaGDPUpdate!$FB$72:$FB$156</c:f>
            </c:numRef>
          </c:val>
          <c:smooth val="0"/>
          <c:extLst xmlns:c16r2="http://schemas.microsoft.com/office/drawing/2015/06/chart">
            <c:ext xmlns:c16="http://schemas.microsoft.com/office/drawing/2014/chart" uri="{C3380CC4-5D6E-409C-BE32-E72D297353CC}">
              <c16:uniqueId val="{0000009E-433E-47C2-9F1D-C2474C5393EA}"/>
            </c:ext>
          </c:extLst>
        </c:ser>
        <c:ser>
          <c:idx val="157"/>
          <c:order val="157"/>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PerCapitaGDPUpdate!$FC$72:$FC$156</c:f>
            </c:numRef>
          </c:val>
          <c:smooth val="0"/>
          <c:extLst xmlns:c16r2="http://schemas.microsoft.com/office/drawing/2015/06/chart">
            <c:ext xmlns:c16="http://schemas.microsoft.com/office/drawing/2014/chart" uri="{C3380CC4-5D6E-409C-BE32-E72D297353CC}">
              <c16:uniqueId val="{0000009F-433E-47C2-9F1D-C2474C5393EA}"/>
            </c:ext>
          </c:extLst>
        </c:ser>
        <c:ser>
          <c:idx val="158"/>
          <c:order val="158"/>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PerCapitaGDPUpdate!$FD$72:$FD$156</c:f>
            </c:numRef>
          </c:val>
          <c:smooth val="0"/>
          <c:extLst xmlns:c16r2="http://schemas.microsoft.com/office/drawing/2015/06/chart">
            <c:ext xmlns:c16="http://schemas.microsoft.com/office/drawing/2014/chart" uri="{C3380CC4-5D6E-409C-BE32-E72D297353CC}">
              <c16:uniqueId val="{000000A0-433E-47C2-9F1D-C2474C5393EA}"/>
            </c:ext>
          </c:extLst>
        </c:ser>
        <c:ser>
          <c:idx val="159"/>
          <c:order val="159"/>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PerCapitaGDPUpdate!$FE$72:$FE$156</c:f>
            </c:numRef>
          </c:val>
          <c:smooth val="0"/>
          <c:extLst xmlns:c16r2="http://schemas.microsoft.com/office/drawing/2015/06/chart">
            <c:ext xmlns:c16="http://schemas.microsoft.com/office/drawing/2014/chart" uri="{C3380CC4-5D6E-409C-BE32-E72D297353CC}">
              <c16:uniqueId val="{000000A1-433E-47C2-9F1D-C2474C5393EA}"/>
            </c:ext>
          </c:extLst>
        </c:ser>
        <c:ser>
          <c:idx val="160"/>
          <c:order val="160"/>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PerCapitaGDPUpdate!$FF$72:$FF$156</c:f>
            </c:numRef>
          </c:val>
          <c:smooth val="0"/>
          <c:extLst xmlns:c16r2="http://schemas.microsoft.com/office/drawing/2015/06/chart">
            <c:ext xmlns:c16="http://schemas.microsoft.com/office/drawing/2014/chart" uri="{C3380CC4-5D6E-409C-BE32-E72D297353CC}">
              <c16:uniqueId val="{000000A2-433E-47C2-9F1D-C2474C5393EA}"/>
            </c:ext>
          </c:extLst>
        </c:ser>
        <c:ser>
          <c:idx val="161"/>
          <c:order val="161"/>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PerCapitaGDPUpdate!$FG$72:$FG$156</c:f>
            </c:numRef>
          </c:val>
          <c:smooth val="0"/>
          <c:extLst xmlns:c16r2="http://schemas.microsoft.com/office/drawing/2015/06/chart">
            <c:ext xmlns:c16="http://schemas.microsoft.com/office/drawing/2014/chart" uri="{C3380CC4-5D6E-409C-BE32-E72D297353CC}">
              <c16:uniqueId val="{000000A3-433E-47C2-9F1D-C2474C5393EA}"/>
            </c:ext>
          </c:extLst>
        </c:ser>
        <c:ser>
          <c:idx val="162"/>
          <c:order val="162"/>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PerCapitaGDPUpdate!$FH$72:$FH$156</c:f>
            </c:numRef>
          </c:val>
          <c:smooth val="0"/>
          <c:extLst xmlns:c16r2="http://schemas.microsoft.com/office/drawing/2015/06/chart">
            <c:ext xmlns:c16="http://schemas.microsoft.com/office/drawing/2014/chart" uri="{C3380CC4-5D6E-409C-BE32-E72D297353CC}">
              <c16:uniqueId val="{000000A4-433E-47C2-9F1D-C2474C5393EA}"/>
            </c:ext>
          </c:extLst>
        </c:ser>
        <c:ser>
          <c:idx val="163"/>
          <c:order val="163"/>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PerCapitaGDPUpdate!$FI$72:$FI$156</c:f>
            </c:numRef>
          </c:val>
          <c:smooth val="0"/>
          <c:extLst xmlns:c16r2="http://schemas.microsoft.com/office/drawing/2015/06/chart">
            <c:ext xmlns:c16="http://schemas.microsoft.com/office/drawing/2014/chart" uri="{C3380CC4-5D6E-409C-BE32-E72D297353CC}">
              <c16:uniqueId val="{000000A5-433E-47C2-9F1D-C2474C5393EA}"/>
            </c:ext>
          </c:extLst>
        </c:ser>
        <c:ser>
          <c:idx val="164"/>
          <c:order val="164"/>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PerCapitaGDPUpdate!$FJ$72:$FJ$156</c:f>
            </c:numRef>
          </c:val>
          <c:smooth val="0"/>
          <c:extLst xmlns:c16r2="http://schemas.microsoft.com/office/drawing/2015/06/chart">
            <c:ext xmlns:c16="http://schemas.microsoft.com/office/drawing/2014/chart" uri="{C3380CC4-5D6E-409C-BE32-E72D297353CC}">
              <c16:uniqueId val="{000000A6-433E-47C2-9F1D-C2474C5393EA}"/>
            </c:ext>
          </c:extLst>
        </c:ser>
        <c:ser>
          <c:idx val="165"/>
          <c:order val="165"/>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PerCapitaGDPUpdate!$FK$72:$FK$156</c:f>
            </c:numRef>
          </c:val>
          <c:smooth val="0"/>
          <c:extLst xmlns:c16r2="http://schemas.microsoft.com/office/drawing/2015/06/chart">
            <c:ext xmlns:c16="http://schemas.microsoft.com/office/drawing/2014/chart" uri="{C3380CC4-5D6E-409C-BE32-E72D297353CC}">
              <c16:uniqueId val="{000000A7-433E-47C2-9F1D-C2474C5393EA}"/>
            </c:ext>
          </c:extLst>
        </c:ser>
        <c:ser>
          <c:idx val="166"/>
          <c:order val="166"/>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PerCapitaGDPUpdate!$FL$72:$FL$156</c:f>
            </c:numRef>
          </c:val>
          <c:smooth val="0"/>
          <c:extLst xmlns:c16r2="http://schemas.microsoft.com/office/drawing/2015/06/chart">
            <c:ext xmlns:c16="http://schemas.microsoft.com/office/drawing/2014/chart" uri="{C3380CC4-5D6E-409C-BE32-E72D297353CC}">
              <c16:uniqueId val="{000000A8-433E-47C2-9F1D-C2474C5393EA}"/>
            </c:ext>
          </c:extLst>
        </c:ser>
        <c:ser>
          <c:idx val="167"/>
          <c:order val="167"/>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PerCapitaGDPUpdate!$FM$72:$FM$156</c:f>
            </c:numRef>
          </c:val>
          <c:smooth val="0"/>
          <c:extLst xmlns:c16r2="http://schemas.microsoft.com/office/drawing/2015/06/chart">
            <c:ext xmlns:c16="http://schemas.microsoft.com/office/drawing/2014/chart" uri="{C3380CC4-5D6E-409C-BE32-E72D297353CC}">
              <c16:uniqueId val="{000000A9-433E-47C2-9F1D-C2474C5393EA}"/>
            </c:ext>
          </c:extLst>
        </c:ser>
        <c:ser>
          <c:idx val="168"/>
          <c:order val="168"/>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PerCapitaGDPUpdate!$FN$72:$FN$156</c:f>
            </c:numRef>
          </c:val>
          <c:smooth val="0"/>
          <c:extLst xmlns:c16r2="http://schemas.microsoft.com/office/drawing/2015/06/chart">
            <c:ext xmlns:c16="http://schemas.microsoft.com/office/drawing/2014/chart" uri="{C3380CC4-5D6E-409C-BE32-E72D297353CC}">
              <c16:uniqueId val="{000000AA-433E-47C2-9F1D-C2474C5393EA}"/>
            </c:ext>
          </c:extLst>
        </c:ser>
        <c:ser>
          <c:idx val="169"/>
          <c:order val="169"/>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PerCapitaGDPUpdate!$FO$72:$FO$156</c:f>
            </c:numRef>
          </c:val>
          <c:smooth val="0"/>
          <c:extLst xmlns:c16r2="http://schemas.microsoft.com/office/drawing/2015/06/chart">
            <c:ext xmlns:c16="http://schemas.microsoft.com/office/drawing/2014/chart" uri="{C3380CC4-5D6E-409C-BE32-E72D297353CC}">
              <c16:uniqueId val="{000000AB-433E-47C2-9F1D-C2474C5393EA}"/>
            </c:ext>
          </c:extLst>
        </c:ser>
        <c:ser>
          <c:idx val="170"/>
          <c:order val="170"/>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PerCapitaGDPUpdate!$FP$72:$FP$156</c:f>
            </c:numRef>
          </c:val>
          <c:smooth val="0"/>
          <c:extLst xmlns:c16r2="http://schemas.microsoft.com/office/drawing/2015/06/chart">
            <c:ext xmlns:c16="http://schemas.microsoft.com/office/drawing/2014/chart" uri="{C3380CC4-5D6E-409C-BE32-E72D297353CC}">
              <c16:uniqueId val="{000000AC-433E-47C2-9F1D-C2474C5393EA}"/>
            </c:ext>
          </c:extLst>
        </c:ser>
        <c:ser>
          <c:idx val="171"/>
          <c:order val="171"/>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PerCapitaGDPUpdate!$FQ$72:$FQ$156</c:f>
            </c:numRef>
          </c:val>
          <c:smooth val="0"/>
          <c:extLst xmlns:c16r2="http://schemas.microsoft.com/office/drawing/2015/06/chart">
            <c:ext xmlns:c16="http://schemas.microsoft.com/office/drawing/2014/chart" uri="{C3380CC4-5D6E-409C-BE32-E72D297353CC}">
              <c16:uniqueId val="{000000AD-433E-47C2-9F1D-C2474C5393EA}"/>
            </c:ext>
          </c:extLst>
        </c:ser>
        <c:ser>
          <c:idx val="172"/>
          <c:order val="172"/>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PerCapitaGDPUpdate!$FR$72:$FR$156</c:f>
            </c:numRef>
          </c:val>
          <c:smooth val="0"/>
          <c:extLst xmlns:c16r2="http://schemas.microsoft.com/office/drawing/2015/06/chart">
            <c:ext xmlns:c16="http://schemas.microsoft.com/office/drawing/2014/chart" uri="{C3380CC4-5D6E-409C-BE32-E72D297353CC}">
              <c16:uniqueId val="{000000AE-433E-47C2-9F1D-C2474C5393EA}"/>
            </c:ext>
          </c:extLst>
        </c:ser>
        <c:ser>
          <c:idx val="173"/>
          <c:order val="173"/>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PerCapitaGDPUpdate!$FS$72:$FS$156</c:f>
            </c:numRef>
          </c:val>
          <c:smooth val="0"/>
          <c:extLst xmlns:c16r2="http://schemas.microsoft.com/office/drawing/2015/06/chart">
            <c:ext xmlns:c16="http://schemas.microsoft.com/office/drawing/2014/chart" uri="{C3380CC4-5D6E-409C-BE32-E72D297353CC}">
              <c16:uniqueId val="{000000AF-433E-47C2-9F1D-C2474C5393EA}"/>
            </c:ext>
          </c:extLst>
        </c:ser>
        <c:ser>
          <c:idx val="174"/>
          <c:order val="174"/>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PerCapitaGDPUpdate!$FT$72:$FT$156</c:f>
            </c:numRef>
          </c:val>
          <c:smooth val="0"/>
          <c:extLst xmlns:c16r2="http://schemas.microsoft.com/office/drawing/2015/06/chart">
            <c:ext xmlns:c16="http://schemas.microsoft.com/office/drawing/2014/chart" uri="{C3380CC4-5D6E-409C-BE32-E72D297353CC}">
              <c16:uniqueId val="{000000B0-433E-47C2-9F1D-C2474C5393EA}"/>
            </c:ext>
          </c:extLst>
        </c:ser>
        <c:ser>
          <c:idx val="175"/>
          <c:order val="175"/>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PerCapitaGDPUpdate!$FU$72:$FU$156</c:f>
            </c:numRef>
          </c:val>
          <c:smooth val="0"/>
          <c:extLst xmlns:c16r2="http://schemas.microsoft.com/office/drawing/2015/06/chart">
            <c:ext xmlns:c16="http://schemas.microsoft.com/office/drawing/2014/chart" uri="{C3380CC4-5D6E-409C-BE32-E72D297353CC}">
              <c16:uniqueId val="{000000B1-433E-47C2-9F1D-C2474C5393EA}"/>
            </c:ext>
          </c:extLst>
        </c:ser>
        <c:ser>
          <c:idx val="176"/>
          <c:order val="176"/>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PerCapitaGDPUpdate!$FV$72:$FV$156</c:f>
            </c:numRef>
          </c:val>
          <c:smooth val="0"/>
          <c:extLst xmlns:c16r2="http://schemas.microsoft.com/office/drawing/2015/06/chart">
            <c:ext xmlns:c16="http://schemas.microsoft.com/office/drawing/2014/chart" uri="{C3380CC4-5D6E-409C-BE32-E72D297353CC}">
              <c16:uniqueId val="{000000B2-433E-47C2-9F1D-C2474C5393EA}"/>
            </c:ext>
          </c:extLst>
        </c:ser>
        <c:ser>
          <c:idx val="177"/>
          <c:order val="177"/>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PerCapitaGDPUpdate!$FW$72:$FW$156</c:f>
            </c:numRef>
          </c:val>
          <c:smooth val="0"/>
          <c:extLst xmlns:c16r2="http://schemas.microsoft.com/office/drawing/2015/06/chart">
            <c:ext xmlns:c16="http://schemas.microsoft.com/office/drawing/2014/chart" uri="{C3380CC4-5D6E-409C-BE32-E72D297353CC}">
              <c16:uniqueId val="{000000B3-433E-47C2-9F1D-C2474C5393EA}"/>
            </c:ext>
          </c:extLst>
        </c:ser>
        <c:ser>
          <c:idx val="178"/>
          <c:order val="178"/>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PerCapitaGDPUpdate!$FX$72:$FX$156</c:f>
            </c:numRef>
          </c:val>
          <c:smooth val="0"/>
          <c:extLst xmlns:c16r2="http://schemas.microsoft.com/office/drawing/2015/06/chart">
            <c:ext xmlns:c16="http://schemas.microsoft.com/office/drawing/2014/chart" uri="{C3380CC4-5D6E-409C-BE32-E72D297353CC}">
              <c16:uniqueId val="{000000B4-433E-47C2-9F1D-C2474C5393EA}"/>
            </c:ext>
          </c:extLst>
        </c:ser>
        <c:ser>
          <c:idx val="179"/>
          <c:order val="179"/>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PerCapitaGDPUpdate!$FY$72:$FY$156</c:f>
            </c:numRef>
          </c:val>
          <c:smooth val="0"/>
          <c:extLst xmlns:c16r2="http://schemas.microsoft.com/office/drawing/2015/06/chart">
            <c:ext xmlns:c16="http://schemas.microsoft.com/office/drawing/2014/chart" uri="{C3380CC4-5D6E-409C-BE32-E72D297353CC}">
              <c16:uniqueId val="{000000B5-433E-47C2-9F1D-C2474C5393EA}"/>
            </c:ext>
          </c:extLst>
        </c:ser>
        <c:ser>
          <c:idx val="180"/>
          <c:order val="180"/>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PerCapitaGDPUpdate!$FZ$72:$FZ$156</c:f>
            </c:numRef>
          </c:val>
          <c:smooth val="0"/>
          <c:extLst xmlns:c16r2="http://schemas.microsoft.com/office/drawing/2015/06/chart">
            <c:ext xmlns:c16="http://schemas.microsoft.com/office/drawing/2014/chart" uri="{C3380CC4-5D6E-409C-BE32-E72D297353CC}">
              <c16:uniqueId val="{000000B6-433E-47C2-9F1D-C2474C5393EA}"/>
            </c:ext>
          </c:extLst>
        </c:ser>
        <c:ser>
          <c:idx val="181"/>
          <c:order val="181"/>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PerCapitaGDPUpdate!$GA$72:$GA$156</c:f>
            </c:numRef>
          </c:val>
          <c:smooth val="0"/>
          <c:extLst xmlns:c16r2="http://schemas.microsoft.com/office/drawing/2015/06/chart">
            <c:ext xmlns:c16="http://schemas.microsoft.com/office/drawing/2014/chart" uri="{C3380CC4-5D6E-409C-BE32-E72D297353CC}">
              <c16:uniqueId val="{000000B7-433E-47C2-9F1D-C2474C5393EA}"/>
            </c:ext>
          </c:extLst>
        </c:ser>
        <c:ser>
          <c:idx val="182"/>
          <c:order val="182"/>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PerCapitaGDPUpdate!$GB$72:$GB$156</c:f>
            </c:numRef>
          </c:val>
          <c:smooth val="0"/>
          <c:extLst xmlns:c16r2="http://schemas.microsoft.com/office/drawing/2015/06/chart">
            <c:ext xmlns:c16="http://schemas.microsoft.com/office/drawing/2014/chart" uri="{C3380CC4-5D6E-409C-BE32-E72D297353CC}">
              <c16:uniqueId val="{000000B8-433E-47C2-9F1D-C2474C5393EA}"/>
            </c:ext>
          </c:extLst>
        </c:ser>
        <c:ser>
          <c:idx val="183"/>
          <c:order val="183"/>
          <c:spPr>
            <a:ln w="34925" cap="rnd">
              <a:solidFill>
                <a:schemeClr val="accent4">
                  <a:lumMod val="80000"/>
                </a:schemeClr>
              </a:solidFill>
              <a:round/>
            </a:ln>
            <a:effectLst>
              <a:outerShdw blurRad="88900" dist="38100" dir="5040000" rotWithShape="0">
                <a:srgbClr val="000000">
                  <a:alpha val="60000"/>
                </a:srgbClr>
              </a:outerShdw>
            </a:effectLst>
          </c:spPr>
          <c:marker>
            <c:symbol val="none"/>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PerCapitaGDPUpdate!$GC$72:$GC$156</c:f>
              <c:numCache>
                <c:formatCode>General</c:formatCode>
                <c:ptCount val="85"/>
                <c:pt idx="20" formatCode="#,##0">
                  <c:v>884.25512768639203</c:v>
                </c:pt>
                <c:pt idx="63" formatCode="#,##0">
                  <c:v>1543.1589762396529</c:v>
                </c:pt>
              </c:numCache>
            </c:numRef>
          </c:val>
          <c:smooth val="0"/>
          <c:extLst xmlns:c16r2="http://schemas.microsoft.com/office/drawing/2015/06/chart">
            <c:ext xmlns:c16="http://schemas.microsoft.com/office/drawing/2014/chart" uri="{C3380CC4-5D6E-409C-BE32-E72D297353CC}">
              <c16:uniqueId val="{000000B9-433E-47C2-9F1D-C2474C5393EA}"/>
            </c:ext>
          </c:extLst>
        </c:ser>
        <c:dLbls>
          <c:showLegendKey val="0"/>
          <c:showVal val="0"/>
          <c:showCatName val="0"/>
          <c:showSerName val="0"/>
          <c:showPercent val="0"/>
          <c:showBubbleSize val="0"/>
        </c:dLbls>
        <c:marker val="1"/>
        <c:smooth val="0"/>
        <c:axId val="309303952"/>
        <c:axId val="309301600"/>
        <c:extLst xmlns:c16r2="http://schemas.microsoft.com/office/drawing/2015/06/chart">
          <c:ext xmlns:c15="http://schemas.microsoft.com/office/drawing/2012/chart" uri="{02D57815-91ED-43cb-92C2-25804820EDAC}">
            <c15:filteredLineSeries>
              <c15:ser>
                <c:idx val="184"/>
                <c:order val="184"/>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extLst xmlns:c16r2="http://schemas.microsoft.com/office/drawing/2015/06/chart">
                      <c:ext uri="{02D57815-91ED-43cb-92C2-25804820EDAC}">
                        <c15:formulaRef>
                          <c15:sqref>PerCapitaGDPUpdate!$A$72:$A$156</c15:sqref>
                        </c15:formulaRef>
                      </c:ext>
                    </c:extLst>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extLst xmlns:c16r2="http://schemas.microsoft.com/office/drawing/2015/06/chart">
                      <c:ext uri="{02D57815-91ED-43cb-92C2-25804820EDAC}">
                        <c15:formulaRef>
                          <c15:sqref>PerCapitaGDPUpdate!$GD$72:$GD$156</c15:sqref>
                        </c15:formulaRef>
                      </c:ext>
                    </c:extLst>
                    <c:numCache>
                      <c:formatCode>General</c:formatCode>
                      <c:ptCount val="85"/>
                    </c:numCache>
                  </c:numRef>
                </c:val>
                <c:smooth val="0"/>
                <c:extLst xmlns:c16r2="http://schemas.microsoft.com/office/drawing/2015/06/chart">
                  <c:ext xmlns:c16="http://schemas.microsoft.com/office/drawing/2014/chart" uri="{C3380CC4-5D6E-409C-BE32-E72D297353CC}">
                    <c16:uniqueId val="{000000BA-433E-47C2-9F1D-C2474C5393EA}"/>
                  </c:ext>
                </c:extLst>
              </c15:ser>
            </c15:filteredLineSeries>
          </c:ext>
        </c:extLst>
      </c:lineChart>
      <c:catAx>
        <c:axId val="309303952"/>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Source: Maddison Project database</a:t>
                </a:r>
              </a:p>
            </c:rich>
          </c:tx>
          <c:layout>
            <c:manualLayout>
              <c:xMode val="edge"/>
              <c:yMode val="edge"/>
              <c:x val="4.13793103448276E-2"/>
              <c:y val="0.95982950316176097"/>
            </c:manualLayout>
          </c:layout>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09301600"/>
        <c:crosses val="autoZero"/>
        <c:auto val="1"/>
        <c:lblAlgn val="ctr"/>
        <c:lblOffset val="100"/>
        <c:noMultiLvlLbl val="0"/>
      </c:catAx>
      <c:valAx>
        <c:axId val="30930160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09303952"/>
        <c:crosses val="autoZero"/>
        <c:crossBetween val="between"/>
      </c:valAx>
      <c:valAx>
        <c:axId val="309300424"/>
        <c:scaling>
          <c:orientation val="minMax"/>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09300032"/>
        <c:crosses val="max"/>
        <c:crossBetween val="between"/>
      </c:valAx>
      <c:catAx>
        <c:axId val="309300032"/>
        <c:scaling>
          <c:orientation val="minMax"/>
        </c:scaling>
        <c:delete val="1"/>
        <c:axPos val="b"/>
        <c:numFmt formatCode="General" sourceLinked="1"/>
        <c:majorTickMark val="none"/>
        <c:minorTickMark val="none"/>
        <c:tickLblPos val="nextTo"/>
        <c:crossAx val="309300424"/>
        <c:crosses val="autoZero"/>
        <c:auto val="1"/>
        <c:lblAlgn val="ctr"/>
        <c:lblOffset val="100"/>
        <c:noMultiLvlLbl val="0"/>
      </c:cat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U.S. GDP Per Capita (2015 Dollars)</a:t>
            </a:r>
          </a:p>
          <a:p>
            <a:pPr>
              <a:defRPr/>
            </a:pPr>
            <a:r>
              <a:rPr lang="en-US"/>
              <a:t>1850–1934</a:t>
            </a:r>
          </a:p>
        </c:rich>
      </c:tx>
      <c:layout>
        <c:manualLayout>
          <c:xMode val="edge"/>
          <c:yMode val="edge"/>
          <c:x val="0.35040279663317903"/>
          <c:y val="0.10020678404719301"/>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94628629976134E-2"/>
          <c:y val="9.5352046977936006E-2"/>
          <c:w val="0.924141472171088"/>
          <c:h val="0.78135079231853799"/>
        </c:manualLayout>
      </c:layout>
      <c:barChart>
        <c:barDir val="col"/>
        <c:grouping val="clustered"/>
        <c:varyColors val="0"/>
        <c:ser>
          <c:idx val="186"/>
          <c:order val="18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invertIfNegative val="0"/>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PerCapitaGDPUpdate!$GF$72:$GF$156</c:f>
              <c:numCache>
                <c:formatCode>General</c:formatCode>
                <c:ptCount val="85"/>
                <c:pt idx="0">
                  <c:v>0</c:v>
                </c:pt>
                <c:pt idx="1">
                  <c:v>0</c:v>
                </c:pt>
                <c:pt idx="2">
                  <c:v>0</c:v>
                </c:pt>
                <c:pt idx="3">
                  <c:v>3952</c:v>
                </c:pt>
                <c:pt idx="4">
                  <c:v>0</c:v>
                </c:pt>
                <c:pt idx="5" formatCode="0">
                  <c:v>0</c:v>
                </c:pt>
                <c:pt idx="6" formatCode="0">
                  <c:v>0</c:v>
                </c:pt>
                <c:pt idx="7" formatCode="0">
                  <c:v>3871</c:v>
                </c:pt>
                <c:pt idx="8" formatCode="0">
                  <c:v>3890</c:v>
                </c:pt>
                <c:pt idx="9" formatCode="0">
                  <c:v>0</c:v>
                </c:pt>
                <c:pt idx="10" formatCode="0">
                  <c:v>0</c:v>
                </c:pt>
                <c:pt idx="11" formatCode="0">
                  <c:v>4016</c:v>
                </c:pt>
                <c:pt idx="12" formatCode="0">
                  <c:v>0</c:v>
                </c:pt>
                <c:pt idx="13" formatCode="0">
                  <c:v>0</c:v>
                </c:pt>
                <c:pt idx="14" formatCode="0">
                  <c:v>0</c:v>
                </c:pt>
                <c:pt idx="15" formatCode="0">
                  <c:v>4319</c:v>
                </c:pt>
                <c:pt idx="16" formatCode="0">
                  <c:v>4285</c:v>
                </c:pt>
                <c:pt idx="17" formatCode="0">
                  <c:v>4427</c:v>
                </c:pt>
                <c:pt idx="18" formatCode="0">
                  <c:v>0</c:v>
                </c:pt>
                <c:pt idx="19" formatCode="0">
                  <c:v>4604</c:v>
                </c:pt>
                <c:pt idx="20" formatCode="0">
                  <c:v>4474</c:v>
                </c:pt>
                <c:pt idx="21" formatCode="0">
                  <c:v>0</c:v>
                </c:pt>
                <c:pt idx="22" formatCode="0">
                  <c:v>0</c:v>
                </c:pt>
                <c:pt idx="23" formatCode="0">
                  <c:v>0</c:v>
                </c:pt>
                <c:pt idx="24" formatCode="0">
                  <c:v>4625</c:v>
                </c:pt>
                <c:pt idx="25" formatCode="0">
                  <c:v>4755</c:v>
                </c:pt>
                <c:pt idx="26" formatCode="0">
                  <c:v>4704</c:v>
                </c:pt>
                <c:pt idx="27" formatCode="0">
                  <c:v>4750</c:v>
                </c:pt>
                <c:pt idx="28" formatCode="0">
                  <c:v>4842</c:v>
                </c:pt>
                <c:pt idx="29" formatCode="0">
                  <c:v>0</c:v>
                </c:pt>
                <c:pt idx="30" formatCode="0">
                  <c:v>0</c:v>
                </c:pt>
                <c:pt idx="31" formatCode="0">
                  <c:v>0</c:v>
                </c:pt>
                <c:pt idx="32" formatCode="0">
                  <c:v>6108</c:v>
                </c:pt>
                <c:pt idx="33" formatCode="0">
                  <c:v>6110</c:v>
                </c:pt>
                <c:pt idx="34" formatCode="0">
                  <c:v>6076</c:v>
                </c:pt>
                <c:pt idx="35" formatCode="0">
                  <c:v>5984</c:v>
                </c:pt>
                <c:pt idx="36" formatCode="0">
                  <c:v>0</c:v>
                </c:pt>
                <c:pt idx="37" formatCode="0">
                  <c:v>6164</c:v>
                </c:pt>
                <c:pt idx="38" formatCode="0">
                  <c:v>0</c:v>
                </c:pt>
                <c:pt idx="39" formatCode="0">
                  <c:v>0</c:v>
                </c:pt>
                <c:pt idx="40" formatCode="0">
                  <c:v>0</c:v>
                </c:pt>
                <c:pt idx="41" formatCode="0">
                  <c:v>6345</c:v>
                </c:pt>
                <c:pt idx="42" formatCode="0">
                  <c:v>0</c:v>
                </c:pt>
                <c:pt idx="43" formatCode="0">
                  <c:v>6365</c:v>
                </c:pt>
                <c:pt idx="44" formatCode="0">
                  <c:v>6064</c:v>
                </c:pt>
                <c:pt idx="45" formatCode="0">
                  <c:v>0</c:v>
                </c:pt>
                <c:pt idx="46" formatCode="0">
                  <c:v>6413</c:v>
                </c:pt>
                <c:pt idx="47" formatCode="0">
                  <c:v>6898</c:v>
                </c:pt>
                <c:pt idx="48" formatCode="0">
                  <c:v>0</c:v>
                </c:pt>
                <c:pt idx="49" formatCode="0">
                  <c:v>0</c:v>
                </c:pt>
                <c:pt idx="50" formatCode="0">
                  <c:v>7486</c:v>
                </c:pt>
                <c:pt idx="51" formatCode="0">
                  <c:v>0</c:v>
                </c:pt>
                <c:pt idx="52" formatCode="0">
                  <c:v>0</c:v>
                </c:pt>
                <c:pt idx="53" formatCode="0">
                  <c:v>8328</c:v>
                </c:pt>
                <c:pt idx="54" formatCode="0">
                  <c:v>8069</c:v>
                </c:pt>
                <c:pt idx="55" formatCode="0">
                  <c:v>0</c:v>
                </c:pt>
                <c:pt idx="56" formatCode="0">
                  <c:v>0</c:v>
                </c:pt>
                <c:pt idx="57" formatCode="0">
                  <c:v>9269</c:v>
                </c:pt>
                <c:pt idx="58" formatCode="0">
                  <c:v>8346</c:v>
                </c:pt>
                <c:pt idx="59" formatCode="0">
                  <c:v>9182</c:v>
                </c:pt>
                <c:pt idx="60" formatCode="0">
                  <c:v>9084</c:v>
                </c:pt>
                <c:pt idx="61" formatCode="0">
                  <c:v>9234</c:v>
                </c:pt>
                <c:pt idx="62" formatCode="0">
                  <c:v>0</c:v>
                </c:pt>
                <c:pt idx="63" formatCode="0">
                  <c:v>9700</c:v>
                </c:pt>
                <c:pt idx="64" formatCode="0">
                  <c:v>8783</c:v>
                </c:pt>
                <c:pt idx="65" formatCode="0">
                  <c:v>0</c:v>
                </c:pt>
                <c:pt idx="66" formatCode="0">
                  <c:v>0</c:v>
                </c:pt>
                <c:pt idx="67" formatCode="0">
                  <c:v>0</c:v>
                </c:pt>
                <c:pt idx="68" formatCode="0">
                  <c:v>0</c:v>
                </c:pt>
                <c:pt idx="69" formatCode="0">
                  <c:v>0</c:v>
                </c:pt>
                <c:pt idx="70" formatCode="0">
                  <c:v>10161</c:v>
                </c:pt>
                <c:pt idx="71" formatCode="0">
                  <c:v>9741</c:v>
                </c:pt>
                <c:pt idx="72" formatCode="0">
                  <c:v>0</c:v>
                </c:pt>
                <c:pt idx="73" formatCode="0">
                  <c:v>11280</c:v>
                </c:pt>
                <c:pt idx="74" formatCode="0">
                  <c:v>11406</c:v>
                </c:pt>
                <c:pt idx="75" formatCode="0">
                  <c:v>11497</c:v>
                </c:pt>
                <c:pt idx="76" formatCode="0">
                  <c:v>0</c:v>
                </c:pt>
                <c:pt idx="77" formatCode="0">
                  <c:v>12035</c:v>
                </c:pt>
                <c:pt idx="78" formatCode="0">
                  <c:v>0</c:v>
                </c:pt>
                <c:pt idx="79" formatCode="0">
                  <c:v>0</c:v>
                </c:pt>
                <c:pt idx="80" formatCode="0">
                  <c:v>11369</c:v>
                </c:pt>
                <c:pt idx="81" formatCode="0">
                  <c:v>10415</c:v>
                </c:pt>
                <c:pt idx="82" formatCode="0">
                  <c:v>8982</c:v>
                </c:pt>
                <c:pt idx="83" formatCode="0">
                  <c:v>0</c:v>
                </c:pt>
                <c:pt idx="84" formatCode="0">
                  <c:v>0</c:v>
                </c:pt>
              </c:numCache>
            </c:numRef>
          </c:val>
          <c:extLst xmlns:c16r2="http://schemas.microsoft.com/office/drawing/2015/06/chart">
            <c:ext xmlns:c16="http://schemas.microsoft.com/office/drawing/2014/chart" uri="{C3380CC4-5D6E-409C-BE32-E72D297353CC}">
              <c16:uniqueId val="{00000000-433E-47C2-9F1D-C2474C5393EA}"/>
            </c:ext>
          </c:extLst>
        </c:ser>
        <c:dLbls>
          <c:showLegendKey val="0"/>
          <c:showVal val="0"/>
          <c:showCatName val="0"/>
          <c:showSerName val="0"/>
          <c:showPercent val="0"/>
          <c:showBubbleSize val="0"/>
        </c:dLbls>
        <c:gapWidth val="95"/>
        <c:axId val="309297680"/>
        <c:axId val="309299640"/>
      </c:barChart>
      <c:lineChart>
        <c:grouping val="standard"/>
        <c:varyColors val="0"/>
        <c:ser>
          <c:idx val="0"/>
          <c:order val="0"/>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PerCapitaGDPUpdate!$B$72:$B$156</c:f>
            </c:numRef>
          </c:val>
          <c:smooth val="0"/>
          <c:extLst xmlns:c16r2="http://schemas.microsoft.com/office/drawing/2015/06/chart">
            <c:ext xmlns:c16="http://schemas.microsoft.com/office/drawing/2014/chart" uri="{C3380CC4-5D6E-409C-BE32-E72D297353CC}">
              <c16:uniqueId val="{00000001-433E-47C2-9F1D-C2474C5393EA}"/>
            </c:ext>
          </c:extLst>
        </c:ser>
        <c:ser>
          <c:idx val="185"/>
          <c:order val="185"/>
          <c:spPr>
            <a:ln w="34925" cap="rnd">
              <a:solidFill>
                <a:schemeClr val="accent6">
                  <a:lumMod val="80000"/>
                </a:schemeClr>
              </a:solidFill>
              <a:round/>
            </a:ln>
            <a:effectLst>
              <a:outerShdw blurRad="88900" dist="38100" dir="5040000" rotWithShape="0">
                <a:srgbClr val="000000">
                  <a:alpha val="60000"/>
                </a:srgbClr>
              </a:outerShdw>
            </a:effectLst>
          </c:spPr>
          <c:marker>
            <c:symbol val="none"/>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PerCapitaGDPUpdate!$GE$72:$GE$156</c:f>
              <c:numCache>
                <c:formatCode>#,##0</c:formatCode>
                <c:ptCount val="85"/>
                <c:pt idx="0">
                  <c:v>3383.057449384451</c:v>
                </c:pt>
                <c:pt idx="1">
                  <c:v>3520.5647956010789</c:v>
                </c:pt>
                <c:pt idx="2">
                  <c:v>3699.5127119103909</c:v>
                </c:pt>
                <c:pt idx="3">
                  <c:v>3951.9234570203662</c:v>
                </c:pt>
                <c:pt idx="4">
                  <c:v>3963.2254306820059</c:v>
                </c:pt>
                <c:pt idx="5">
                  <c:v>3876.576965942761</c:v>
                </c:pt>
                <c:pt idx="6">
                  <c:v>3957.5744438511861</c:v>
                </c:pt>
                <c:pt idx="7">
                  <c:v>3870.9259791119412</c:v>
                </c:pt>
                <c:pt idx="8">
                  <c:v>3889.7626018813421</c:v>
                </c:pt>
                <c:pt idx="9">
                  <c:v>3995.2476893899789</c:v>
                </c:pt>
                <c:pt idx="10">
                  <c:v>4100.7327768986361</c:v>
                </c:pt>
                <c:pt idx="11">
                  <c:v>4015.9679744363311</c:v>
                </c:pt>
                <c:pt idx="12">
                  <c:v>4142.1733469913188</c:v>
                </c:pt>
                <c:pt idx="13">
                  <c:v>4409.6533903168074</c:v>
                </c:pt>
                <c:pt idx="14">
                  <c:v>4554.6953856412047</c:v>
                </c:pt>
                <c:pt idx="15">
                  <c:v>4319.2376010236903</c:v>
                </c:pt>
                <c:pt idx="16">
                  <c:v>4285.3316800387674</c:v>
                </c:pt>
                <c:pt idx="17">
                  <c:v>4426.6063508092766</c:v>
                </c:pt>
                <c:pt idx="18">
                  <c:v>4484.9998813944176</c:v>
                </c:pt>
                <c:pt idx="19">
                  <c:v>4603.6706048416499</c:v>
                </c:pt>
                <c:pt idx="20">
                  <c:v>4473.6979077327805</c:v>
                </c:pt>
                <c:pt idx="21">
                  <c:v>4580.2097425665488</c:v>
                </c:pt>
                <c:pt idx="22">
                  <c:v>4649.918122270743</c:v>
                </c:pt>
                <c:pt idx="23">
                  <c:v>4765.7821837216843</c:v>
                </c:pt>
                <c:pt idx="24">
                  <c:v>4624.8767302994684</c:v>
                </c:pt>
                <c:pt idx="25">
                  <c:v>4755.411426676982</c:v>
                </c:pt>
                <c:pt idx="26">
                  <c:v>4703.7487847559796</c:v>
                </c:pt>
                <c:pt idx="27">
                  <c:v>4749.5702060221874</c:v>
                </c:pt>
                <c:pt idx="28">
                  <c:v>4842.1099210123648</c:v>
                </c:pt>
                <c:pt idx="29">
                  <c:v>5324.262753036438</c:v>
                </c:pt>
                <c:pt idx="30">
                  <c:v>5826.6375995877752</c:v>
                </c:pt>
                <c:pt idx="31">
                  <c:v>5884.2724619755327</c:v>
                </c:pt>
                <c:pt idx="32">
                  <c:v>6108.4666302072528</c:v>
                </c:pt>
                <c:pt idx="33">
                  <c:v>6109.614258621642</c:v>
                </c:pt>
                <c:pt idx="34">
                  <c:v>6076.1134994154154</c:v>
                </c:pt>
                <c:pt idx="35">
                  <c:v>5984.0250356018951</c:v>
                </c:pt>
                <c:pt idx="36">
                  <c:v>6028.1390550856204</c:v>
                </c:pt>
                <c:pt idx="37">
                  <c:v>6163.9059345983042</c:v>
                </c:pt>
                <c:pt idx="38">
                  <c:v>6005.4445761707184</c:v>
                </c:pt>
                <c:pt idx="39">
                  <c:v>6246.3032120743037</c:v>
                </c:pt>
                <c:pt idx="40">
                  <c:v>6207.1738546965335</c:v>
                </c:pt>
                <c:pt idx="41">
                  <c:v>6345.0924808085174</c:v>
                </c:pt>
                <c:pt idx="42">
                  <c:v>6822.2319218166922</c:v>
                </c:pt>
                <c:pt idx="43">
                  <c:v>6365.4939280986446</c:v>
                </c:pt>
                <c:pt idx="44">
                  <c:v>6064.2532310587831</c:v>
                </c:pt>
                <c:pt idx="45">
                  <c:v>6668.9232492018737</c:v>
                </c:pt>
                <c:pt idx="46">
                  <c:v>6413.1033709475714</c:v>
                </c:pt>
                <c:pt idx="47">
                  <c:v>6898.1544330835804</c:v>
                </c:pt>
                <c:pt idx="48">
                  <c:v>6916.8359023325766</c:v>
                </c:pt>
                <c:pt idx="49">
                  <c:v>7414.0017221770913</c:v>
                </c:pt>
                <c:pt idx="50">
                  <c:v>7486.1407438048982</c:v>
                </c:pt>
                <c:pt idx="51">
                  <c:v>8168.8696343467554</c:v>
                </c:pt>
                <c:pt idx="52">
                  <c:v>8089.7531655110824</c:v>
                </c:pt>
                <c:pt idx="53">
                  <c:v>8328.1367044696453</c:v>
                </c:pt>
                <c:pt idx="54">
                  <c:v>8069.4436039279863</c:v>
                </c:pt>
                <c:pt idx="55">
                  <c:v>8495.1599219223317</c:v>
                </c:pt>
                <c:pt idx="56">
                  <c:v>9294.7973578174187</c:v>
                </c:pt>
                <c:pt idx="57">
                  <c:v>9268.7494813313697</c:v>
                </c:pt>
                <c:pt idx="58">
                  <c:v>8345.9272208185957</c:v>
                </c:pt>
                <c:pt idx="59">
                  <c:v>9182.0176574384932</c:v>
                </c:pt>
                <c:pt idx="60">
                  <c:v>9083.6363372751093</c:v>
                </c:pt>
                <c:pt idx="61">
                  <c:v>9233.6015441348209</c:v>
                </c:pt>
                <c:pt idx="62">
                  <c:v>9517.2782063258201</c:v>
                </c:pt>
                <c:pt idx="63">
                  <c:v>9700.3349179353736</c:v>
                </c:pt>
                <c:pt idx="64">
                  <c:v>8782.5380781870263</c:v>
                </c:pt>
                <c:pt idx="65">
                  <c:v>8901.4724899693811</c:v>
                </c:pt>
                <c:pt idx="66">
                  <c:v>9989.4080067211071</c:v>
                </c:pt>
                <c:pt idx="67">
                  <c:v>9603.3584785728744</c:v>
                </c:pt>
                <c:pt idx="68">
                  <c:v>10355.941440576231</c:v>
                </c:pt>
                <c:pt idx="69">
                  <c:v>10395.14388156211</c:v>
                </c:pt>
                <c:pt idx="70">
                  <c:v>10160.759076262389</c:v>
                </c:pt>
                <c:pt idx="71">
                  <c:v>9740.6024713666902</c:v>
                </c:pt>
                <c:pt idx="72">
                  <c:v>10137.91393206256</c:v>
                </c:pt>
                <c:pt idx="73">
                  <c:v>11280.48423492041</c:v>
                </c:pt>
                <c:pt idx="74">
                  <c:v>11405.56773162939</c:v>
                </c:pt>
                <c:pt idx="75">
                  <c:v>11496.826534002959</c:v>
                </c:pt>
                <c:pt idx="76">
                  <c:v>12082.46925138091</c:v>
                </c:pt>
                <c:pt idx="77">
                  <c:v>12034.99307049255</c:v>
                </c:pt>
                <c:pt idx="78">
                  <c:v>12021.90216696563</c:v>
                </c:pt>
                <c:pt idx="79">
                  <c:v>12624.661546075509</c:v>
                </c:pt>
                <c:pt idx="80">
                  <c:v>11369.26425308083</c:v>
                </c:pt>
                <c:pt idx="81">
                  <c:v>10415.20087127807</c:v>
                </c:pt>
                <c:pt idx="82">
                  <c:v>8982.3093776906026</c:v>
                </c:pt>
                <c:pt idx="83">
                  <c:v>8741.755324536367</c:v>
                </c:pt>
                <c:pt idx="84">
                  <c:v>9357.9018959977111</c:v>
                </c:pt>
              </c:numCache>
            </c:numRef>
          </c:val>
          <c:smooth val="0"/>
          <c:extLst xmlns:c16r2="http://schemas.microsoft.com/office/drawing/2015/06/chart">
            <c:ext xmlns:c16="http://schemas.microsoft.com/office/drawing/2014/chart" uri="{C3380CC4-5D6E-409C-BE32-E72D297353CC}">
              <c16:uniqueId val="{00000002-433E-47C2-9F1D-C2474C5393EA}"/>
            </c:ext>
          </c:extLst>
        </c:ser>
        <c:ser>
          <c:idx val="1"/>
          <c:order val="1"/>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PerCapitaGDPUpdate!$C$72:$C$156</c:f>
            </c:numRef>
          </c:val>
          <c:smooth val="0"/>
          <c:extLst xmlns:c16r2="http://schemas.microsoft.com/office/drawing/2015/06/chart">
            <c:ext xmlns:c16="http://schemas.microsoft.com/office/drawing/2014/chart" uri="{C3380CC4-5D6E-409C-BE32-E72D297353CC}">
              <c16:uniqueId val="{00000003-433E-47C2-9F1D-C2474C5393EA}"/>
            </c:ext>
          </c:extLst>
        </c:ser>
        <c:ser>
          <c:idx val="2"/>
          <c:order val="2"/>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PerCapitaGDPUpdate!$D$72:$D$156</c:f>
            </c:numRef>
          </c:val>
          <c:smooth val="0"/>
          <c:extLst xmlns:c16r2="http://schemas.microsoft.com/office/drawing/2015/06/chart">
            <c:ext xmlns:c16="http://schemas.microsoft.com/office/drawing/2014/chart" uri="{C3380CC4-5D6E-409C-BE32-E72D297353CC}">
              <c16:uniqueId val="{00000004-433E-47C2-9F1D-C2474C5393EA}"/>
            </c:ext>
          </c:extLst>
        </c:ser>
        <c:ser>
          <c:idx val="3"/>
          <c:order val="3"/>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PerCapitaGDPUpdate!$E$72:$E$156</c:f>
            </c:numRef>
          </c:val>
          <c:smooth val="0"/>
          <c:extLst xmlns:c16r2="http://schemas.microsoft.com/office/drawing/2015/06/chart">
            <c:ext xmlns:c16="http://schemas.microsoft.com/office/drawing/2014/chart" uri="{C3380CC4-5D6E-409C-BE32-E72D297353CC}">
              <c16:uniqueId val="{00000005-433E-47C2-9F1D-C2474C5393EA}"/>
            </c:ext>
          </c:extLst>
        </c:ser>
        <c:ser>
          <c:idx val="4"/>
          <c:order val="4"/>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PerCapitaGDPUpdate!$F$72:$F$156</c:f>
            </c:numRef>
          </c:val>
          <c:smooth val="0"/>
          <c:extLst xmlns:c16r2="http://schemas.microsoft.com/office/drawing/2015/06/chart">
            <c:ext xmlns:c16="http://schemas.microsoft.com/office/drawing/2014/chart" uri="{C3380CC4-5D6E-409C-BE32-E72D297353CC}">
              <c16:uniqueId val="{00000006-433E-47C2-9F1D-C2474C5393EA}"/>
            </c:ext>
          </c:extLst>
        </c:ser>
        <c:ser>
          <c:idx val="5"/>
          <c:order val="5"/>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PerCapitaGDPUpdate!$G$72:$G$156</c:f>
            </c:numRef>
          </c:val>
          <c:smooth val="0"/>
          <c:extLst xmlns:c16r2="http://schemas.microsoft.com/office/drawing/2015/06/chart">
            <c:ext xmlns:c16="http://schemas.microsoft.com/office/drawing/2014/chart" uri="{C3380CC4-5D6E-409C-BE32-E72D297353CC}">
              <c16:uniqueId val="{00000007-433E-47C2-9F1D-C2474C5393EA}"/>
            </c:ext>
          </c:extLst>
        </c:ser>
        <c:ser>
          <c:idx val="6"/>
          <c:order val="6"/>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PerCapitaGDPUpdate!$H$72:$H$156</c:f>
            </c:numRef>
          </c:val>
          <c:smooth val="0"/>
          <c:extLst xmlns:c16r2="http://schemas.microsoft.com/office/drawing/2015/06/chart">
            <c:ext xmlns:c16="http://schemas.microsoft.com/office/drawing/2014/chart" uri="{C3380CC4-5D6E-409C-BE32-E72D297353CC}">
              <c16:uniqueId val="{00000008-433E-47C2-9F1D-C2474C5393EA}"/>
            </c:ext>
          </c:extLst>
        </c:ser>
        <c:ser>
          <c:idx val="7"/>
          <c:order val="7"/>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PerCapitaGDPUpdate!$I$72:$I$156</c:f>
            </c:numRef>
          </c:val>
          <c:smooth val="0"/>
          <c:extLst xmlns:c16r2="http://schemas.microsoft.com/office/drawing/2015/06/chart">
            <c:ext xmlns:c16="http://schemas.microsoft.com/office/drawing/2014/chart" uri="{C3380CC4-5D6E-409C-BE32-E72D297353CC}">
              <c16:uniqueId val="{00000009-433E-47C2-9F1D-C2474C5393EA}"/>
            </c:ext>
          </c:extLst>
        </c:ser>
        <c:ser>
          <c:idx val="8"/>
          <c:order val="8"/>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PerCapitaGDPUpdate!$J$72:$J$156</c:f>
            </c:numRef>
          </c:val>
          <c:smooth val="0"/>
          <c:extLst xmlns:c16r2="http://schemas.microsoft.com/office/drawing/2015/06/chart">
            <c:ext xmlns:c16="http://schemas.microsoft.com/office/drawing/2014/chart" uri="{C3380CC4-5D6E-409C-BE32-E72D297353CC}">
              <c16:uniqueId val="{0000000A-433E-47C2-9F1D-C2474C5393EA}"/>
            </c:ext>
          </c:extLst>
        </c:ser>
        <c:ser>
          <c:idx val="9"/>
          <c:order val="9"/>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PerCapitaGDPUpdate!$K$72:$K$156</c:f>
            </c:numRef>
          </c:val>
          <c:smooth val="0"/>
          <c:extLst xmlns:c16r2="http://schemas.microsoft.com/office/drawing/2015/06/chart">
            <c:ext xmlns:c16="http://schemas.microsoft.com/office/drawing/2014/chart" uri="{C3380CC4-5D6E-409C-BE32-E72D297353CC}">
              <c16:uniqueId val="{0000000B-433E-47C2-9F1D-C2474C5393EA}"/>
            </c:ext>
          </c:extLst>
        </c:ser>
        <c:ser>
          <c:idx val="10"/>
          <c:order val="10"/>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PerCapitaGDPUpdate!$L$72:$L$156</c:f>
            </c:numRef>
          </c:val>
          <c:smooth val="0"/>
          <c:extLst xmlns:c16r2="http://schemas.microsoft.com/office/drawing/2015/06/chart">
            <c:ext xmlns:c16="http://schemas.microsoft.com/office/drawing/2014/chart" uri="{C3380CC4-5D6E-409C-BE32-E72D297353CC}">
              <c16:uniqueId val="{0000000C-433E-47C2-9F1D-C2474C5393EA}"/>
            </c:ext>
          </c:extLst>
        </c:ser>
        <c:ser>
          <c:idx val="11"/>
          <c:order val="11"/>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PerCapitaGDPUpdate!$M$72:$M$156</c:f>
            </c:numRef>
          </c:val>
          <c:smooth val="0"/>
          <c:extLst xmlns:c16r2="http://schemas.microsoft.com/office/drawing/2015/06/chart">
            <c:ext xmlns:c16="http://schemas.microsoft.com/office/drawing/2014/chart" uri="{C3380CC4-5D6E-409C-BE32-E72D297353CC}">
              <c16:uniqueId val="{0000000D-433E-47C2-9F1D-C2474C5393EA}"/>
            </c:ext>
          </c:extLst>
        </c:ser>
        <c:ser>
          <c:idx val="12"/>
          <c:order val="12"/>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PerCapitaGDPUpdate!$N$72:$N$156</c:f>
            </c:numRef>
          </c:val>
          <c:smooth val="0"/>
          <c:extLst xmlns:c16r2="http://schemas.microsoft.com/office/drawing/2015/06/chart">
            <c:ext xmlns:c16="http://schemas.microsoft.com/office/drawing/2014/chart" uri="{C3380CC4-5D6E-409C-BE32-E72D297353CC}">
              <c16:uniqueId val="{0000000E-433E-47C2-9F1D-C2474C5393EA}"/>
            </c:ext>
          </c:extLst>
        </c:ser>
        <c:ser>
          <c:idx val="13"/>
          <c:order val="13"/>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PerCapitaGDPUpdate!$O$72:$O$156</c:f>
            </c:numRef>
          </c:val>
          <c:smooth val="0"/>
          <c:extLst xmlns:c16r2="http://schemas.microsoft.com/office/drawing/2015/06/chart">
            <c:ext xmlns:c16="http://schemas.microsoft.com/office/drawing/2014/chart" uri="{C3380CC4-5D6E-409C-BE32-E72D297353CC}">
              <c16:uniqueId val="{0000000F-433E-47C2-9F1D-C2474C5393EA}"/>
            </c:ext>
          </c:extLst>
        </c:ser>
        <c:ser>
          <c:idx val="14"/>
          <c:order val="14"/>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PerCapitaGDPUpdate!$P$72:$P$156</c:f>
            </c:numRef>
          </c:val>
          <c:smooth val="0"/>
          <c:extLst xmlns:c16r2="http://schemas.microsoft.com/office/drawing/2015/06/chart">
            <c:ext xmlns:c16="http://schemas.microsoft.com/office/drawing/2014/chart" uri="{C3380CC4-5D6E-409C-BE32-E72D297353CC}">
              <c16:uniqueId val="{00000010-433E-47C2-9F1D-C2474C5393EA}"/>
            </c:ext>
          </c:extLst>
        </c:ser>
        <c:ser>
          <c:idx val="15"/>
          <c:order val="15"/>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PerCapitaGDPUpdate!$Q$72:$Q$156</c:f>
            </c:numRef>
          </c:val>
          <c:smooth val="0"/>
          <c:extLst xmlns:c16r2="http://schemas.microsoft.com/office/drawing/2015/06/chart">
            <c:ext xmlns:c16="http://schemas.microsoft.com/office/drawing/2014/chart" uri="{C3380CC4-5D6E-409C-BE32-E72D297353CC}">
              <c16:uniqueId val="{00000011-433E-47C2-9F1D-C2474C5393EA}"/>
            </c:ext>
          </c:extLst>
        </c:ser>
        <c:ser>
          <c:idx val="16"/>
          <c:order val="16"/>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PerCapitaGDPUpdate!$R$72:$R$156</c:f>
            </c:numRef>
          </c:val>
          <c:smooth val="0"/>
          <c:extLst xmlns:c16r2="http://schemas.microsoft.com/office/drawing/2015/06/chart">
            <c:ext xmlns:c16="http://schemas.microsoft.com/office/drawing/2014/chart" uri="{C3380CC4-5D6E-409C-BE32-E72D297353CC}">
              <c16:uniqueId val="{00000012-433E-47C2-9F1D-C2474C5393EA}"/>
            </c:ext>
          </c:extLst>
        </c:ser>
        <c:ser>
          <c:idx val="17"/>
          <c:order val="17"/>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PerCapitaGDPUpdate!$S$72:$S$156</c:f>
            </c:numRef>
          </c:val>
          <c:smooth val="0"/>
          <c:extLst xmlns:c16r2="http://schemas.microsoft.com/office/drawing/2015/06/chart">
            <c:ext xmlns:c16="http://schemas.microsoft.com/office/drawing/2014/chart" uri="{C3380CC4-5D6E-409C-BE32-E72D297353CC}">
              <c16:uniqueId val="{00000013-433E-47C2-9F1D-C2474C5393EA}"/>
            </c:ext>
          </c:extLst>
        </c:ser>
        <c:ser>
          <c:idx val="18"/>
          <c:order val="18"/>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PerCapitaGDPUpdate!$T$72:$T$156</c:f>
            </c:numRef>
          </c:val>
          <c:smooth val="0"/>
          <c:extLst xmlns:c16r2="http://schemas.microsoft.com/office/drawing/2015/06/chart">
            <c:ext xmlns:c16="http://schemas.microsoft.com/office/drawing/2014/chart" uri="{C3380CC4-5D6E-409C-BE32-E72D297353CC}">
              <c16:uniqueId val="{00000014-433E-47C2-9F1D-C2474C5393EA}"/>
            </c:ext>
          </c:extLst>
        </c:ser>
        <c:ser>
          <c:idx val="19"/>
          <c:order val="19"/>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PerCapitaGDPUpdate!$U$72:$U$156</c:f>
            </c:numRef>
          </c:val>
          <c:smooth val="0"/>
          <c:extLst xmlns:c16r2="http://schemas.microsoft.com/office/drawing/2015/06/chart">
            <c:ext xmlns:c16="http://schemas.microsoft.com/office/drawing/2014/chart" uri="{C3380CC4-5D6E-409C-BE32-E72D297353CC}">
              <c16:uniqueId val="{00000015-433E-47C2-9F1D-C2474C5393EA}"/>
            </c:ext>
          </c:extLst>
        </c:ser>
        <c:ser>
          <c:idx val="20"/>
          <c:order val="20"/>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PerCapitaGDPUpdate!$V$72:$V$156</c:f>
            </c:numRef>
          </c:val>
          <c:smooth val="0"/>
          <c:extLst xmlns:c16r2="http://schemas.microsoft.com/office/drawing/2015/06/chart">
            <c:ext xmlns:c16="http://schemas.microsoft.com/office/drawing/2014/chart" uri="{C3380CC4-5D6E-409C-BE32-E72D297353CC}">
              <c16:uniqueId val="{00000016-433E-47C2-9F1D-C2474C5393EA}"/>
            </c:ext>
          </c:extLst>
        </c:ser>
        <c:ser>
          <c:idx val="21"/>
          <c:order val="21"/>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PerCapitaGDPUpdate!$W$72:$W$156</c:f>
            </c:numRef>
          </c:val>
          <c:smooth val="0"/>
          <c:extLst xmlns:c16r2="http://schemas.microsoft.com/office/drawing/2015/06/chart">
            <c:ext xmlns:c16="http://schemas.microsoft.com/office/drawing/2014/chart" uri="{C3380CC4-5D6E-409C-BE32-E72D297353CC}">
              <c16:uniqueId val="{00000017-433E-47C2-9F1D-C2474C5393EA}"/>
            </c:ext>
          </c:extLst>
        </c:ser>
        <c:ser>
          <c:idx val="22"/>
          <c:order val="22"/>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PerCapitaGDPUpdate!$X$72:$X$156</c:f>
            </c:numRef>
          </c:val>
          <c:smooth val="0"/>
          <c:extLst xmlns:c16r2="http://schemas.microsoft.com/office/drawing/2015/06/chart">
            <c:ext xmlns:c16="http://schemas.microsoft.com/office/drawing/2014/chart" uri="{C3380CC4-5D6E-409C-BE32-E72D297353CC}">
              <c16:uniqueId val="{00000018-433E-47C2-9F1D-C2474C5393EA}"/>
            </c:ext>
          </c:extLst>
        </c:ser>
        <c:ser>
          <c:idx val="23"/>
          <c:order val="23"/>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PerCapitaGDPUpdate!$Y$72:$Y$156</c:f>
            </c:numRef>
          </c:val>
          <c:smooth val="0"/>
          <c:extLst xmlns:c16r2="http://schemas.microsoft.com/office/drawing/2015/06/chart">
            <c:ext xmlns:c16="http://schemas.microsoft.com/office/drawing/2014/chart" uri="{C3380CC4-5D6E-409C-BE32-E72D297353CC}">
              <c16:uniqueId val="{00000019-433E-47C2-9F1D-C2474C5393EA}"/>
            </c:ext>
          </c:extLst>
        </c:ser>
        <c:ser>
          <c:idx val="24"/>
          <c:order val="24"/>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PerCapitaGDPUpdate!$Z$72:$Z$156</c:f>
            </c:numRef>
          </c:val>
          <c:smooth val="0"/>
          <c:extLst xmlns:c16r2="http://schemas.microsoft.com/office/drawing/2015/06/chart">
            <c:ext xmlns:c16="http://schemas.microsoft.com/office/drawing/2014/chart" uri="{C3380CC4-5D6E-409C-BE32-E72D297353CC}">
              <c16:uniqueId val="{0000001A-433E-47C2-9F1D-C2474C5393EA}"/>
            </c:ext>
          </c:extLst>
        </c:ser>
        <c:ser>
          <c:idx val="25"/>
          <c:order val="25"/>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PerCapitaGDPUpdate!$AA$72:$AA$156</c:f>
            </c:numRef>
          </c:val>
          <c:smooth val="0"/>
          <c:extLst xmlns:c16r2="http://schemas.microsoft.com/office/drawing/2015/06/chart">
            <c:ext xmlns:c16="http://schemas.microsoft.com/office/drawing/2014/chart" uri="{C3380CC4-5D6E-409C-BE32-E72D297353CC}">
              <c16:uniqueId val="{0000001B-433E-47C2-9F1D-C2474C5393EA}"/>
            </c:ext>
          </c:extLst>
        </c:ser>
        <c:ser>
          <c:idx val="26"/>
          <c:order val="26"/>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PerCapitaGDPUpdate!$AB$72:$AB$156</c:f>
            </c:numRef>
          </c:val>
          <c:smooth val="0"/>
          <c:extLst xmlns:c16r2="http://schemas.microsoft.com/office/drawing/2015/06/chart">
            <c:ext xmlns:c16="http://schemas.microsoft.com/office/drawing/2014/chart" uri="{C3380CC4-5D6E-409C-BE32-E72D297353CC}">
              <c16:uniqueId val="{0000001C-433E-47C2-9F1D-C2474C5393EA}"/>
            </c:ext>
          </c:extLst>
        </c:ser>
        <c:ser>
          <c:idx val="27"/>
          <c:order val="27"/>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PerCapitaGDPUpdate!$AC$72:$AC$156</c:f>
            </c:numRef>
          </c:val>
          <c:smooth val="0"/>
          <c:extLst xmlns:c16r2="http://schemas.microsoft.com/office/drawing/2015/06/chart">
            <c:ext xmlns:c16="http://schemas.microsoft.com/office/drawing/2014/chart" uri="{C3380CC4-5D6E-409C-BE32-E72D297353CC}">
              <c16:uniqueId val="{0000001D-433E-47C2-9F1D-C2474C5393EA}"/>
            </c:ext>
          </c:extLst>
        </c:ser>
        <c:ser>
          <c:idx val="28"/>
          <c:order val="28"/>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PerCapitaGDPUpdate!$AD$72:$AD$156</c:f>
            </c:numRef>
          </c:val>
          <c:smooth val="0"/>
          <c:extLst xmlns:c16r2="http://schemas.microsoft.com/office/drawing/2015/06/chart">
            <c:ext xmlns:c16="http://schemas.microsoft.com/office/drawing/2014/chart" uri="{C3380CC4-5D6E-409C-BE32-E72D297353CC}">
              <c16:uniqueId val="{0000001E-433E-47C2-9F1D-C2474C5393EA}"/>
            </c:ext>
          </c:extLst>
        </c:ser>
        <c:ser>
          <c:idx val="29"/>
          <c:order val="29"/>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PerCapitaGDPUpdate!$AE$72:$AE$156</c:f>
            </c:numRef>
          </c:val>
          <c:smooth val="0"/>
          <c:extLst xmlns:c16r2="http://schemas.microsoft.com/office/drawing/2015/06/chart">
            <c:ext xmlns:c16="http://schemas.microsoft.com/office/drawing/2014/chart" uri="{C3380CC4-5D6E-409C-BE32-E72D297353CC}">
              <c16:uniqueId val="{0000001F-433E-47C2-9F1D-C2474C5393EA}"/>
            </c:ext>
          </c:extLst>
        </c:ser>
        <c:ser>
          <c:idx val="30"/>
          <c:order val="30"/>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PerCapitaGDPUpdate!$AF$72:$AF$156</c:f>
            </c:numRef>
          </c:val>
          <c:smooth val="0"/>
          <c:extLst xmlns:c16r2="http://schemas.microsoft.com/office/drawing/2015/06/chart">
            <c:ext xmlns:c16="http://schemas.microsoft.com/office/drawing/2014/chart" uri="{C3380CC4-5D6E-409C-BE32-E72D297353CC}">
              <c16:uniqueId val="{00000020-433E-47C2-9F1D-C2474C5393EA}"/>
            </c:ext>
          </c:extLst>
        </c:ser>
        <c:ser>
          <c:idx val="31"/>
          <c:order val="31"/>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PerCapitaGDPUpdate!$AG$72:$AG$156</c:f>
            </c:numRef>
          </c:val>
          <c:smooth val="0"/>
          <c:extLst xmlns:c16r2="http://schemas.microsoft.com/office/drawing/2015/06/chart">
            <c:ext xmlns:c16="http://schemas.microsoft.com/office/drawing/2014/chart" uri="{C3380CC4-5D6E-409C-BE32-E72D297353CC}">
              <c16:uniqueId val="{00000021-433E-47C2-9F1D-C2474C5393EA}"/>
            </c:ext>
          </c:extLst>
        </c:ser>
        <c:ser>
          <c:idx val="32"/>
          <c:order val="32"/>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PerCapitaGDPUpdate!$AH$72:$AH$156</c:f>
            </c:numRef>
          </c:val>
          <c:smooth val="0"/>
          <c:extLst xmlns:c16r2="http://schemas.microsoft.com/office/drawing/2015/06/chart">
            <c:ext xmlns:c16="http://schemas.microsoft.com/office/drawing/2014/chart" uri="{C3380CC4-5D6E-409C-BE32-E72D297353CC}">
              <c16:uniqueId val="{00000022-433E-47C2-9F1D-C2474C5393EA}"/>
            </c:ext>
          </c:extLst>
        </c:ser>
        <c:ser>
          <c:idx val="33"/>
          <c:order val="33"/>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PerCapitaGDPUpdate!$AI$72:$AI$156</c:f>
            </c:numRef>
          </c:val>
          <c:smooth val="0"/>
          <c:extLst xmlns:c16r2="http://schemas.microsoft.com/office/drawing/2015/06/chart">
            <c:ext xmlns:c16="http://schemas.microsoft.com/office/drawing/2014/chart" uri="{C3380CC4-5D6E-409C-BE32-E72D297353CC}">
              <c16:uniqueId val="{00000023-433E-47C2-9F1D-C2474C5393EA}"/>
            </c:ext>
          </c:extLst>
        </c:ser>
        <c:ser>
          <c:idx val="34"/>
          <c:order val="34"/>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PerCapitaGDPUpdate!$AJ$72:$AJ$156</c:f>
            </c:numRef>
          </c:val>
          <c:smooth val="0"/>
          <c:extLst xmlns:c16r2="http://schemas.microsoft.com/office/drawing/2015/06/chart">
            <c:ext xmlns:c16="http://schemas.microsoft.com/office/drawing/2014/chart" uri="{C3380CC4-5D6E-409C-BE32-E72D297353CC}">
              <c16:uniqueId val="{00000024-433E-47C2-9F1D-C2474C5393EA}"/>
            </c:ext>
          </c:extLst>
        </c:ser>
        <c:ser>
          <c:idx val="35"/>
          <c:order val="35"/>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PerCapitaGDPUpdate!$AK$72:$AK$156</c:f>
            </c:numRef>
          </c:val>
          <c:smooth val="0"/>
          <c:extLst xmlns:c16r2="http://schemas.microsoft.com/office/drawing/2015/06/chart">
            <c:ext xmlns:c16="http://schemas.microsoft.com/office/drawing/2014/chart" uri="{C3380CC4-5D6E-409C-BE32-E72D297353CC}">
              <c16:uniqueId val="{00000025-433E-47C2-9F1D-C2474C5393EA}"/>
            </c:ext>
          </c:extLst>
        </c:ser>
        <c:ser>
          <c:idx val="36"/>
          <c:order val="36"/>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PerCapitaGDPUpdate!$AL$72:$AL$156</c:f>
            </c:numRef>
          </c:val>
          <c:smooth val="0"/>
          <c:extLst xmlns:c16r2="http://schemas.microsoft.com/office/drawing/2015/06/chart">
            <c:ext xmlns:c16="http://schemas.microsoft.com/office/drawing/2014/chart" uri="{C3380CC4-5D6E-409C-BE32-E72D297353CC}">
              <c16:uniqueId val="{00000026-433E-47C2-9F1D-C2474C5393EA}"/>
            </c:ext>
          </c:extLst>
        </c:ser>
        <c:ser>
          <c:idx val="37"/>
          <c:order val="37"/>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PerCapitaGDPUpdate!$AM$72:$AM$156</c:f>
            </c:numRef>
          </c:val>
          <c:smooth val="0"/>
          <c:extLst xmlns:c16r2="http://schemas.microsoft.com/office/drawing/2015/06/chart">
            <c:ext xmlns:c16="http://schemas.microsoft.com/office/drawing/2014/chart" uri="{C3380CC4-5D6E-409C-BE32-E72D297353CC}">
              <c16:uniqueId val="{00000027-433E-47C2-9F1D-C2474C5393EA}"/>
            </c:ext>
          </c:extLst>
        </c:ser>
        <c:ser>
          <c:idx val="38"/>
          <c:order val="38"/>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PerCapitaGDPUpdate!$AN$72:$AN$156</c:f>
            </c:numRef>
          </c:val>
          <c:smooth val="0"/>
          <c:extLst xmlns:c16r2="http://schemas.microsoft.com/office/drawing/2015/06/chart">
            <c:ext xmlns:c16="http://schemas.microsoft.com/office/drawing/2014/chart" uri="{C3380CC4-5D6E-409C-BE32-E72D297353CC}">
              <c16:uniqueId val="{00000028-433E-47C2-9F1D-C2474C5393EA}"/>
            </c:ext>
          </c:extLst>
        </c:ser>
        <c:ser>
          <c:idx val="39"/>
          <c:order val="39"/>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PerCapitaGDPUpdate!$AO$72:$AO$156</c:f>
            </c:numRef>
          </c:val>
          <c:smooth val="0"/>
          <c:extLst xmlns:c16r2="http://schemas.microsoft.com/office/drawing/2015/06/chart">
            <c:ext xmlns:c16="http://schemas.microsoft.com/office/drawing/2014/chart" uri="{C3380CC4-5D6E-409C-BE32-E72D297353CC}">
              <c16:uniqueId val="{00000029-433E-47C2-9F1D-C2474C5393EA}"/>
            </c:ext>
          </c:extLst>
        </c:ser>
        <c:ser>
          <c:idx val="40"/>
          <c:order val="40"/>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PerCapitaGDPUpdate!$AP$72:$AP$156</c:f>
            </c:numRef>
          </c:val>
          <c:smooth val="0"/>
          <c:extLst xmlns:c16r2="http://schemas.microsoft.com/office/drawing/2015/06/chart">
            <c:ext xmlns:c16="http://schemas.microsoft.com/office/drawing/2014/chart" uri="{C3380CC4-5D6E-409C-BE32-E72D297353CC}">
              <c16:uniqueId val="{0000002A-433E-47C2-9F1D-C2474C5393EA}"/>
            </c:ext>
          </c:extLst>
        </c:ser>
        <c:ser>
          <c:idx val="41"/>
          <c:order val="41"/>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PerCapitaGDPUpdate!$AQ$72:$AQ$156</c:f>
            </c:numRef>
          </c:val>
          <c:smooth val="0"/>
          <c:extLst xmlns:c16r2="http://schemas.microsoft.com/office/drawing/2015/06/chart">
            <c:ext xmlns:c16="http://schemas.microsoft.com/office/drawing/2014/chart" uri="{C3380CC4-5D6E-409C-BE32-E72D297353CC}">
              <c16:uniqueId val="{0000002B-433E-47C2-9F1D-C2474C5393EA}"/>
            </c:ext>
          </c:extLst>
        </c:ser>
        <c:ser>
          <c:idx val="42"/>
          <c:order val="42"/>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PerCapitaGDPUpdate!$AR$72:$AR$156</c:f>
            </c:numRef>
          </c:val>
          <c:smooth val="0"/>
          <c:extLst xmlns:c16r2="http://schemas.microsoft.com/office/drawing/2015/06/chart">
            <c:ext xmlns:c16="http://schemas.microsoft.com/office/drawing/2014/chart" uri="{C3380CC4-5D6E-409C-BE32-E72D297353CC}">
              <c16:uniqueId val="{0000002C-433E-47C2-9F1D-C2474C5393EA}"/>
            </c:ext>
          </c:extLst>
        </c:ser>
        <c:ser>
          <c:idx val="43"/>
          <c:order val="43"/>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PerCapitaGDPUpdate!$AS$72:$AS$156</c:f>
            </c:numRef>
          </c:val>
          <c:smooth val="0"/>
          <c:extLst xmlns:c16r2="http://schemas.microsoft.com/office/drawing/2015/06/chart">
            <c:ext xmlns:c16="http://schemas.microsoft.com/office/drawing/2014/chart" uri="{C3380CC4-5D6E-409C-BE32-E72D297353CC}">
              <c16:uniqueId val="{0000002D-433E-47C2-9F1D-C2474C5393EA}"/>
            </c:ext>
          </c:extLst>
        </c:ser>
        <c:ser>
          <c:idx val="44"/>
          <c:order val="44"/>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PerCapitaGDPUpdate!$AT$72:$AT$156</c:f>
            </c:numRef>
          </c:val>
          <c:smooth val="0"/>
          <c:extLst xmlns:c16r2="http://schemas.microsoft.com/office/drawing/2015/06/chart">
            <c:ext xmlns:c16="http://schemas.microsoft.com/office/drawing/2014/chart" uri="{C3380CC4-5D6E-409C-BE32-E72D297353CC}">
              <c16:uniqueId val="{0000002E-433E-47C2-9F1D-C2474C5393EA}"/>
            </c:ext>
          </c:extLst>
        </c:ser>
        <c:ser>
          <c:idx val="45"/>
          <c:order val="45"/>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PerCapitaGDPUpdate!$AU$72:$AU$156</c:f>
            </c:numRef>
          </c:val>
          <c:smooth val="0"/>
          <c:extLst xmlns:c16r2="http://schemas.microsoft.com/office/drawing/2015/06/chart">
            <c:ext xmlns:c16="http://schemas.microsoft.com/office/drawing/2014/chart" uri="{C3380CC4-5D6E-409C-BE32-E72D297353CC}">
              <c16:uniqueId val="{0000002F-433E-47C2-9F1D-C2474C5393EA}"/>
            </c:ext>
          </c:extLst>
        </c:ser>
        <c:ser>
          <c:idx val="46"/>
          <c:order val="46"/>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PerCapitaGDPUpdate!$AV$72:$AV$156</c:f>
            </c:numRef>
          </c:val>
          <c:smooth val="0"/>
          <c:extLst xmlns:c16r2="http://schemas.microsoft.com/office/drawing/2015/06/chart">
            <c:ext xmlns:c16="http://schemas.microsoft.com/office/drawing/2014/chart" uri="{C3380CC4-5D6E-409C-BE32-E72D297353CC}">
              <c16:uniqueId val="{00000030-433E-47C2-9F1D-C2474C5393EA}"/>
            </c:ext>
          </c:extLst>
        </c:ser>
        <c:ser>
          <c:idx val="47"/>
          <c:order val="47"/>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PerCapitaGDPUpdate!$AW$72:$AW$156</c:f>
            </c:numRef>
          </c:val>
          <c:smooth val="0"/>
          <c:extLst xmlns:c16r2="http://schemas.microsoft.com/office/drawing/2015/06/chart">
            <c:ext xmlns:c16="http://schemas.microsoft.com/office/drawing/2014/chart" uri="{C3380CC4-5D6E-409C-BE32-E72D297353CC}">
              <c16:uniqueId val="{00000031-433E-47C2-9F1D-C2474C5393EA}"/>
            </c:ext>
          </c:extLst>
        </c:ser>
        <c:ser>
          <c:idx val="48"/>
          <c:order val="48"/>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PerCapitaGDPUpdate!$AX$72:$AX$156</c:f>
            </c:numRef>
          </c:val>
          <c:smooth val="0"/>
          <c:extLst xmlns:c16r2="http://schemas.microsoft.com/office/drawing/2015/06/chart">
            <c:ext xmlns:c16="http://schemas.microsoft.com/office/drawing/2014/chart" uri="{C3380CC4-5D6E-409C-BE32-E72D297353CC}">
              <c16:uniqueId val="{00000032-433E-47C2-9F1D-C2474C5393EA}"/>
            </c:ext>
          </c:extLst>
        </c:ser>
        <c:ser>
          <c:idx val="49"/>
          <c:order val="49"/>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PerCapitaGDPUpdate!$AY$72:$AY$156</c:f>
            </c:numRef>
          </c:val>
          <c:smooth val="0"/>
          <c:extLst xmlns:c16r2="http://schemas.microsoft.com/office/drawing/2015/06/chart">
            <c:ext xmlns:c16="http://schemas.microsoft.com/office/drawing/2014/chart" uri="{C3380CC4-5D6E-409C-BE32-E72D297353CC}">
              <c16:uniqueId val="{00000033-433E-47C2-9F1D-C2474C5393EA}"/>
            </c:ext>
          </c:extLst>
        </c:ser>
        <c:ser>
          <c:idx val="50"/>
          <c:order val="50"/>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PerCapitaGDPUpdate!$AZ$72:$AZ$156</c:f>
            </c:numRef>
          </c:val>
          <c:smooth val="0"/>
          <c:extLst xmlns:c16r2="http://schemas.microsoft.com/office/drawing/2015/06/chart">
            <c:ext xmlns:c16="http://schemas.microsoft.com/office/drawing/2014/chart" uri="{C3380CC4-5D6E-409C-BE32-E72D297353CC}">
              <c16:uniqueId val="{00000034-433E-47C2-9F1D-C2474C5393EA}"/>
            </c:ext>
          </c:extLst>
        </c:ser>
        <c:ser>
          <c:idx val="51"/>
          <c:order val="51"/>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PerCapitaGDPUpdate!$BA$72:$BA$156</c:f>
            </c:numRef>
          </c:val>
          <c:smooth val="0"/>
          <c:extLst xmlns:c16r2="http://schemas.microsoft.com/office/drawing/2015/06/chart">
            <c:ext xmlns:c16="http://schemas.microsoft.com/office/drawing/2014/chart" uri="{C3380CC4-5D6E-409C-BE32-E72D297353CC}">
              <c16:uniqueId val="{00000035-433E-47C2-9F1D-C2474C5393EA}"/>
            </c:ext>
          </c:extLst>
        </c:ser>
        <c:ser>
          <c:idx val="52"/>
          <c:order val="52"/>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PerCapitaGDPUpdate!$BB$72:$BB$156</c:f>
            </c:numRef>
          </c:val>
          <c:smooth val="0"/>
          <c:extLst xmlns:c16r2="http://schemas.microsoft.com/office/drawing/2015/06/chart">
            <c:ext xmlns:c16="http://schemas.microsoft.com/office/drawing/2014/chart" uri="{C3380CC4-5D6E-409C-BE32-E72D297353CC}">
              <c16:uniqueId val="{00000036-433E-47C2-9F1D-C2474C5393EA}"/>
            </c:ext>
          </c:extLst>
        </c:ser>
        <c:ser>
          <c:idx val="53"/>
          <c:order val="53"/>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PerCapitaGDPUpdate!$BC$72:$BC$156</c:f>
            </c:numRef>
          </c:val>
          <c:smooth val="0"/>
          <c:extLst xmlns:c16r2="http://schemas.microsoft.com/office/drawing/2015/06/chart">
            <c:ext xmlns:c16="http://schemas.microsoft.com/office/drawing/2014/chart" uri="{C3380CC4-5D6E-409C-BE32-E72D297353CC}">
              <c16:uniqueId val="{00000037-433E-47C2-9F1D-C2474C5393EA}"/>
            </c:ext>
          </c:extLst>
        </c:ser>
        <c:ser>
          <c:idx val="54"/>
          <c:order val="54"/>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PerCapitaGDPUpdate!$BD$72:$BD$156</c:f>
            </c:numRef>
          </c:val>
          <c:smooth val="0"/>
          <c:extLst xmlns:c16r2="http://schemas.microsoft.com/office/drawing/2015/06/chart">
            <c:ext xmlns:c16="http://schemas.microsoft.com/office/drawing/2014/chart" uri="{C3380CC4-5D6E-409C-BE32-E72D297353CC}">
              <c16:uniqueId val="{00000038-433E-47C2-9F1D-C2474C5393EA}"/>
            </c:ext>
          </c:extLst>
        </c:ser>
        <c:ser>
          <c:idx val="55"/>
          <c:order val="55"/>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PerCapitaGDPUpdate!$BE$72:$BE$156</c:f>
            </c:numRef>
          </c:val>
          <c:smooth val="0"/>
          <c:extLst xmlns:c16r2="http://schemas.microsoft.com/office/drawing/2015/06/chart">
            <c:ext xmlns:c16="http://schemas.microsoft.com/office/drawing/2014/chart" uri="{C3380CC4-5D6E-409C-BE32-E72D297353CC}">
              <c16:uniqueId val="{00000039-433E-47C2-9F1D-C2474C5393EA}"/>
            </c:ext>
          </c:extLst>
        </c:ser>
        <c:ser>
          <c:idx val="56"/>
          <c:order val="56"/>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PerCapitaGDPUpdate!$BF$72:$BF$156</c:f>
            </c:numRef>
          </c:val>
          <c:smooth val="0"/>
          <c:extLst xmlns:c16r2="http://schemas.microsoft.com/office/drawing/2015/06/chart">
            <c:ext xmlns:c16="http://schemas.microsoft.com/office/drawing/2014/chart" uri="{C3380CC4-5D6E-409C-BE32-E72D297353CC}">
              <c16:uniqueId val="{0000003A-433E-47C2-9F1D-C2474C5393EA}"/>
            </c:ext>
          </c:extLst>
        </c:ser>
        <c:ser>
          <c:idx val="57"/>
          <c:order val="57"/>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PerCapitaGDPUpdate!$BG$72:$BG$156</c:f>
            </c:numRef>
          </c:val>
          <c:smooth val="0"/>
          <c:extLst xmlns:c16r2="http://schemas.microsoft.com/office/drawing/2015/06/chart">
            <c:ext xmlns:c16="http://schemas.microsoft.com/office/drawing/2014/chart" uri="{C3380CC4-5D6E-409C-BE32-E72D297353CC}">
              <c16:uniqueId val="{0000003B-433E-47C2-9F1D-C2474C5393EA}"/>
            </c:ext>
          </c:extLst>
        </c:ser>
        <c:ser>
          <c:idx val="58"/>
          <c:order val="58"/>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PerCapitaGDPUpdate!$BH$72:$BH$156</c:f>
            </c:numRef>
          </c:val>
          <c:smooth val="0"/>
          <c:extLst xmlns:c16r2="http://schemas.microsoft.com/office/drawing/2015/06/chart">
            <c:ext xmlns:c16="http://schemas.microsoft.com/office/drawing/2014/chart" uri="{C3380CC4-5D6E-409C-BE32-E72D297353CC}">
              <c16:uniqueId val="{0000003C-433E-47C2-9F1D-C2474C5393EA}"/>
            </c:ext>
          </c:extLst>
        </c:ser>
        <c:ser>
          <c:idx val="59"/>
          <c:order val="59"/>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PerCapitaGDPUpdate!$BI$72:$BI$156</c:f>
            </c:numRef>
          </c:val>
          <c:smooth val="0"/>
          <c:extLst xmlns:c16r2="http://schemas.microsoft.com/office/drawing/2015/06/chart">
            <c:ext xmlns:c16="http://schemas.microsoft.com/office/drawing/2014/chart" uri="{C3380CC4-5D6E-409C-BE32-E72D297353CC}">
              <c16:uniqueId val="{0000003D-433E-47C2-9F1D-C2474C5393EA}"/>
            </c:ext>
          </c:extLst>
        </c:ser>
        <c:ser>
          <c:idx val="60"/>
          <c:order val="60"/>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PerCapitaGDPUpdate!$BJ$72:$BJ$156</c:f>
            </c:numRef>
          </c:val>
          <c:smooth val="0"/>
          <c:extLst xmlns:c16r2="http://schemas.microsoft.com/office/drawing/2015/06/chart">
            <c:ext xmlns:c16="http://schemas.microsoft.com/office/drawing/2014/chart" uri="{C3380CC4-5D6E-409C-BE32-E72D297353CC}">
              <c16:uniqueId val="{0000003E-433E-47C2-9F1D-C2474C5393EA}"/>
            </c:ext>
          </c:extLst>
        </c:ser>
        <c:ser>
          <c:idx val="61"/>
          <c:order val="61"/>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PerCapitaGDPUpdate!$BK$72:$BK$156</c:f>
            </c:numRef>
          </c:val>
          <c:smooth val="0"/>
          <c:extLst xmlns:c16r2="http://schemas.microsoft.com/office/drawing/2015/06/chart">
            <c:ext xmlns:c16="http://schemas.microsoft.com/office/drawing/2014/chart" uri="{C3380CC4-5D6E-409C-BE32-E72D297353CC}">
              <c16:uniqueId val="{0000003F-433E-47C2-9F1D-C2474C5393EA}"/>
            </c:ext>
          </c:extLst>
        </c:ser>
        <c:ser>
          <c:idx val="62"/>
          <c:order val="62"/>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PerCapitaGDPUpdate!$BL$72:$BL$156</c:f>
            </c:numRef>
          </c:val>
          <c:smooth val="0"/>
          <c:extLst xmlns:c16r2="http://schemas.microsoft.com/office/drawing/2015/06/chart">
            <c:ext xmlns:c16="http://schemas.microsoft.com/office/drawing/2014/chart" uri="{C3380CC4-5D6E-409C-BE32-E72D297353CC}">
              <c16:uniqueId val="{00000040-433E-47C2-9F1D-C2474C5393EA}"/>
            </c:ext>
          </c:extLst>
        </c:ser>
        <c:ser>
          <c:idx val="63"/>
          <c:order val="63"/>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PerCapitaGDPUpdate!$BM$72:$BM$156</c:f>
            </c:numRef>
          </c:val>
          <c:smooth val="0"/>
          <c:extLst xmlns:c16r2="http://schemas.microsoft.com/office/drawing/2015/06/chart">
            <c:ext xmlns:c16="http://schemas.microsoft.com/office/drawing/2014/chart" uri="{C3380CC4-5D6E-409C-BE32-E72D297353CC}">
              <c16:uniqueId val="{00000041-433E-47C2-9F1D-C2474C5393EA}"/>
            </c:ext>
          </c:extLst>
        </c:ser>
        <c:ser>
          <c:idx val="64"/>
          <c:order val="64"/>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PerCapitaGDPUpdate!$BN$72:$BN$156</c:f>
            </c:numRef>
          </c:val>
          <c:smooth val="0"/>
          <c:extLst xmlns:c16r2="http://schemas.microsoft.com/office/drawing/2015/06/chart">
            <c:ext xmlns:c16="http://schemas.microsoft.com/office/drawing/2014/chart" uri="{C3380CC4-5D6E-409C-BE32-E72D297353CC}">
              <c16:uniqueId val="{00000042-433E-47C2-9F1D-C2474C5393EA}"/>
            </c:ext>
          </c:extLst>
        </c:ser>
        <c:ser>
          <c:idx val="65"/>
          <c:order val="65"/>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PerCapitaGDPUpdate!$BO$72:$BO$156</c:f>
            </c:numRef>
          </c:val>
          <c:smooth val="0"/>
          <c:extLst xmlns:c16r2="http://schemas.microsoft.com/office/drawing/2015/06/chart">
            <c:ext xmlns:c16="http://schemas.microsoft.com/office/drawing/2014/chart" uri="{C3380CC4-5D6E-409C-BE32-E72D297353CC}">
              <c16:uniqueId val="{00000043-433E-47C2-9F1D-C2474C5393EA}"/>
            </c:ext>
          </c:extLst>
        </c:ser>
        <c:ser>
          <c:idx val="66"/>
          <c:order val="66"/>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PerCapitaGDPUpdate!$BP$72:$BP$156</c:f>
            </c:numRef>
          </c:val>
          <c:smooth val="0"/>
          <c:extLst xmlns:c16r2="http://schemas.microsoft.com/office/drawing/2015/06/chart">
            <c:ext xmlns:c16="http://schemas.microsoft.com/office/drawing/2014/chart" uri="{C3380CC4-5D6E-409C-BE32-E72D297353CC}">
              <c16:uniqueId val="{00000044-433E-47C2-9F1D-C2474C5393EA}"/>
            </c:ext>
          </c:extLst>
        </c:ser>
        <c:ser>
          <c:idx val="67"/>
          <c:order val="67"/>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PerCapitaGDPUpdate!$BQ$72:$BQ$156</c:f>
            </c:numRef>
          </c:val>
          <c:smooth val="0"/>
          <c:extLst xmlns:c16r2="http://schemas.microsoft.com/office/drawing/2015/06/chart">
            <c:ext xmlns:c16="http://schemas.microsoft.com/office/drawing/2014/chart" uri="{C3380CC4-5D6E-409C-BE32-E72D297353CC}">
              <c16:uniqueId val="{00000045-433E-47C2-9F1D-C2474C5393EA}"/>
            </c:ext>
          </c:extLst>
        </c:ser>
        <c:ser>
          <c:idx val="68"/>
          <c:order val="68"/>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PerCapitaGDPUpdate!$BR$72:$BR$156</c:f>
            </c:numRef>
          </c:val>
          <c:smooth val="0"/>
          <c:extLst xmlns:c16r2="http://schemas.microsoft.com/office/drawing/2015/06/chart">
            <c:ext xmlns:c16="http://schemas.microsoft.com/office/drawing/2014/chart" uri="{C3380CC4-5D6E-409C-BE32-E72D297353CC}">
              <c16:uniqueId val="{00000046-433E-47C2-9F1D-C2474C5393EA}"/>
            </c:ext>
          </c:extLst>
        </c:ser>
        <c:ser>
          <c:idx val="69"/>
          <c:order val="69"/>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PerCapitaGDPUpdate!$BS$72:$BS$156</c:f>
            </c:numRef>
          </c:val>
          <c:smooth val="0"/>
          <c:extLst xmlns:c16r2="http://schemas.microsoft.com/office/drawing/2015/06/chart">
            <c:ext xmlns:c16="http://schemas.microsoft.com/office/drawing/2014/chart" uri="{C3380CC4-5D6E-409C-BE32-E72D297353CC}">
              <c16:uniqueId val="{00000047-433E-47C2-9F1D-C2474C5393EA}"/>
            </c:ext>
          </c:extLst>
        </c:ser>
        <c:ser>
          <c:idx val="70"/>
          <c:order val="70"/>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PerCapitaGDPUpdate!$BT$72:$BT$156</c:f>
            </c:numRef>
          </c:val>
          <c:smooth val="0"/>
          <c:extLst xmlns:c16r2="http://schemas.microsoft.com/office/drawing/2015/06/chart">
            <c:ext xmlns:c16="http://schemas.microsoft.com/office/drawing/2014/chart" uri="{C3380CC4-5D6E-409C-BE32-E72D297353CC}">
              <c16:uniqueId val="{00000048-433E-47C2-9F1D-C2474C5393EA}"/>
            </c:ext>
          </c:extLst>
        </c:ser>
        <c:ser>
          <c:idx val="71"/>
          <c:order val="71"/>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PerCapitaGDPUpdate!$BU$72:$BU$156</c:f>
            </c:numRef>
          </c:val>
          <c:smooth val="0"/>
          <c:extLst xmlns:c16r2="http://schemas.microsoft.com/office/drawing/2015/06/chart">
            <c:ext xmlns:c16="http://schemas.microsoft.com/office/drawing/2014/chart" uri="{C3380CC4-5D6E-409C-BE32-E72D297353CC}">
              <c16:uniqueId val="{00000049-433E-47C2-9F1D-C2474C5393EA}"/>
            </c:ext>
          </c:extLst>
        </c:ser>
        <c:ser>
          <c:idx val="72"/>
          <c:order val="72"/>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PerCapitaGDPUpdate!$BV$72:$BV$156</c:f>
            </c:numRef>
          </c:val>
          <c:smooth val="0"/>
          <c:extLst xmlns:c16r2="http://schemas.microsoft.com/office/drawing/2015/06/chart">
            <c:ext xmlns:c16="http://schemas.microsoft.com/office/drawing/2014/chart" uri="{C3380CC4-5D6E-409C-BE32-E72D297353CC}">
              <c16:uniqueId val="{0000004A-433E-47C2-9F1D-C2474C5393EA}"/>
            </c:ext>
          </c:extLst>
        </c:ser>
        <c:ser>
          <c:idx val="73"/>
          <c:order val="73"/>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PerCapitaGDPUpdate!$BW$72:$BW$156</c:f>
            </c:numRef>
          </c:val>
          <c:smooth val="0"/>
          <c:extLst xmlns:c16r2="http://schemas.microsoft.com/office/drawing/2015/06/chart">
            <c:ext xmlns:c16="http://schemas.microsoft.com/office/drawing/2014/chart" uri="{C3380CC4-5D6E-409C-BE32-E72D297353CC}">
              <c16:uniqueId val="{0000004B-433E-47C2-9F1D-C2474C5393EA}"/>
            </c:ext>
          </c:extLst>
        </c:ser>
        <c:ser>
          <c:idx val="74"/>
          <c:order val="74"/>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PerCapitaGDPUpdate!$BX$72:$BX$156</c:f>
            </c:numRef>
          </c:val>
          <c:smooth val="0"/>
          <c:extLst xmlns:c16r2="http://schemas.microsoft.com/office/drawing/2015/06/chart">
            <c:ext xmlns:c16="http://schemas.microsoft.com/office/drawing/2014/chart" uri="{C3380CC4-5D6E-409C-BE32-E72D297353CC}">
              <c16:uniqueId val="{0000004C-433E-47C2-9F1D-C2474C5393EA}"/>
            </c:ext>
          </c:extLst>
        </c:ser>
        <c:ser>
          <c:idx val="75"/>
          <c:order val="75"/>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PerCapitaGDPUpdate!$BY$72:$BY$156</c:f>
            </c:numRef>
          </c:val>
          <c:smooth val="0"/>
          <c:extLst xmlns:c16r2="http://schemas.microsoft.com/office/drawing/2015/06/chart">
            <c:ext xmlns:c16="http://schemas.microsoft.com/office/drawing/2014/chart" uri="{C3380CC4-5D6E-409C-BE32-E72D297353CC}">
              <c16:uniqueId val="{0000004D-433E-47C2-9F1D-C2474C5393EA}"/>
            </c:ext>
          </c:extLst>
        </c:ser>
        <c:ser>
          <c:idx val="76"/>
          <c:order val="76"/>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PerCapitaGDPUpdate!$BZ$72:$BZ$156</c:f>
            </c:numRef>
          </c:val>
          <c:smooth val="0"/>
          <c:extLst xmlns:c16r2="http://schemas.microsoft.com/office/drawing/2015/06/chart">
            <c:ext xmlns:c16="http://schemas.microsoft.com/office/drawing/2014/chart" uri="{C3380CC4-5D6E-409C-BE32-E72D297353CC}">
              <c16:uniqueId val="{0000004E-433E-47C2-9F1D-C2474C5393EA}"/>
            </c:ext>
          </c:extLst>
        </c:ser>
        <c:ser>
          <c:idx val="77"/>
          <c:order val="77"/>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PerCapitaGDPUpdate!$CA$72:$CA$156</c:f>
            </c:numRef>
          </c:val>
          <c:smooth val="0"/>
          <c:extLst xmlns:c16r2="http://schemas.microsoft.com/office/drawing/2015/06/chart">
            <c:ext xmlns:c16="http://schemas.microsoft.com/office/drawing/2014/chart" uri="{C3380CC4-5D6E-409C-BE32-E72D297353CC}">
              <c16:uniqueId val="{0000004F-433E-47C2-9F1D-C2474C5393EA}"/>
            </c:ext>
          </c:extLst>
        </c:ser>
        <c:ser>
          <c:idx val="78"/>
          <c:order val="78"/>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PerCapitaGDPUpdate!$CB$72:$CB$156</c:f>
            </c:numRef>
          </c:val>
          <c:smooth val="0"/>
          <c:extLst xmlns:c16r2="http://schemas.microsoft.com/office/drawing/2015/06/chart">
            <c:ext xmlns:c16="http://schemas.microsoft.com/office/drawing/2014/chart" uri="{C3380CC4-5D6E-409C-BE32-E72D297353CC}">
              <c16:uniqueId val="{00000050-433E-47C2-9F1D-C2474C5393EA}"/>
            </c:ext>
          </c:extLst>
        </c:ser>
        <c:ser>
          <c:idx val="79"/>
          <c:order val="79"/>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PerCapitaGDPUpdate!$CC$72:$CC$156</c:f>
            </c:numRef>
          </c:val>
          <c:smooth val="0"/>
          <c:extLst xmlns:c16r2="http://schemas.microsoft.com/office/drawing/2015/06/chart">
            <c:ext xmlns:c16="http://schemas.microsoft.com/office/drawing/2014/chart" uri="{C3380CC4-5D6E-409C-BE32-E72D297353CC}">
              <c16:uniqueId val="{00000051-433E-47C2-9F1D-C2474C5393EA}"/>
            </c:ext>
          </c:extLst>
        </c:ser>
        <c:ser>
          <c:idx val="80"/>
          <c:order val="80"/>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PerCapitaGDPUpdate!$CD$72:$CD$156</c:f>
            </c:numRef>
          </c:val>
          <c:smooth val="0"/>
          <c:extLst xmlns:c16r2="http://schemas.microsoft.com/office/drawing/2015/06/chart">
            <c:ext xmlns:c16="http://schemas.microsoft.com/office/drawing/2014/chart" uri="{C3380CC4-5D6E-409C-BE32-E72D297353CC}">
              <c16:uniqueId val="{00000052-433E-47C2-9F1D-C2474C5393EA}"/>
            </c:ext>
          </c:extLst>
        </c:ser>
        <c:ser>
          <c:idx val="81"/>
          <c:order val="81"/>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PerCapitaGDPUpdate!$CE$72:$CE$156</c:f>
            </c:numRef>
          </c:val>
          <c:smooth val="0"/>
          <c:extLst xmlns:c16r2="http://schemas.microsoft.com/office/drawing/2015/06/chart">
            <c:ext xmlns:c16="http://schemas.microsoft.com/office/drawing/2014/chart" uri="{C3380CC4-5D6E-409C-BE32-E72D297353CC}">
              <c16:uniqueId val="{00000053-433E-47C2-9F1D-C2474C5393EA}"/>
            </c:ext>
          </c:extLst>
        </c:ser>
        <c:ser>
          <c:idx val="82"/>
          <c:order val="82"/>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PerCapitaGDPUpdate!$CF$72:$CF$156</c:f>
            </c:numRef>
          </c:val>
          <c:smooth val="0"/>
          <c:extLst xmlns:c16r2="http://schemas.microsoft.com/office/drawing/2015/06/chart">
            <c:ext xmlns:c16="http://schemas.microsoft.com/office/drawing/2014/chart" uri="{C3380CC4-5D6E-409C-BE32-E72D297353CC}">
              <c16:uniqueId val="{00000054-433E-47C2-9F1D-C2474C5393EA}"/>
            </c:ext>
          </c:extLst>
        </c:ser>
        <c:ser>
          <c:idx val="83"/>
          <c:order val="83"/>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PerCapitaGDPUpdate!$CG$72:$CG$156</c:f>
            </c:numRef>
          </c:val>
          <c:smooth val="0"/>
          <c:extLst xmlns:c16r2="http://schemas.microsoft.com/office/drawing/2015/06/chart">
            <c:ext xmlns:c16="http://schemas.microsoft.com/office/drawing/2014/chart" uri="{C3380CC4-5D6E-409C-BE32-E72D297353CC}">
              <c16:uniqueId val="{00000055-433E-47C2-9F1D-C2474C5393EA}"/>
            </c:ext>
          </c:extLst>
        </c:ser>
        <c:ser>
          <c:idx val="84"/>
          <c:order val="84"/>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PerCapitaGDPUpdate!$CH$72:$CH$156</c:f>
            </c:numRef>
          </c:val>
          <c:smooth val="0"/>
          <c:extLst xmlns:c16r2="http://schemas.microsoft.com/office/drawing/2015/06/chart">
            <c:ext xmlns:c16="http://schemas.microsoft.com/office/drawing/2014/chart" uri="{C3380CC4-5D6E-409C-BE32-E72D297353CC}">
              <c16:uniqueId val="{00000056-433E-47C2-9F1D-C2474C5393EA}"/>
            </c:ext>
          </c:extLst>
        </c:ser>
        <c:ser>
          <c:idx val="85"/>
          <c:order val="85"/>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PerCapitaGDPUpdate!$CI$72:$CI$156</c:f>
            </c:numRef>
          </c:val>
          <c:smooth val="0"/>
          <c:extLst xmlns:c16r2="http://schemas.microsoft.com/office/drawing/2015/06/chart">
            <c:ext xmlns:c16="http://schemas.microsoft.com/office/drawing/2014/chart" uri="{C3380CC4-5D6E-409C-BE32-E72D297353CC}">
              <c16:uniqueId val="{00000057-433E-47C2-9F1D-C2474C5393EA}"/>
            </c:ext>
          </c:extLst>
        </c:ser>
        <c:ser>
          <c:idx val="86"/>
          <c:order val="86"/>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PerCapitaGDPUpdate!$CJ$72:$CJ$156</c:f>
            </c:numRef>
          </c:val>
          <c:smooth val="0"/>
          <c:extLst xmlns:c16r2="http://schemas.microsoft.com/office/drawing/2015/06/chart">
            <c:ext xmlns:c16="http://schemas.microsoft.com/office/drawing/2014/chart" uri="{C3380CC4-5D6E-409C-BE32-E72D297353CC}">
              <c16:uniqueId val="{00000058-433E-47C2-9F1D-C2474C5393EA}"/>
            </c:ext>
          </c:extLst>
        </c:ser>
        <c:ser>
          <c:idx val="87"/>
          <c:order val="87"/>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PerCapitaGDPUpdate!$CK$72:$CK$156</c:f>
            </c:numRef>
          </c:val>
          <c:smooth val="0"/>
          <c:extLst xmlns:c16r2="http://schemas.microsoft.com/office/drawing/2015/06/chart">
            <c:ext xmlns:c16="http://schemas.microsoft.com/office/drawing/2014/chart" uri="{C3380CC4-5D6E-409C-BE32-E72D297353CC}">
              <c16:uniqueId val="{00000059-433E-47C2-9F1D-C2474C5393EA}"/>
            </c:ext>
          </c:extLst>
        </c:ser>
        <c:ser>
          <c:idx val="88"/>
          <c:order val="88"/>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PerCapitaGDPUpdate!$CL$72:$CL$156</c:f>
            </c:numRef>
          </c:val>
          <c:smooth val="0"/>
          <c:extLst xmlns:c16r2="http://schemas.microsoft.com/office/drawing/2015/06/chart">
            <c:ext xmlns:c16="http://schemas.microsoft.com/office/drawing/2014/chart" uri="{C3380CC4-5D6E-409C-BE32-E72D297353CC}">
              <c16:uniqueId val="{0000005A-433E-47C2-9F1D-C2474C5393EA}"/>
            </c:ext>
          </c:extLst>
        </c:ser>
        <c:ser>
          <c:idx val="89"/>
          <c:order val="89"/>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PerCapitaGDPUpdate!$CM$72:$CM$156</c:f>
            </c:numRef>
          </c:val>
          <c:smooth val="0"/>
          <c:extLst xmlns:c16r2="http://schemas.microsoft.com/office/drawing/2015/06/chart">
            <c:ext xmlns:c16="http://schemas.microsoft.com/office/drawing/2014/chart" uri="{C3380CC4-5D6E-409C-BE32-E72D297353CC}">
              <c16:uniqueId val="{0000005B-433E-47C2-9F1D-C2474C5393EA}"/>
            </c:ext>
          </c:extLst>
        </c:ser>
        <c:ser>
          <c:idx val="90"/>
          <c:order val="90"/>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PerCapitaGDPUpdate!$CN$72:$CN$156</c:f>
            </c:numRef>
          </c:val>
          <c:smooth val="0"/>
          <c:extLst xmlns:c16r2="http://schemas.microsoft.com/office/drawing/2015/06/chart">
            <c:ext xmlns:c16="http://schemas.microsoft.com/office/drawing/2014/chart" uri="{C3380CC4-5D6E-409C-BE32-E72D297353CC}">
              <c16:uniqueId val="{0000005C-433E-47C2-9F1D-C2474C5393EA}"/>
            </c:ext>
          </c:extLst>
        </c:ser>
        <c:ser>
          <c:idx val="91"/>
          <c:order val="91"/>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PerCapitaGDPUpdate!$CO$72:$CO$156</c:f>
            </c:numRef>
          </c:val>
          <c:smooth val="0"/>
          <c:extLst xmlns:c16r2="http://schemas.microsoft.com/office/drawing/2015/06/chart">
            <c:ext xmlns:c16="http://schemas.microsoft.com/office/drawing/2014/chart" uri="{C3380CC4-5D6E-409C-BE32-E72D297353CC}">
              <c16:uniqueId val="{0000005D-433E-47C2-9F1D-C2474C5393EA}"/>
            </c:ext>
          </c:extLst>
        </c:ser>
        <c:ser>
          <c:idx val="92"/>
          <c:order val="92"/>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PerCapitaGDPUpdate!$CP$72:$CP$156</c:f>
            </c:numRef>
          </c:val>
          <c:smooth val="0"/>
          <c:extLst xmlns:c16r2="http://schemas.microsoft.com/office/drawing/2015/06/chart">
            <c:ext xmlns:c16="http://schemas.microsoft.com/office/drawing/2014/chart" uri="{C3380CC4-5D6E-409C-BE32-E72D297353CC}">
              <c16:uniqueId val="{0000005E-433E-47C2-9F1D-C2474C5393EA}"/>
            </c:ext>
          </c:extLst>
        </c:ser>
        <c:ser>
          <c:idx val="93"/>
          <c:order val="93"/>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PerCapitaGDPUpdate!$CQ$72:$CQ$156</c:f>
            </c:numRef>
          </c:val>
          <c:smooth val="0"/>
          <c:extLst xmlns:c16r2="http://schemas.microsoft.com/office/drawing/2015/06/chart">
            <c:ext xmlns:c16="http://schemas.microsoft.com/office/drawing/2014/chart" uri="{C3380CC4-5D6E-409C-BE32-E72D297353CC}">
              <c16:uniqueId val="{0000005F-433E-47C2-9F1D-C2474C5393EA}"/>
            </c:ext>
          </c:extLst>
        </c:ser>
        <c:ser>
          <c:idx val="94"/>
          <c:order val="94"/>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PerCapitaGDPUpdate!$CR$72:$CR$156</c:f>
            </c:numRef>
          </c:val>
          <c:smooth val="0"/>
          <c:extLst xmlns:c16r2="http://schemas.microsoft.com/office/drawing/2015/06/chart">
            <c:ext xmlns:c16="http://schemas.microsoft.com/office/drawing/2014/chart" uri="{C3380CC4-5D6E-409C-BE32-E72D297353CC}">
              <c16:uniqueId val="{00000060-433E-47C2-9F1D-C2474C5393EA}"/>
            </c:ext>
          </c:extLst>
        </c:ser>
        <c:ser>
          <c:idx val="95"/>
          <c:order val="95"/>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PerCapitaGDPUpdate!$CS$72:$CS$156</c:f>
            </c:numRef>
          </c:val>
          <c:smooth val="0"/>
          <c:extLst xmlns:c16r2="http://schemas.microsoft.com/office/drawing/2015/06/chart">
            <c:ext xmlns:c16="http://schemas.microsoft.com/office/drawing/2014/chart" uri="{C3380CC4-5D6E-409C-BE32-E72D297353CC}">
              <c16:uniqueId val="{00000061-433E-47C2-9F1D-C2474C5393EA}"/>
            </c:ext>
          </c:extLst>
        </c:ser>
        <c:ser>
          <c:idx val="96"/>
          <c:order val="96"/>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PerCapitaGDPUpdate!$CT$72:$CT$156</c:f>
            </c:numRef>
          </c:val>
          <c:smooth val="0"/>
          <c:extLst xmlns:c16r2="http://schemas.microsoft.com/office/drawing/2015/06/chart">
            <c:ext xmlns:c16="http://schemas.microsoft.com/office/drawing/2014/chart" uri="{C3380CC4-5D6E-409C-BE32-E72D297353CC}">
              <c16:uniqueId val="{00000062-433E-47C2-9F1D-C2474C5393EA}"/>
            </c:ext>
          </c:extLst>
        </c:ser>
        <c:ser>
          <c:idx val="97"/>
          <c:order val="97"/>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PerCapitaGDPUpdate!$CU$72:$CU$156</c:f>
            </c:numRef>
          </c:val>
          <c:smooth val="0"/>
          <c:extLst xmlns:c16r2="http://schemas.microsoft.com/office/drawing/2015/06/chart">
            <c:ext xmlns:c16="http://schemas.microsoft.com/office/drawing/2014/chart" uri="{C3380CC4-5D6E-409C-BE32-E72D297353CC}">
              <c16:uniqueId val="{00000063-433E-47C2-9F1D-C2474C5393EA}"/>
            </c:ext>
          </c:extLst>
        </c:ser>
        <c:ser>
          <c:idx val="98"/>
          <c:order val="98"/>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PerCapitaGDPUpdate!$CV$72:$CV$156</c:f>
            </c:numRef>
          </c:val>
          <c:smooth val="0"/>
          <c:extLst xmlns:c16r2="http://schemas.microsoft.com/office/drawing/2015/06/chart">
            <c:ext xmlns:c16="http://schemas.microsoft.com/office/drawing/2014/chart" uri="{C3380CC4-5D6E-409C-BE32-E72D297353CC}">
              <c16:uniqueId val="{00000064-433E-47C2-9F1D-C2474C5393EA}"/>
            </c:ext>
          </c:extLst>
        </c:ser>
        <c:ser>
          <c:idx val="99"/>
          <c:order val="99"/>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PerCapitaGDPUpdate!$CW$72:$CW$156</c:f>
            </c:numRef>
          </c:val>
          <c:smooth val="0"/>
          <c:extLst xmlns:c16r2="http://schemas.microsoft.com/office/drawing/2015/06/chart">
            <c:ext xmlns:c16="http://schemas.microsoft.com/office/drawing/2014/chart" uri="{C3380CC4-5D6E-409C-BE32-E72D297353CC}">
              <c16:uniqueId val="{00000065-433E-47C2-9F1D-C2474C5393EA}"/>
            </c:ext>
          </c:extLst>
        </c:ser>
        <c:ser>
          <c:idx val="100"/>
          <c:order val="100"/>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PerCapitaGDPUpdate!$CX$72:$CX$156</c:f>
            </c:numRef>
          </c:val>
          <c:smooth val="0"/>
          <c:extLst xmlns:c16r2="http://schemas.microsoft.com/office/drawing/2015/06/chart">
            <c:ext xmlns:c16="http://schemas.microsoft.com/office/drawing/2014/chart" uri="{C3380CC4-5D6E-409C-BE32-E72D297353CC}">
              <c16:uniqueId val="{00000066-433E-47C2-9F1D-C2474C5393EA}"/>
            </c:ext>
          </c:extLst>
        </c:ser>
        <c:ser>
          <c:idx val="101"/>
          <c:order val="101"/>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PerCapitaGDPUpdate!$CY$72:$CY$156</c:f>
            </c:numRef>
          </c:val>
          <c:smooth val="0"/>
          <c:extLst xmlns:c16r2="http://schemas.microsoft.com/office/drawing/2015/06/chart">
            <c:ext xmlns:c16="http://schemas.microsoft.com/office/drawing/2014/chart" uri="{C3380CC4-5D6E-409C-BE32-E72D297353CC}">
              <c16:uniqueId val="{00000067-433E-47C2-9F1D-C2474C5393EA}"/>
            </c:ext>
          </c:extLst>
        </c:ser>
        <c:ser>
          <c:idx val="102"/>
          <c:order val="102"/>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PerCapitaGDPUpdate!$CZ$72:$CZ$156</c:f>
            </c:numRef>
          </c:val>
          <c:smooth val="0"/>
          <c:extLst xmlns:c16r2="http://schemas.microsoft.com/office/drawing/2015/06/chart">
            <c:ext xmlns:c16="http://schemas.microsoft.com/office/drawing/2014/chart" uri="{C3380CC4-5D6E-409C-BE32-E72D297353CC}">
              <c16:uniqueId val="{00000068-433E-47C2-9F1D-C2474C5393EA}"/>
            </c:ext>
          </c:extLst>
        </c:ser>
        <c:ser>
          <c:idx val="103"/>
          <c:order val="103"/>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PerCapitaGDPUpdate!$DA$72:$DA$156</c:f>
            </c:numRef>
          </c:val>
          <c:smooth val="0"/>
          <c:extLst xmlns:c16r2="http://schemas.microsoft.com/office/drawing/2015/06/chart">
            <c:ext xmlns:c16="http://schemas.microsoft.com/office/drawing/2014/chart" uri="{C3380CC4-5D6E-409C-BE32-E72D297353CC}">
              <c16:uniqueId val="{00000069-433E-47C2-9F1D-C2474C5393EA}"/>
            </c:ext>
          </c:extLst>
        </c:ser>
        <c:ser>
          <c:idx val="104"/>
          <c:order val="104"/>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PerCapitaGDPUpdate!$DB$72:$DB$156</c:f>
            </c:numRef>
          </c:val>
          <c:smooth val="0"/>
          <c:extLst xmlns:c16r2="http://schemas.microsoft.com/office/drawing/2015/06/chart">
            <c:ext xmlns:c16="http://schemas.microsoft.com/office/drawing/2014/chart" uri="{C3380CC4-5D6E-409C-BE32-E72D297353CC}">
              <c16:uniqueId val="{0000006A-433E-47C2-9F1D-C2474C5393EA}"/>
            </c:ext>
          </c:extLst>
        </c:ser>
        <c:ser>
          <c:idx val="105"/>
          <c:order val="105"/>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PerCapitaGDPUpdate!$DC$72:$DC$156</c:f>
            </c:numRef>
          </c:val>
          <c:smooth val="0"/>
          <c:extLst xmlns:c16r2="http://schemas.microsoft.com/office/drawing/2015/06/chart">
            <c:ext xmlns:c16="http://schemas.microsoft.com/office/drawing/2014/chart" uri="{C3380CC4-5D6E-409C-BE32-E72D297353CC}">
              <c16:uniqueId val="{0000006B-433E-47C2-9F1D-C2474C5393EA}"/>
            </c:ext>
          </c:extLst>
        </c:ser>
        <c:ser>
          <c:idx val="106"/>
          <c:order val="106"/>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PerCapitaGDPUpdate!$DD$72:$DD$156</c:f>
            </c:numRef>
          </c:val>
          <c:smooth val="0"/>
          <c:extLst xmlns:c16r2="http://schemas.microsoft.com/office/drawing/2015/06/chart">
            <c:ext xmlns:c16="http://schemas.microsoft.com/office/drawing/2014/chart" uri="{C3380CC4-5D6E-409C-BE32-E72D297353CC}">
              <c16:uniqueId val="{0000006C-433E-47C2-9F1D-C2474C5393EA}"/>
            </c:ext>
          </c:extLst>
        </c:ser>
        <c:ser>
          <c:idx val="107"/>
          <c:order val="107"/>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PerCapitaGDPUpdate!$DE$72:$DE$156</c:f>
            </c:numRef>
          </c:val>
          <c:smooth val="0"/>
          <c:extLst xmlns:c16r2="http://schemas.microsoft.com/office/drawing/2015/06/chart">
            <c:ext xmlns:c16="http://schemas.microsoft.com/office/drawing/2014/chart" uri="{C3380CC4-5D6E-409C-BE32-E72D297353CC}">
              <c16:uniqueId val="{0000006D-433E-47C2-9F1D-C2474C5393EA}"/>
            </c:ext>
          </c:extLst>
        </c:ser>
        <c:ser>
          <c:idx val="108"/>
          <c:order val="108"/>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PerCapitaGDPUpdate!$DF$72:$DF$156</c:f>
            </c:numRef>
          </c:val>
          <c:smooth val="0"/>
          <c:extLst xmlns:c16r2="http://schemas.microsoft.com/office/drawing/2015/06/chart">
            <c:ext xmlns:c16="http://schemas.microsoft.com/office/drawing/2014/chart" uri="{C3380CC4-5D6E-409C-BE32-E72D297353CC}">
              <c16:uniqueId val="{0000006E-433E-47C2-9F1D-C2474C5393EA}"/>
            </c:ext>
          </c:extLst>
        </c:ser>
        <c:ser>
          <c:idx val="109"/>
          <c:order val="109"/>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PerCapitaGDPUpdate!$DG$72:$DG$156</c:f>
            </c:numRef>
          </c:val>
          <c:smooth val="0"/>
          <c:extLst xmlns:c16r2="http://schemas.microsoft.com/office/drawing/2015/06/chart">
            <c:ext xmlns:c16="http://schemas.microsoft.com/office/drawing/2014/chart" uri="{C3380CC4-5D6E-409C-BE32-E72D297353CC}">
              <c16:uniqueId val="{0000006F-433E-47C2-9F1D-C2474C5393EA}"/>
            </c:ext>
          </c:extLst>
        </c:ser>
        <c:ser>
          <c:idx val="110"/>
          <c:order val="110"/>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PerCapitaGDPUpdate!$DH$72:$DH$156</c:f>
            </c:numRef>
          </c:val>
          <c:smooth val="0"/>
          <c:extLst xmlns:c16r2="http://schemas.microsoft.com/office/drawing/2015/06/chart">
            <c:ext xmlns:c16="http://schemas.microsoft.com/office/drawing/2014/chart" uri="{C3380CC4-5D6E-409C-BE32-E72D297353CC}">
              <c16:uniqueId val="{00000070-433E-47C2-9F1D-C2474C5393EA}"/>
            </c:ext>
          </c:extLst>
        </c:ser>
        <c:ser>
          <c:idx val="111"/>
          <c:order val="111"/>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PerCapitaGDPUpdate!$DI$72:$DI$156</c:f>
            </c:numRef>
          </c:val>
          <c:smooth val="0"/>
          <c:extLst xmlns:c16r2="http://schemas.microsoft.com/office/drawing/2015/06/chart">
            <c:ext xmlns:c16="http://schemas.microsoft.com/office/drawing/2014/chart" uri="{C3380CC4-5D6E-409C-BE32-E72D297353CC}">
              <c16:uniqueId val="{00000071-433E-47C2-9F1D-C2474C5393EA}"/>
            </c:ext>
          </c:extLst>
        </c:ser>
        <c:ser>
          <c:idx val="112"/>
          <c:order val="112"/>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PerCapitaGDPUpdate!$DJ$72:$DJ$156</c:f>
            </c:numRef>
          </c:val>
          <c:smooth val="0"/>
          <c:extLst xmlns:c16r2="http://schemas.microsoft.com/office/drawing/2015/06/chart">
            <c:ext xmlns:c16="http://schemas.microsoft.com/office/drawing/2014/chart" uri="{C3380CC4-5D6E-409C-BE32-E72D297353CC}">
              <c16:uniqueId val="{00000072-433E-47C2-9F1D-C2474C5393EA}"/>
            </c:ext>
          </c:extLst>
        </c:ser>
        <c:ser>
          <c:idx val="113"/>
          <c:order val="113"/>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PerCapitaGDPUpdate!$DK$72:$DK$156</c:f>
            </c:numRef>
          </c:val>
          <c:smooth val="0"/>
          <c:extLst xmlns:c16r2="http://schemas.microsoft.com/office/drawing/2015/06/chart">
            <c:ext xmlns:c16="http://schemas.microsoft.com/office/drawing/2014/chart" uri="{C3380CC4-5D6E-409C-BE32-E72D297353CC}">
              <c16:uniqueId val="{00000073-433E-47C2-9F1D-C2474C5393EA}"/>
            </c:ext>
          </c:extLst>
        </c:ser>
        <c:ser>
          <c:idx val="114"/>
          <c:order val="114"/>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PerCapitaGDPUpdate!$DL$72:$DL$156</c:f>
            </c:numRef>
          </c:val>
          <c:smooth val="0"/>
          <c:extLst xmlns:c16r2="http://schemas.microsoft.com/office/drawing/2015/06/chart">
            <c:ext xmlns:c16="http://schemas.microsoft.com/office/drawing/2014/chart" uri="{C3380CC4-5D6E-409C-BE32-E72D297353CC}">
              <c16:uniqueId val="{00000074-433E-47C2-9F1D-C2474C5393EA}"/>
            </c:ext>
          </c:extLst>
        </c:ser>
        <c:ser>
          <c:idx val="115"/>
          <c:order val="115"/>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PerCapitaGDPUpdate!$DM$72:$DM$156</c:f>
            </c:numRef>
          </c:val>
          <c:smooth val="0"/>
          <c:extLst xmlns:c16r2="http://schemas.microsoft.com/office/drawing/2015/06/chart">
            <c:ext xmlns:c16="http://schemas.microsoft.com/office/drawing/2014/chart" uri="{C3380CC4-5D6E-409C-BE32-E72D297353CC}">
              <c16:uniqueId val="{00000075-433E-47C2-9F1D-C2474C5393EA}"/>
            </c:ext>
          </c:extLst>
        </c:ser>
        <c:ser>
          <c:idx val="116"/>
          <c:order val="116"/>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PerCapitaGDPUpdate!$DN$72:$DN$156</c:f>
            </c:numRef>
          </c:val>
          <c:smooth val="0"/>
          <c:extLst xmlns:c16r2="http://schemas.microsoft.com/office/drawing/2015/06/chart">
            <c:ext xmlns:c16="http://schemas.microsoft.com/office/drawing/2014/chart" uri="{C3380CC4-5D6E-409C-BE32-E72D297353CC}">
              <c16:uniqueId val="{00000076-433E-47C2-9F1D-C2474C5393EA}"/>
            </c:ext>
          </c:extLst>
        </c:ser>
        <c:ser>
          <c:idx val="117"/>
          <c:order val="117"/>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PerCapitaGDPUpdate!$DO$72:$DO$156</c:f>
            </c:numRef>
          </c:val>
          <c:smooth val="0"/>
          <c:extLst xmlns:c16r2="http://schemas.microsoft.com/office/drawing/2015/06/chart">
            <c:ext xmlns:c16="http://schemas.microsoft.com/office/drawing/2014/chart" uri="{C3380CC4-5D6E-409C-BE32-E72D297353CC}">
              <c16:uniqueId val="{00000077-433E-47C2-9F1D-C2474C5393EA}"/>
            </c:ext>
          </c:extLst>
        </c:ser>
        <c:ser>
          <c:idx val="118"/>
          <c:order val="118"/>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PerCapitaGDPUpdate!$DP$72:$DP$156</c:f>
            </c:numRef>
          </c:val>
          <c:smooth val="0"/>
          <c:extLst xmlns:c16r2="http://schemas.microsoft.com/office/drawing/2015/06/chart">
            <c:ext xmlns:c16="http://schemas.microsoft.com/office/drawing/2014/chart" uri="{C3380CC4-5D6E-409C-BE32-E72D297353CC}">
              <c16:uniqueId val="{00000078-433E-47C2-9F1D-C2474C5393EA}"/>
            </c:ext>
          </c:extLst>
        </c:ser>
        <c:ser>
          <c:idx val="119"/>
          <c:order val="119"/>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PerCapitaGDPUpdate!$DQ$72:$DQ$156</c:f>
            </c:numRef>
          </c:val>
          <c:smooth val="0"/>
          <c:extLst xmlns:c16r2="http://schemas.microsoft.com/office/drawing/2015/06/chart">
            <c:ext xmlns:c16="http://schemas.microsoft.com/office/drawing/2014/chart" uri="{C3380CC4-5D6E-409C-BE32-E72D297353CC}">
              <c16:uniqueId val="{00000079-433E-47C2-9F1D-C2474C5393EA}"/>
            </c:ext>
          </c:extLst>
        </c:ser>
        <c:ser>
          <c:idx val="120"/>
          <c:order val="120"/>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PerCapitaGDPUpdate!$DR$72:$DR$156</c:f>
            </c:numRef>
          </c:val>
          <c:smooth val="0"/>
          <c:extLst xmlns:c16r2="http://schemas.microsoft.com/office/drawing/2015/06/chart">
            <c:ext xmlns:c16="http://schemas.microsoft.com/office/drawing/2014/chart" uri="{C3380CC4-5D6E-409C-BE32-E72D297353CC}">
              <c16:uniqueId val="{0000007A-433E-47C2-9F1D-C2474C5393EA}"/>
            </c:ext>
          </c:extLst>
        </c:ser>
        <c:ser>
          <c:idx val="121"/>
          <c:order val="121"/>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PerCapitaGDPUpdate!$DS$72:$DS$156</c:f>
            </c:numRef>
          </c:val>
          <c:smooth val="0"/>
          <c:extLst xmlns:c16r2="http://schemas.microsoft.com/office/drawing/2015/06/chart">
            <c:ext xmlns:c16="http://schemas.microsoft.com/office/drawing/2014/chart" uri="{C3380CC4-5D6E-409C-BE32-E72D297353CC}">
              <c16:uniqueId val="{0000007B-433E-47C2-9F1D-C2474C5393EA}"/>
            </c:ext>
          </c:extLst>
        </c:ser>
        <c:ser>
          <c:idx val="122"/>
          <c:order val="122"/>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PerCapitaGDPUpdate!$DT$72:$DT$156</c:f>
            </c:numRef>
          </c:val>
          <c:smooth val="0"/>
          <c:extLst xmlns:c16r2="http://schemas.microsoft.com/office/drawing/2015/06/chart">
            <c:ext xmlns:c16="http://schemas.microsoft.com/office/drawing/2014/chart" uri="{C3380CC4-5D6E-409C-BE32-E72D297353CC}">
              <c16:uniqueId val="{0000007C-433E-47C2-9F1D-C2474C5393EA}"/>
            </c:ext>
          </c:extLst>
        </c:ser>
        <c:ser>
          <c:idx val="123"/>
          <c:order val="123"/>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PerCapitaGDPUpdate!$DU$72:$DU$156</c:f>
            </c:numRef>
          </c:val>
          <c:smooth val="0"/>
          <c:extLst xmlns:c16r2="http://schemas.microsoft.com/office/drawing/2015/06/chart">
            <c:ext xmlns:c16="http://schemas.microsoft.com/office/drawing/2014/chart" uri="{C3380CC4-5D6E-409C-BE32-E72D297353CC}">
              <c16:uniqueId val="{0000007D-433E-47C2-9F1D-C2474C5393EA}"/>
            </c:ext>
          </c:extLst>
        </c:ser>
        <c:ser>
          <c:idx val="124"/>
          <c:order val="124"/>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PerCapitaGDPUpdate!$DV$72:$DV$156</c:f>
            </c:numRef>
          </c:val>
          <c:smooth val="0"/>
          <c:extLst xmlns:c16r2="http://schemas.microsoft.com/office/drawing/2015/06/chart">
            <c:ext xmlns:c16="http://schemas.microsoft.com/office/drawing/2014/chart" uri="{C3380CC4-5D6E-409C-BE32-E72D297353CC}">
              <c16:uniqueId val="{0000007E-433E-47C2-9F1D-C2474C5393EA}"/>
            </c:ext>
          </c:extLst>
        </c:ser>
        <c:ser>
          <c:idx val="125"/>
          <c:order val="125"/>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PerCapitaGDPUpdate!$DW$72:$DW$156</c:f>
            </c:numRef>
          </c:val>
          <c:smooth val="0"/>
          <c:extLst xmlns:c16r2="http://schemas.microsoft.com/office/drawing/2015/06/chart">
            <c:ext xmlns:c16="http://schemas.microsoft.com/office/drawing/2014/chart" uri="{C3380CC4-5D6E-409C-BE32-E72D297353CC}">
              <c16:uniqueId val="{0000007F-433E-47C2-9F1D-C2474C5393EA}"/>
            </c:ext>
          </c:extLst>
        </c:ser>
        <c:ser>
          <c:idx val="126"/>
          <c:order val="126"/>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PerCapitaGDPUpdate!$DX$72:$DX$156</c:f>
            </c:numRef>
          </c:val>
          <c:smooth val="0"/>
          <c:extLst xmlns:c16r2="http://schemas.microsoft.com/office/drawing/2015/06/chart">
            <c:ext xmlns:c16="http://schemas.microsoft.com/office/drawing/2014/chart" uri="{C3380CC4-5D6E-409C-BE32-E72D297353CC}">
              <c16:uniqueId val="{00000080-433E-47C2-9F1D-C2474C5393EA}"/>
            </c:ext>
          </c:extLst>
        </c:ser>
        <c:ser>
          <c:idx val="127"/>
          <c:order val="127"/>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PerCapitaGDPUpdate!$DY$72:$DY$156</c:f>
            </c:numRef>
          </c:val>
          <c:smooth val="0"/>
          <c:extLst xmlns:c16r2="http://schemas.microsoft.com/office/drawing/2015/06/chart">
            <c:ext xmlns:c16="http://schemas.microsoft.com/office/drawing/2014/chart" uri="{C3380CC4-5D6E-409C-BE32-E72D297353CC}">
              <c16:uniqueId val="{00000081-433E-47C2-9F1D-C2474C5393EA}"/>
            </c:ext>
          </c:extLst>
        </c:ser>
        <c:ser>
          <c:idx val="128"/>
          <c:order val="128"/>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PerCapitaGDPUpdate!$DZ$72:$DZ$156</c:f>
            </c:numRef>
          </c:val>
          <c:smooth val="0"/>
          <c:extLst xmlns:c16r2="http://schemas.microsoft.com/office/drawing/2015/06/chart">
            <c:ext xmlns:c16="http://schemas.microsoft.com/office/drawing/2014/chart" uri="{C3380CC4-5D6E-409C-BE32-E72D297353CC}">
              <c16:uniqueId val="{00000082-433E-47C2-9F1D-C2474C5393EA}"/>
            </c:ext>
          </c:extLst>
        </c:ser>
        <c:ser>
          <c:idx val="129"/>
          <c:order val="129"/>
          <c:spPr>
            <a:ln w="34925" cap="rnd">
              <a:solidFill>
                <a:schemeClr val="accent4">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tint val="98000"/>
                      <a:lumMod val="110000"/>
                    </a:schemeClr>
                  </a:gs>
                  <a:gs pos="84000">
                    <a:schemeClr val="accent4">
                      <a:lumMod val="80000"/>
                      <a:shade val="90000"/>
                      <a:lumMod val="88000"/>
                    </a:schemeClr>
                  </a:gs>
                </a:gsLst>
                <a:lin ang="5400000" scaled="0"/>
              </a:gradFill>
              <a:ln w="9525">
                <a:solidFill>
                  <a:schemeClr val="accent4">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PerCapitaGDPUpdate!$EA$72:$EA$156</c:f>
            </c:numRef>
          </c:val>
          <c:smooth val="0"/>
          <c:extLst xmlns:c16r2="http://schemas.microsoft.com/office/drawing/2015/06/chart">
            <c:ext xmlns:c16="http://schemas.microsoft.com/office/drawing/2014/chart" uri="{C3380CC4-5D6E-409C-BE32-E72D297353CC}">
              <c16:uniqueId val="{00000083-433E-47C2-9F1D-C2474C5393EA}"/>
            </c:ext>
          </c:extLst>
        </c:ser>
        <c:ser>
          <c:idx val="130"/>
          <c:order val="130"/>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PerCapitaGDPUpdate!$EB$72:$EB$156</c:f>
            </c:numRef>
          </c:val>
          <c:smooth val="0"/>
          <c:extLst xmlns:c16r2="http://schemas.microsoft.com/office/drawing/2015/06/chart">
            <c:ext xmlns:c16="http://schemas.microsoft.com/office/drawing/2014/chart" uri="{C3380CC4-5D6E-409C-BE32-E72D297353CC}">
              <c16:uniqueId val="{00000084-433E-47C2-9F1D-C2474C5393EA}"/>
            </c:ext>
          </c:extLst>
        </c:ser>
        <c:ser>
          <c:idx val="131"/>
          <c:order val="131"/>
          <c:spPr>
            <a:ln w="34925" cap="rnd">
              <a:solidFill>
                <a:schemeClr val="accent6">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tint val="98000"/>
                      <a:lumMod val="110000"/>
                    </a:schemeClr>
                  </a:gs>
                  <a:gs pos="84000">
                    <a:schemeClr val="accent6">
                      <a:lumMod val="80000"/>
                      <a:shade val="90000"/>
                      <a:lumMod val="88000"/>
                    </a:schemeClr>
                  </a:gs>
                </a:gsLst>
                <a:lin ang="5400000" scaled="0"/>
              </a:gradFill>
              <a:ln w="9525">
                <a:solidFill>
                  <a:schemeClr val="accent6">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PerCapitaGDPUpdate!$EC$72:$EC$156</c:f>
            </c:numRef>
          </c:val>
          <c:smooth val="0"/>
          <c:extLst xmlns:c16r2="http://schemas.microsoft.com/office/drawing/2015/06/chart">
            <c:ext xmlns:c16="http://schemas.microsoft.com/office/drawing/2014/chart" uri="{C3380CC4-5D6E-409C-BE32-E72D297353CC}">
              <c16:uniqueId val="{00000085-433E-47C2-9F1D-C2474C5393EA}"/>
            </c:ext>
          </c:extLst>
        </c:ser>
        <c:ser>
          <c:idx val="132"/>
          <c:order val="132"/>
          <c:spPr>
            <a:ln w="34925" cap="rnd">
              <a:solidFill>
                <a:schemeClr val="accent1">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lumOff val="40000"/>
                      <a:tint val="98000"/>
                      <a:lumMod val="110000"/>
                    </a:schemeClr>
                  </a:gs>
                  <a:gs pos="84000">
                    <a:schemeClr val="accent1">
                      <a:lumMod val="60000"/>
                      <a:lumOff val="40000"/>
                      <a:shade val="90000"/>
                      <a:lumMod val="88000"/>
                    </a:schemeClr>
                  </a:gs>
                </a:gsLst>
                <a:lin ang="5400000" scaled="0"/>
              </a:gradFill>
              <a:ln w="9525">
                <a:solidFill>
                  <a:schemeClr val="accent1">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PerCapitaGDPUpdate!$ED$72:$ED$156</c:f>
            </c:numRef>
          </c:val>
          <c:smooth val="0"/>
          <c:extLst xmlns:c16r2="http://schemas.microsoft.com/office/drawing/2015/06/chart">
            <c:ext xmlns:c16="http://schemas.microsoft.com/office/drawing/2014/chart" uri="{C3380CC4-5D6E-409C-BE32-E72D297353CC}">
              <c16:uniqueId val="{00000086-433E-47C2-9F1D-C2474C5393EA}"/>
            </c:ext>
          </c:extLst>
        </c:ser>
        <c:ser>
          <c:idx val="133"/>
          <c:order val="133"/>
          <c:spPr>
            <a:ln w="34925" cap="rnd">
              <a:solidFill>
                <a:schemeClr val="accent2">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lumOff val="40000"/>
                      <a:tint val="98000"/>
                      <a:lumMod val="110000"/>
                    </a:schemeClr>
                  </a:gs>
                  <a:gs pos="84000">
                    <a:schemeClr val="accent2">
                      <a:lumMod val="60000"/>
                      <a:lumOff val="40000"/>
                      <a:shade val="90000"/>
                      <a:lumMod val="88000"/>
                    </a:schemeClr>
                  </a:gs>
                </a:gsLst>
                <a:lin ang="5400000" scaled="0"/>
              </a:gradFill>
              <a:ln w="9525">
                <a:solidFill>
                  <a:schemeClr val="accent2">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PerCapitaGDPUpdate!$EE$72:$EE$156</c:f>
            </c:numRef>
          </c:val>
          <c:smooth val="0"/>
          <c:extLst xmlns:c16r2="http://schemas.microsoft.com/office/drawing/2015/06/chart">
            <c:ext xmlns:c16="http://schemas.microsoft.com/office/drawing/2014/chart" uri="{C3380CC4-5D6E-409C-BE32-E72D297353CC}">
              <c16:uniqueId val="{00000087-433E-47C2-9F1D-C2474C5393EA}"/>
            </c:ext>
          </c:extLst>
        </c:ser>
        <c:ser>
          <c:idx val="134"/>
          <c:order val="134"/>
          <c:spPr>
            <a:ln w="34925" cap="rnd">
              <a:solidFill>
                <a:schemeClr val="accent3">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lumOff val="40000"/>
                      <a:tint val="98000"/>
                      <a:lumMod val="110000"/>
                    </a:schemeClr>
                  </a:gs>
                  <a:gs pos="84000">
                    <a:schemeClr val="accent3">
                      <a:lumMod val="60000"/>
                      <a:lumOff val="40000"/>
                      <a:shade val="90000"/>
                      <a:lumMod val="88000"/>
                    </a:schemeClr>
                  </a:gs>
                </a:gsLst>
                <a:lin ang="5400000" scaled="0"/>
              </a:gradFill>
              <a:ln w="9525">
                <a:solidFill>
                  <a:schemeClr val="accent3">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PerCapitaGDPUpdate!$EF$72:$EF$156</c:f>
            </c:numRef>
          </c:val>
          <c:smooth val="0"/>
          <c:extLst xmlns:c16r2="http://schemas.microsoft.com/office/drawing/2015/06/chart">
            <c:ext xmlns:c16="http://schemas.microsoft.com/office/drawing/2014/chart" uri="{C3380CC4-5D6E-409C-BE32-E72D297353CC}">
              <c16:uniqueId val="{00000088-433E-47C2-9F1D-C2474C5393EA}"/>
            </c:ext>
          </c:extLst>
        </c:ser>
        <c:ser>
          <c:idx val="135"/>
          <c:order val="135"/>
          <c:spPr>
            <a:ln w="34925" cap="rnd">
              <a:solidFill>
                <a:schemeClr val="accent4">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lumOff val="40000"/>
                      <a:tint val="98000"/>
                      <a:lumMod val="110000"/>
                    </a:schemeClr>
                  </a:gs>
                  <a:gs pos="84000">
                    <a:schemeClr val="accent4">
                      <a:lumMod val="60000"/>
                      <a:lumOff val="40000"/>
                      <a:shade val="90000"/>
                      <a:lumMod val="88000"/>
                    </a:schemeClr>
                  </a:gs>
                </a:gsLst>
                <a:lin ang="5400000" scaled="0"/>
              </a:gradFill>
              <a:ln w="9525">
                <a:solidFill>
                  <a:schemeClr val="accent4">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PerCapitaGDPUpdate!$EG$72:$EG$156</c:f>
            </c:numRef>
          </c:val>
          <c:smooth val="0"/>
          <c:extLst xmlns:c16r2="http://schemas.microsoft.com/office/drawing/2015/06/chart">
            <c:ext xmlns:c16="http://schemas.microsoft.com/office/drawing/2014/chart" uri="{C3380CC4-5D6E-409C-BE32-E72D297353CC}">
              <c16:uniqueId val="{00000089-433E-47C2-9F1D-C2474C5393EA}"/>
            </c:ext>
          </c:extLst>
        </c:ser>
        <c:ser>
          <c:idx val="136"/>
          <c:order val="136"/>
          <c:spPr>
            <a:ln w="34925" cap="rnd">
              <a:solidFill>
                <a:schemeClr val="accent5">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lumOff val="40000"/>
                      <a:tint val="98000"/>
                      <a:lumMod val="110000"/>
                    </a:schemeClr>
                  </a:gs>
                  <a:gs pos="84000">
                    <a:schemeClr val="accent5">
                      <a:lumMod val="60000"/>
                      <a:lumOff val="40000"/>
                      <a:shade val="90000"/>
                      <a:lumMod val="88000"/>
                    </a:schemeClr>
                  </a:gs>
                </a:gsLst>
                <a:lin ang="5400000" scaled="0"/>
              </a:gradFill>
              <a:ln w="9525">
                <a:solidFill>
                  <a:schemeClr val="accent5">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PerCapitaGDPUpdate!$EH$72:$EH$156</c:f>
            </c:numRef>
          </c:val>
          <c:smooth val="0"/>
          <c:extLst xmlns:c16r2="http://schemas.microsoft.com/office/drawing/2015/06/chart">
            <c:ext xmlns:c16="http://schemas.microsoft.com/office/drawing/2014/chart" uri="{C3380CC4-5D6E-409C-BE32-E72D297353CC}">
              <c16:uniqueId val="{0000008A-433E-47C2-9F1D-C2474C5393EA}"/>
            </c:ext>
          </c:extLst>
        </c:ser>
        <c:ser>
          <c:idx val="137"/>
          <c:order val="137"/>
          <c:spPr>
            <a:ln w="34925" cap="rnd">
              <a:solidFill>
                <a:schemeClr val="accent6">
                  <a:lumMod val="60000"/>
                  <a:lumOff val="4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lumOff val="40000"/>
                      <a:tint val="98000"/>
                      <a:lumMod val="110000"/>
                    </a:schemeClr>
                  </a:gs>
                  <a:gs pos="84000">
                    <a:schemeClr val="accent6">
                      <a:lumMod val="60000"/>
                      <a:lumOff val="40000"/>
                      <a:shade val="90000"/>
                      <a:lumMod val="88000"/>
                    </a:schemeClr>
                  </a:gs>
                </a:gsLst>
                <a:lin ang="5400000" scaled="0"/>
              </a:gradFill>
              <a:ln w="9525">
                <a:solidFill>
                  <a:schemeClr val="accent6">
                    <a:lumMod val="60000"/>
                    <a:lumOff val="4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PerCapitaGDPUpdate!$EI$72:$EI$156</c:f>
            </c:numRef>
          </c:val>
          <c:smooth val="0"/>
          <c:extLst xmlns:c16r2="http://schemas.microsoft.com/office/drawing/2015/06/chart">
            <c:ext xmlns:c16="http://schemas.microsoft.com/office/drawing/2014/chart" uri="{C3380CC4-5D6E-409C-BE32-E72D297353CC}">
              <c16:uniqueId val="{0000008B-433E-47C2-9F1D-C2474C5393EA}"/>
            </c:ext>
          </c:extLst>
        </c:ser>
        <c:ser>
          <c:idx val="138"/>
          <c:order val="138"/>
          <c:spPr>
            <a:ln w="34925" cap="rnd">
              <a:solidFill>
                <a:schemeClr val="accent1">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tint val="98000"/>
                      <a:lumMod val="110000"/>
                    </a:schemeClr>
                  </a:gs>
                  <a:gs pos="84000">
                    <a:schemeClr val="accent1">
                      <a:lumMod val="50000"/>
                      <a:shade val="90000"/>
                      <a:lumMod val="88000"/>
                    </a:schemeClr>
                  </a:gs>
                </a:gsLst>
                <a:lin ang="5400000" scaled="0"/>
              </a:gradFill>
              <a:ln w="9525">
                <a:solidFill>
                  <a:schemeClr val="accent1">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PerCapitaGDPUpdate!$EJ$72:$EJ$156</c:f>
            </c:numRef>
          </c:val>
          <c:smooth val="0"/>
          <c:extLst xmlns:c16r2="http://schemas.microsoft.com/office/drawing/2015/06/chart">
            <c:ext xmlns:c16="http://schemas.microsoft.com/office/drawing/2014/chart" uri="{C3380CC4-5D6E-409C-BE32-E72D297353CC}">
              <c16:uniqueId val="{0000008C-433E-47C2-9F1D-C2474C5393EA}"/>
            </c:ext>
          </c:extLst>
        </c:ser>
        <c:ser>
          <c:idx val="139"/>
          <c:order val="139"/>
          <c:spPr>
            <a:ln w="34925" cap="rnd">
              <a:solidFill>
                <a:schemeClr val="accent2">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tint val="98000"/>
                      <a:lumMod val="110000"/>
                    </a:schemeClr>
                  </a:gs>
                  <a:gs pos="84000">
                    <a:schemeClr val="accent2">
                      <a:lumMod val="50000"/>
                      <a:shade val="90000"/>
                      <a:lumMod val="88000"/>
                    </a:schemeClr>
                  </a:gs>
                </a:gsLst>
                <a:lin ang="5400000" scaled="0"/>
              </a:gradFill>
              <a:ln w="9525">
                <a:solidFill>
                  <a:schemeClr val="accent2">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PerCapitaGDPUpdate!$EK$72:$EK$156</c:f>
            </c:numRef>
          </c:val>
          <c:smooth val="0"/>
          <c:extLst xmlns:c16r2="http://schemas.microsoft.com/office/drawing/2015/06/chart">
            <c:ext xmlns:c16="http://schemas.microsoft.com/office/drawing/2014/chart" uri="{C3380CC4-5D6E-409C-BE32-E72D297353CC}">
              <c16:uniqueId val="{0000008D-433E-47C2-9F1D-C2474C5393EA}"/>
            </c:ext>
          </c:extLst>
        </c:ser>
        <c:ser>
          <c:idx val="140"/>
          <c:order val="140"/>
          <c:spPr>
            <a:ln w="34925" cap="rnd">
              <a:solidFill>
                <a:schemeClr val="accent3">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tint val="98000"/>
                      <a:lumMod val="110000"/>
                    </a:schemeClr>
                  </a:gs>
                  <a:gs pos="84000">
                    <a:schemeClr val="accent3">
                      <a:lumMod val="50000"/>
                      <a:shade val="90000"/>
                      <a:lumMod val="88000"/>
                    </a:schemeClr>
                  </a:gs>
                </a:gsLst>
                <a:lin ang="5400000" scaled="0"/>
              </a:gradFill>
              <a:ln w="9525">
                <a:solidFill>
                  <a:schemeClr val="accent3">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PerCapitaGDPUpdate!$EL$72:$EL$156</c:f>
            </c:numRef>
          </c:val>
          <c:smooth val="0"/>
          <c:extLst xmlns:c16r2="http://schemas.microsoft.com/office/drawing/2015/06/chart">
            <c:ext xmlns:c16="http://schemas.microsoft.com/office/drawing/2014/chart" uri="{C3380CC4-5D6E-409C-BE32-E72D297353CC}">
              <c16:uniqueId val="{0000008E-433E-47C2-9F1D-C2474C5393EA}"/>
            </c:ext>
          </c:extLst>
        </c:ser>
        <c:ser>
          <c:idx val="141"/>
          <c:order val="141"/>
          <c:spPr>
            <a:ln w="34925" cap="rnd">
              <a:solidFill>
                <a:schemeClr val="accent4">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tint val="98000"/>
                      <a:lumMod val="110000"/>
                    </a:schemeClr>
                  </a:gs>
                  <a:gs pos="84000">
                    <a:schemeClr val="accent4">
                      <a:lumMod val="50000"/>
                      <a:shade val="90000"/>
                      <a:lumMod val="88000"/>
                    </a:schemeClr>
                  </a:gs>
                </a:gsLst>
                <a:lin ang="5400000" scaled="0"/>
              </a:gradFill>
              <a:ln w="9525">
                <a:solidFill>
                  <a:schemeClr val="accent4">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PerCapitaGDPUpdate!$EM$72:$EM$156</c:f>
            </c:numRef>
          </c:val>
          <c:smooth val="0"/>
          <c:extLst xmlns:c16r2="http://schemas.microsoft.com/office/drawing/2015/06/chart">
            <c:ext xmlns:c16="http://schemas.microsoft.com/office/drawing/2014/chart" uri="{C3380CC4-5D6E-409C-BE32-E72D297353CC}">
              <c16:uniqueId val="{0000008F-433E-47C2-9F1D-C2474C5393EA}"/>
            </c:ext>
          </c:extLst>
        </c:ser>
        <c:ser>
          <c:idx val="142"/>
          <c:order val="142"/>
          <c:spPr>
            <a:ln w="34925" cap="rnd">
              <a:solidFill>
                <a:schemeClr val="accent5">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tint val="98000"/>
                      <a:lumMod val="110000"/>
                    </a:schemeClr>
                  </a:gs>
                  <a:gs pos="84000">
                    <a:schemeClr val="accent5">
                      <a:lumMod val="50000"/>
                      <a:shade val="90000"/>
                      <a:lumMod val="88000"/>
                    </a:schemeClr>
                  </a:gs>
                </a:gsLst>
                <a:lin ang="5400000" scaled="0"/>
              </a:gradFill>
              <a:ln w="9525">
                <a:solidFill>
                  <a:schemeClr val="accent5">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PerCapitaGDPUpdate!$EN$72:$EN$156</c:f>
            </c:numRef>
          </c:val>
          <c:smooth val="0"/>
          <c:extLst xmlns:c16r2="http://schemas.microsoft.com/office/drawing/2015/06/chart">
            <c:ext xmlns:c16="http://schemas.microsoft.com/office/drawing/2014/chart" uri="{C3380CC4-5D6E-409C-BE32-E72D297353CC}">
              <c16:uniqueId val="{00000090-433E-47C2-9F1D-C2474C5393EA}"/>
            </c:ext>
          </c:extLst>
        </c:ser>
        <c:ser>
          <c:idx val="143"/>
          <c:order val="143"/>
          <c:spPr>
            <a:ln w="34925" cap="rnd">
              <a:solidFill>
                <a:schemeClr val="accent6">
                  <a:lumMod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tint val="98000"/>
                      <a:lumMod val="110000"/>
                    </a:schemeClr>
                  </a:gs>
                  <a:gs pos="84000">
                    <a:schemeClr val="accent6">
                      <a:lumMod val="50000"/>
                      <a:shade val="90000"/>
                      <a:lumMod val="88000"/>
                    </a:schemeClr>
                  </a:gs>
                </a:gsLst>
                <a:lin ang="5400000" scaled="0"/>
              </a:gradFill>
              <a:ln w="9525">
                <a:solidFill>
                  <a:schemeClr val="accent6">
                    <a:lumMod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PerCapitaGDPUpdate!$EO$72:$EO$156</c:f>
            </c:numRef>
          </c:val>
          <c:smooth val="0"/>
          <c:extLst xmlns:c16r2="http://schemas.microsoft.com/office/drawing/2015/06/chart">
            <c:ext xmlns:c16="http://schemas.microsoft.com/office/drawing/2014/chart" uri="{C3380CC4-5D6E-409C-BE32-E72D297353CC}">
              <c16:uniqueId val="{00000091-433E-47C2-9F1D-C2474C5393EA}"/>
            </c:ext>
          </c:extLst>
        </c:ser>
        <c:ser>
          <c:idx val="144"/>
          <c:order val="144"/>
          <c:spPr>
            <a:ln w="34925" cap="rnd">
              <a:solidFill>
                <a:schemeClr val="accent1">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lumOff val="30000"/>
                      <a:tint val="98000"/>
                      <a:lumMod val="110000"/>
                    </a:schemeClr>
                  </a:gs>
                  <a:gs pos="84000">
                    <a:schemeClr val="accent1">
                      <a:lumMod val="70000"/>
                      <a:lumOff val="30000"/>
                      <a:shade val="90000"/>
                      <a:lumMod val="88000"/>
                    </a:schemeClr>
                  </a:gs>
                </a:gsLst>
                <a:lin ang="5400000" scaled="0"/>
              </a:gradFill>
              <a:ln w="9525">
                <a:solidFill>
                  <a:schemeClr val="accent1">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PerCapitaGDPUpdate!$EP$72:$EP$156</c:f>
            </c:numRef>
          </c:val>
          <c:smooth val="0"/>
          <c:extLst xmlns:c16r2="http://schemas.microsoft.com/office/drawing/2015/06/chart">
            <c:ext xmlns:c16="http://schemas.microsoft.com/office/drawing/2014/chart" uri="{C3380CC4-5D6E-409C-BE32-E72D297353CC}">
              <c16:uniqueId val="{00000092-433E-47C2-9F1D-C2474C5393EA}"/>
            </c:ext>
          </c:extLst>
        </c:ser>
        <c:ser>
          <c:idx val="145"/>
          <c:order val="145"/>
          <c:spPr>
            <a:ln w="34925" cap="rnd">
              <a:solidFill>
                <a:schemeClr val="accent2">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lumOff val="30000"/>
                      <a:tint val="98000"/>
                      <a:lumMod val="110000"/>
                    </a:schemeClr>
                  </a:gs>
                  <a:gs pos="84000">
                    <a:schemeClr val="accent2">
                      <a:lumMod val="70000"/>
                      <a:lumOff val="30000"/>
                      <a:shade val="90000"/>
                      <a:lumMod val="88000"/>
                    </a:schemeClr>
                  </a:gs>
                </a:gsLst>
                <a:lin ang="5400000" scaled="0"/>
              </a:gradFill>
              <a:ln w="9525">
                <a:solidFill>
                  <a:schemeClr val="accent2">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PerCapitaGDPUpdate!$EQ$72:$EQ$156</c:f>
            </c:numRef>
          </c:val>
          <c:smooth val="0"/>
          <c:extLst xmlns:c16r2="http://schemas.microsoft.com/office/drawing/2015/06/chart">
            <c:ext xmlns:c16="http://schemas.microsoft.com/office/drawing/2014/chart" uri="{C3380CC4-5D6E-409C-BE32-E72D297353CC}">
              <c16:uniqueId val="{00000093-433E-47C2-9F1D-C2474C5393EA}"/>
            </c:ext>
          </c:extLst>
        </c:ser>
        <c:ser>
          <c:idx val="146"/>
          <c:order val="146"/>
          <c:spPr>
            <a:ln w="34925" cap="rnd">
              <a:solidFill>
                <a:schemeClr val="accent3">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lumOff val="30000"/>
                      <a:tint val="98000"/>
                      <a:lumMod val="110000"/>
                    </a:schemeClr>
                  </a:gs>
                  <a:gs pos="84000">
                    <a:schemeClr val="accent3">
                      <a:lumMod val="70000"/>
                      <a:lumOff val="30000"/>
                      <a:shade val="90000"/>
                      <a:lumMod val="88000"/>
                    </a:schemeClr>
                  </a:gs>
                </a:gsLst>
                <a:lin ang="5400000" scaled="0"/>
              </a:gradFill>
              <a:ln w="9525">
                <a:solidFill>
                  <a:schemeClr val="accent3">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PerCapitaGDPUpdate!$ER$72:$ER$156</c:f>
            </c:numRef>
          </c:val>
          <c:smooth val="0"/>
          <c:extLst xmlns:c16r2="http://schemas.microsoft.com/office/drawing/2015/06/chart">
            <c:ext xmlns:c16="http://schemas.microsoft.com/office/drawing/2014/chart" uri="{C3380CC4-5D6E-409C-BE32-E72D297353CC}">
              <c16:uniqueId val="{00000094-433E-47C2-9F1D-C2474C5393EA}"/>
            </c:ext>
          </c:extLst>
        </c:ser>
        <c:ser>
          <c:idx val="147"/>
          <c:order val="147"/>
          <c:spPr>
            <a:ln w="34925" cap="rnd">
              <a:solidFill>
                <a:schemeClr val="accent4">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lumOff val="30000"/>
                      <a:tint val="98000"/>
                      <a:lumMod val="110000"/>
                    </a:schemeClr>
                  </a:gs>
                  <a:gs pos="84000">
                    <a:schemeClr val="accent4">
                      <a:lumMod val="70000"/>
                      <a:lumOff val="30000"/>
                      <a:shade val="90000"/>
                      <a:lumMod val="88000"/>
                    </a:schemeClr>
                  </a:gs>
                </a:gsLst>
                <a:lin ang="5400000" scaled="0"/>
              </a:gradFill>
              <a:ln w="9525">
                <a:solidFill>
                  <a:schemeClr val="accent4">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PerCapitaGDPUpdate!$ES$72:$ES$156</c:f>
            </c:numRef>
          </c:val>
          <c:smooth val="0"/>
          <c:extLst xmlns:c16r2="http://schemas.microsoft.com/office/drawing/2015/06/chart">
            <c:ext xmlns:c16="http://schemas.microsoft.com/office/drawing/2014/chart" uri="{C3380CC4-5D6E-409C-BE32-E72D297353CC}">
              <c16:uniqueId val="{00000095-433E-47C2-9F1D-C2474C5393EA}"/>
            </c:ext>
          </c:extLst>
        </c:ser>
        <c:ser>
          <c:idx val="148"/>
          <c:order val="148"/>
          <c:spPr>
            <a:ln w="34925" cap="rnd">
              <a:solidFill>
                <a:schemeClr val="accent5">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lumOff val="30000"/>
                      <a:tint val="98000"/>
                      <a:lumMod val="110000"/>
                    </a:schemeClr>
                  </a:gs>
                  <a:gs pos="84000">
                    <a:schemeClr val="accent5">
                      <a:lumMod val="70000"/>
                      <a:lumOff val="30000"/>
                      <a:shade val="90000"/>
                      <a:lumMod val="88000"/>
                    </a:schemeClr>
                  </a:gs>
                </a:gsLst>
                <a:lin ang="5400000" scaled="0"/>
              </a:gradFill>
              <a:ln w="9525">
                <a:solidFill>
                  <a:schemeClr val="accent5">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PerCapitaGDPUpdate!$ET$72:$ET$156</c:f>
            </c:numRef>
          </c:val>
          <c:smooth val="0"/>
          <c:extLst xmlns:c16r2="http://schemas.microsoft.com/office/drawing/2015/06/chart">
            <c:ext xmlns:c16="http://schemas.microsoft.com/office/drawing/2014/chart" uri="{C3380CC4-5D6E-409C-BE32-E72D297353CC}">
              <c16:uniqueId val="{00000096-433E-47C2-9F1D-C2474C5393EA}"/>
            </c:ext>
          </c:extLst>
        </c:ser>
        <c:ser>
          <c:idx val="149"/>
          <c:order val="149"/>
          <c:spPr>
            <a:ln w="34925" cap="rnd">
              <a:solidFill>
                <a:schemeClr val="accent6">
                  <a:lumMod val="70000"/>
                  <a:lumOff val="3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lumOff val="30000"/>
                      <a:tint val="98000"/>
                      <a:lumMod val="110000"/>
                    </a:schemeClr>
                  </a:gs>
                  <a:gs pos="84000">
                    <a:schemeClr val="accent6">
                      <a:lumMod val="70000"/>
                      <a:lumOff val="30000"/>
                      <a:shade val="90000"/>
                      <a:lumMod val="88000"/>
                    </a:schemeClr>
                  </a:gs>
                </a:gsLst>
                <a:lin ang="5400000" scaled="0"/>
              </a:gradFill>
              <a:ln w="9525">
                <a:solidFill>
                  <a:schemeClr val="accent6">
                    <a:lumMod val="70000"/>
                    <a:lumOff val="3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PerCapitaGDPUpdate!$EU$72:$EU$156</c:f>
            </c:numRef>
          </c:val>
          <c:smooth val="0"/>
          <c:extLst xmlns:c16r2="http://schemas.microsoft.com/office/drawing/2015/06/chart">
            <c:ext xmlns:c16="http://schemas.microsoft.com/office/drawing/2014/chart" uri="{C3380CC4-5D6E-409C-BE32-E72D297353CC}">
              <c16:uniqueId val="{00000097-433E-47C2-9F1D-C2474C5393EA}"/>
            </c:ext>
          </c:extLst>
        </c:ser>
        <c:ser>
          <c:idx val="150"/>
          <c:order val="150"/>
          <c:spPr>
            <a:ln w="34925" cap="rnd">
              <a:solidFill>
                <a:schemeClr val="accent1">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70000"/>
                      <a:tint val="98000"/>
                      <a:lumMod val="110000"/>
                    </a:schemeClr>
                  </a:gs>
                  <a:gs pos="84000">
                    <a:schemeClr val="accent1">
                      <a:lumMod val="70000"/>
                      <a:shade val="90000"/>
                      <a:lumMod val="88000"/>
                    </a:schemeClr>
                  </a:gs>
                </a:gsLst>
                <a:lin ang="5400000" scaled="0"/>
              </a:gradFill>
              <a:ln w="9525">
                <a:solidFill>
                  <a:schemeClr val="accent1">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PerCapitaGDPUpdate!$EV$72:$EV$156</c:f>
            </c:numRef>
          </c:val>
          <c:smooth val="0"/>
          <c:extLst xmlns:c16r2="http://schemas.microsoft.com/office/drawing/2015/06/chart">
            <c:ext xmlns:c16="http://schemas.microsoft.com/office/drawing/2014/chart" uri="{C3380CC4-5D6E-409C-BE32-E72D297353CC}">
              <c16:uniqueId val="{00000098-433E-47C2-9F1D-C2474C5393EA}"/>
            </c:ext>
          </c:extLst>
        </c:ser>
        <c:ser>
          <c:idx val="151"/>
          <c:order val="151"/>
          <c:spPr>
            <a:ln w="34925" cap="rnd">
              <a:solidFill>
                <a:schemeClr val="accent2">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70000"/>
                      <a:tint val="98000"/>
                      <a:lumMod val="110000"/>
                    </a:schemeClr>
                  </a:gs>
                  <a:gs pos="84000">
                    <a:schemeClr val="accent2">
                      <a:lumMod val="70000"/>
                      <a:shade val="90000"/>
                      <a:lumMod val="88000"/>
                    </a:schemeClr>
                  </a:gs>
                </a:gsLst>
                <a:lin ang="5400000" scaled="0"/>
              </a:gradFill>
              <a:ln w="9525">
                <a:solidFill>
                  <a:schemeClr val="accent2">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PerCapitaGDPUpdate!$EW$72:$EW$156</c:f>
            </c:numRef>
          </c:val>
          <c:smooth val="0"/>
          <c:extLst xmlns:c16r2="http://schemas.microsoft.com/office/drawing/2015/06/chart">
            <c:ext xmlns:c16="http://schemas.microsoft.com/office/drawing/2014/chart" uri="{C3380CC4-5D6E-409C-BE32-E72D297353CC}">
              <c16:uniqueId val="{00000099-433E-47C2-9F1D-C2474C5393EA}"/>
            </c:ext>
          </c:extLst>
        </c:ser>
        <c:ser>
          <c:idx val="152"/>
          <c:order val="152"/>
          <c:spPr>
            <a:ln w="34925" cap="rnd">
              <a:solidFill>
                <a:schemeClr val="accent3">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70000"/>
                      <a:tint val="98000"/>
                      <a:lumMod val="110000"/>
                    </a:schemeClr>
                  </a:gs>
                  <a:gs pos="84000">
                    <a:schemeClr val="accent3">
                      <a:lumMod val="70000"/>
                      <a:shade val="90000"/>
                      <a:lumMod val="88000"/>
                    </a:schemeClr>
                  </a:gs>
                </a:gsLst>
                <a:lin ang="5400000" scaled="0"/>
              </a:gradFill>
              <a:ln w="9525">
                <a:solidFill>
                  <a:schemeClr val="accent3">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PerCapitaGDPUpdate!$EX$72:$EX$156</c:f>
            </c:numRef>
          </c:val>
          <c:smooth val="0"/>
          <c:extLst xmlns:c16r2="http://schemas.microsoft.com/office/drawing/2015/06/chart">
            <c:ext xmlns:c16="http://schemas.microsoft.com/office/drawing/2014/chart" uri="{C3380CC4-5D6E-409C-BE32-E72D297353CC}">
              <c16:uniqueId val="{0000009A-433E-47C2-9F1D-C2474C5393EA}"/>
            </c:ext>
          </c:extLst>
        </c:ser>
        <c:ser>
          <c:idx val="153"/>
          <c:order val="153"/>
          <c:spPr>
            <a:ln w="34925" cap="rnd">
              <a:solidFill>
                <a:schemeClr val="accent4">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70000"/>
                      <a:tint val="98000"/>
                      <a:lumMod val="110000"/>
                    </a:schemeClr>
                  </a:gs>
                  <a:gs pos="84000">
                    <a:schemeClr val="accent4">
                      <a:lumMod val="70000"/>
                      <a:shade val="90000"/>
                      <a:lumMod val="88000"/>
                    </a:schemeClr>
                  </a:gs>
                </a:gsLst>
                <a:lin ang="5400000" scaled="0"/>
              </a:gradFill>
              <a:ln w="9525">
                <a:solidFill>
                  <a:schemeClr val="accent4">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PerCapitaGDPUpdate!$EY$72:$EY$156</c:f>
            </c:numRef>
          </c:val>
          <c:smooth val="0"/>
          <c:extLst xmlns:c16r2="http://schemas.microsoft.com/office/drawing/2015/06/chart">
            <c:ext xmlns:c16="http://schemas.microsoft.com/office/drawing/2014/chart" uri="{C3380CC4-5D6E-409C-BE32-E72D297353CC}">
              <c16:uniqueId val="{0000009B-433E-47C2-9F1D-C2474C5393EA}"/>
            </c:ext>
          </c:extLst>
        </c:ser>
        <c:ser>
          <c:idx val="154"/>
          <c:order val="154"/>
          <c:spPr>
            <a:ln w="34925" cap="rnd">
              <a:solidFill>
                <a:schemeClr val="accent5">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70000"/>
                      <a:tint val="98000"/>
                      <a:lumMod val="110000"/>
                    </a:schemeClr>
                  </a:gs>
                  <a:gs pos="84000">
                    <a:schemeClr val="accent5">
                      <a:lumMod val="70000"/>
                      <a:shade val="90000"/>
                      <a:lumMod val="88000"/>
                    </a:schemeClr>
                  </a:gs>
                </a:gsLst>
                <a:lin ang="5400000" scaled="0"/>
              </a:gradFill>
              <a:ln w="9525">
                <a:solidFill>
                  <a:schemeClr val="accent5">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PerCapitaGDPUpdate!$EZ$72:$EZ$156</c:f>
            </c:numRef>
          </c:val>
          <c:smooth val="0"/>
          <c:extLst xmlns:c16r2="http://schemas.microsoft.com/office/drawing/2015/06/chart">
            <c:ext xmlns:c16="http://schemas.microsoft.com/office/drawing/2014/chart" uri="{C3380CC4-5D6E-409C-BE32-E72D297353CC}">
              <c16:uniqueId val="{0000009C-433E-47C2-9F1D-C2474C5393EA}"/>
            </c:ext>
          </c:extLst>
        </c:ser>
        <c:ser>
          <c:idx val="155"/>
          <c:order val="155"/>
          <c:spPr>
            <a:ln w="34925" cap="rnd">
              <a:solidFill>
                <a:schemeClr val="accent6">
                  <a:lumMod val="7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70000"/>
                      <a:tint val="98000"/>
                      <a:lumMod val="110000"/>
                    </a:schemeClr>
                  </a:gs>
                  <a:gs pos="84000">
                    <a:schemeClr val="accent6">
                      <a:lumMod val="70000"/>
                      <a:shade val="90000"/>
                      <a:lumMod val="88000"/>
                    </a:schemeClr>
                  </a:gs>
                </a:gsLst>
                <a:lin ang="5400000" scaled="0"/>
              </a:gradFill>
              <a:ln w="9525">
                <a:solidFill>
                  <a:schemeClr val="accent6">
                    <a:lumMod val="7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PerCapitaGDPUpdate!$FA$72:$FA$156</c:f>
            </c:numRef>
          </c:val>
          <c:smooth val="0"/>
          <c:extLst xmlns:c16r2="http://schemas.microsoft.com/office/drawing/2015/06/chart">
            <c:ext xmlns:c16="http://schemas.microsoft.com/office/drawing/2014/chart" uri="{C3380CC4-5D6E-409C-BE32-E72D297353CC}">
              <c16:uniqueId val="{0000009D-433E-47C2-9F1D-C2474C5393EA}"/>
            </c:ext>
          </c:extLst>
        </c:ser>
        <c:ser>
          <c:idx val="156"/>
          <c:order val="156"/>
          <c:spPr>
            <a:ln w="34925" cap="rnd">
              <a:solidFill>
                <a:schemeClr val="accent1">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50000"/>
                      <a:lumOff val="50000"/>
                      <a:tint val="98000"/>
                      <a:lumMod val="110000"/>
                    </a:schemeClr>
                  </a:gs>
                  <a:gs pos="84000">
                    <a:schemeClr val="accent1">
                      <a:lumMod val="50000"/>
                      <a:lumOff val="50000"/>
                      <a:shade val="90000"/>
                      <a:lumMod val="88000"/>
                    </a:schemeClr>
                  </a:gs>
                </a:gsLst>
                <a:lin ang="5400000" scaled="0"/>
              </a:gradFill>
              <a:ln w="9525">
                <a:solidFill>
                  <a:schemeClr val="accent1">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PerCapitaGDPUpdate!$FB$72:$FB$156</c:f>
            </c:numRef>
          </c:val>
          <c:smooth val="0"/>
          <c:extLst xmlns:c16r2="http://schemas.microsoft.com/office/drawing/2015/06/chart">
            <c:ext xmlns:c16="http://schemas.microsoft.com/office/drawing/2014/chart" uri="{C3380CC4-5D6E-409C-BE32-E72D297353CC}">
              <c16:uniqueId val="{0000009E-433E-47C2-9F1D-C2474C5393EA}"/>
            </c:ext>
          </c:extLst>
        </c:ser>
        <c:ser>
          <c:idx val="157"/>
          <c:order val="157"/>
          <c:spPr>
            <a:ln w="34925" cap="rnd">
              <a:solidFill>
                <a:schemeClr val="accent2">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50000"/>
                      <a:lumOff val="50000"/>
                      <a:tint val="98000"/>
                      <a:lumMod val="110000"/>
                    </a:schemeClr>
                  </a:gs>
                  <a:gs pos="84000">
                    <a:schemeClr val="accent2">
                      <a:lumMod val="50000"/>
                      <a:lumOff val="50000"/>
                      <a:shade val="90000"/>
                      <a:lumMod val="88000"/>
                    </a:schemeClr>
                  </a:gs>
                </a:gsLst>
                <a:lin ang="5400000" scaled="0"/>
              </a:gradFill>
              <a:ln w="9525">
                <a:solidFill>
                  <a:schemeClr val="accent2">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PerCapitaGDPUpdate!$FC$72:$FC$156</c:f>
            </c:numRef>
          </c:val>
          <c:smooth val="0"/>
          <c:extLst xmlns:c16r2="http://schemas.microsoft.com/office/drawing/2015/06/chart">
            <c:ext xmlns:c16="http://schemas.microsoft.com/office/drawing/2014/chart" uri="{C3380CC4-5D6E-409C-BE32-E72D297353CC}">
              <c16:uniqueId val="{0000009F-433E-47C2-9F1D-C2474C5393EA}"/>
            </c:ext>
          </c:extLst>
        </c:ser>
        <c:ser>
          <c:idx val="158"/>
          <c:order val="158"/>
          <c:spPr>
            <a:ln w="34925" cap="rnd">
              <a:solidFill>
                <a:schemeClr val="accent3">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50000"/>
                      <a:lumOff val="50000"/>
                      <a:tint val="98000"/>
                      <a:lumMod val="110000"/>
                    </a:schemeClr>
                  </a:gs>
                  <a:gs pos="84000">
                    <a:schemeClr val="accent3">
                      <a:lumMod val="50000"/>
                      <a:lumOff val="50000"/>
                      <a:shade val="90000"/>
                      <a:lumMod val="88000"/>
                    </a:schemeClr>
                  </a:gs>
                </a:gsLst>
                <a:lin ang="5400000" scaled="0"/>
              </a:gradFill>
              <a:ln w="9525">
                <a:solidFill>
                  <a:schemeClr val="accent3">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PerCapitaGDPUpdate!$FD$72:$FD$156</c:f>
            </c:numRef>
          </c:val>
          <c:smooth val="0"/>
          <c:extLst xmlns:c16r2="http://schemas.microsoft.com/office/drawing/2015/06/chart">
            <c:ext xmlns:c16="http://schemas.microsoft.com/office/drawing/2014/chart" uri="{C3380CC4-5D6E-409C-BE32-E72D297353CC}">
              <c16:uniqueId val="{000000A0-433E-47C2-9F1D-C2474C5393EA}"/>
            </c:ext>
          </c:extLst>
        </c:ser>
        <c:ser>
          <c:idx val="159"/>
          <c:order val="159"/>
          <c:spPr>
            <a:ln w="34925" cap="rnd">
              <a:solidFill>
                <a:schemeClr val="accent4">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50000"/>
                      <a:lumOff val="50000"/>
                      <a:tint val="98000"/>
                      <a:lumMod val="110000"/>
                    </a:schemeClr>
                  </a:gs>
                  <a:gs pos="84000">
                    <a:schemeClr val="accent4">
                      <a:lumMod val="50000"/>
                      <a:lumOff val="50000"/>
                      <a:shade val="90000"/>
                      <a:lumMod val="88000"/>
                    </a:schemeClr>
                  </a:gs>
                </a:gsLst>
                <a:lin ang="5400000" scaled="0"/>
              </a:gradFill>
              <a:ln w="9525">
                <a:solidFill>
                  <a:schemeClr val="accent4">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PerCapitaGDPUpdate!$FE$72:$FE$156</c:f>
            </c:numRef>
          </c:val>
          <c:smooth val="0"/>
          <c:extLst xmlns:c16r2="http://schemas.microsoft.com/office/drawing/2015/06/chart">
            <c:ext xmlns:c16="http://schemas.microsoft.com/office/drawing/2014/chart" uri="{C3380CC4-5D6E-409C-BE32-E72D297353CC}">
              <c16:uniqueId val="{000000A1-433E-47C2-9F1D-C2474C5393EA}"/>
            </c:ext>
          </c:extLst>
        </c:ser>
        <c:ser>
          <c:idx val="160"/>
          <c:order val="160"/>
          <c:spPr>
            <a:ln w="34925" cap="rnd">
              <a:solidFill>
                <a:schemeClr val="accent5">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50000"/>
                      <a:lumOff val="50000"/>
                      <a:tint val="98000"/>
                      <a:lumMod val="110000"/>
                    </a:schemeClr>
                  </a:gs>
                  <a:gs pos="84000">
                    <a:schemeClr val="accent5">
                      <a:lumMod val="50000"/>
                      <a:lumOff val="50000"/>
                      <a:shade val="90000"/>
                      <a:lumMod val="88000"/>
                    </a:schemeClr>
                  </a:gs>
                </a:gsLst>
                <a:lin ang="5400000" scaled="0"/>
              </a:gradFill>
              <a:ln w="9525">
                <a:solidFill>
                  <a:schemeClr val="accent5">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PerCapitaGDPUpdate!$FF$72:$FF$156</c:f>
            </c:numRef>
          </c:val>
          <c:smooth val="0"/>
          <c:extLst xmlns:c16r2="http://schemas.microsoft.com/office/drawing/2015/06/chart">
            <c:ext xmlns:c16="http://schemas.microsoft.com/office/drawing/2014/chart" uri="{C3380CC4-5D6E-409C-BE32-E72D297353CC}">
              <c16:uniqueId val="{000000A2-433E-47C2-9F1D-C2474C5393EA}"/>
            </c:ext>
          </c:extLst>
        </c:ser>
        <c:ser>
          <c:idx val="161"/>
          <c:order val="161"/>
          <c:spPr>
            <a:ln w="34925" cap="rnd">
              <a:solidFill>
                <a:schemeClr val="accent6">
                  <a:lumMod val="50000"/>
                  <a:lumOff val="5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50000"/>
                      <a:lumOff val="50000"/>
                      <a:tint val="98000"/>
                      <a:lumMod val="110000"/>
                    </a:schemeClr>
                  </a:gs>
                  <a:gs pos="84000">
                    <a:schemeClr val="accent6">
                      <a:lumMod val="50000"/>
                      <a:lumOff val="50000"/>
                      <a:shade val="90000"/>
                      <a:lumMod val="88000"/>
                    </a:schemeClr>
                  </a:gs>
                </a:gsLst>
                <a:lin ang="5400000" scaled="0"/>
              </a:gradFill>
              <a:ln w="9525">
                <a:solidFill>
                  <a:schemeClr val="accent6">
                    <a:lumMod val="50000"/>
                    <a:lumOff val="5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PerCapitaGDPUpdate!$FG$72:$FG$156</c:f>
            </c:numRef>
          </c:val>
          <c:smooth val="0"/>
          <c:extLst xmlns:c16r2="http://schemas.microsoft.com/office/drawing/2015/06/chart">
            <c:ext xmlns:c16="http://schemas.microsoft.com/office/drawing/2014/chart" uri="{C3380CC4-5D6E-409C-BE32-E72D297353CC}">
              <c16:uniqueId val="{000000A3-433E-47C2-9F1D-C2474C5393EA}"/>
            </c:ext>
          </c:extLst>
        </c:ser>
        <c:ser>
          <c:idx val="162"/>
          <c:order val="162"/>
          <c:spPr>
            <a:ln w="34925" cap="rnd">
              <a:solidFill>
                <a:schemeClr val="accent1"/>
              </a:solidFill>
              <a:round/>
            </a:ln>
            <a:effectLst>
              <a:outerShdw blurRad="88900" dist="38100" dir="5040000" rotWithShape="0">
                <a:srgbClr val="000000">
                  <a:alpha val="60000"/>
                </a:srgbClr>
              </a:outerShdw>
            </a:effectLst>
          </c:spPr>
          <c:marker>
            <c:symbol val="circle"/>
            <c:size val="6"/>
            <c:spPr>
              <a:gradFill rotWithShape="1">
                <a:gsLst>
                  <a:gs pos="0">
                    <a:schemeClr val="accent1">
                      <a:tint val="98000"/>
                      <a:lumMod val="110000"/>
                    </a:schemeClr>
                  </a:gs>
                  <a:gs pos="84000">
                    <a:schemeClr val="accent1">
                      <a:shade val="90000"/>
                      <a:lumMod val="88000"/>
                    </a:schemeClr>
                  </a:gs>
                </a:gsLst>
                <a:lin ang="5400000" scaled="0"/>
              </a:gradFill>
              <a:ln w="9525">
                <a:solidFill>
                  <a:schemeClr val="accent1"/>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PerCapitaGDPUpdate!$FH$72:$FH$156</c:f>
            </c:numRef>
          </c:val>
          <c:smooth val="0"/>
          <c:extLst xmlns:c16r2="http://schemas.microsoft.com/office/drawing/2015/06/chart">
            <c:ext xmlns:c16="http://schemas.microsoft.com/office/drawing/2014/chart" uri="{C3380CC4-5D6E-409C-BE32-E72D297353CC}">
              <c16:uniqueId val="{000000A4-433E-47C2-9F1D-C2474C5393EA}"/>
            </c:ext>
          </c:extLst>
        </c:ser>
        <c:ser>
          <c:idx val="163"/>
          <c:order val="163"/>
          <c:spPr>
            <a:ln w="34925" cap="rnd">
              <a:solidFill>
                <a:schemeClr val="accent2"/>
              </a:solidFill>
              <a:round/>
            </a:ln>
            <a:effectLst>
              <a:outerShdw blurRad="88900" dist="38100" dir="5040000" rotWithShape="0">
                <a:srgbClr val="000000">
                  <a:alpha val="60000"/>
                </a:srgbClr>
              </a:outerShdw>
            </a:effectLst>
          </c:spPr>
          <c:marker>
            <c:symbol val="circle"/>
            <c:size val="6"/>
            <c:spPr>
              <a:gradFill rotWithShape="1">
                <a:gsLst>
                  <a:gs pos="0">
                    <a:schemeClr val="accent2">
                      <a:tint val="98000"/>
                      <a:lumMod val="110000"/>
                    </a:schemeClr>
                  </a:gs>
                  <a:gs pos="84000">
                    <a:schemeClr val="accent2">
                      <a:shade val="90000"/>
                      <a:lumMod val="88000"/>
                    </a:schemeClr>
                  </a:gs>
                </a:gsLst>
                <a:lin ang="5400000" scaled="0"/>
              </a:gradFill>
              <a:ln w="9525">
                <a:solidFill>
                  <a:schemeClr val="accent2"/>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PerCapitaGDPUpdate!$FI$72:$FI$156</c:f>
            </c:numRef>
          </c:val>
          <c:smooth val="0"/>
          <c:extLst xmlns:c16r2="http://schemas.microsoft.com/office/drawing/2015/06/chart">
            <c:ext xmlns:c16="http://schemas.microsoft.com/office/drawing/2014/chart" uri="{C3380CC4-5D6E-409C-BE32-E72D297353CC}">
              <c16:uniqueId val="{000000A5-433E-47C2-9F1D-C2474C5393EA}"/>
            </c:ext>
          </c:extLst>
        </c:ser>
        <c:ser>
          <c:idx val="164"/>
          <c:order val="164"/>
          <c:spPr>
            <a:ln w="34925" cap="rnd">
              <a:solidFill>
                <a:schemeClr val="accent3"/>
              </a:solidFill>
              <a:round/>
            </a:ln>
            <a:effectLst>
              <a:outerShdw blurRad="88900" dist="38100" dir="5040000" rotWithShape="0">
                <a:srgbClr val="000000">
                  <a:alpha val="60000"/>
                </a:srgbClr>
              </a:outerShdw>
            </a:effectLst>
          </c:spPr>
          <c:marker>
            <c:symbol val="circle"/>
            <c:size val="6"/>
            <c:spPr>
              <a:gradFill rotWithShape="1">
                <a:gsLst>
                  <a:gs pos="0">
                    <a:schemeClr val="accent3">
                      <a:tint val="98000"/>
                      <a:lumMod val="110000"/>
                    </a:schemeClr>
                  </a:gs>
                  <a:gs pos="84000">
                    <a:schemeClr val="accent3">
                      <a:shade val="90000"/>
                      <a:lumMod val="88000"/>
                    </a:schemeClr>
                  </a:gs>
                </a:gsLst>
                <a:lin ang="5400000" scaled="0"/>
              </a:gradFill>
              <a:ln w="9525">
                <a:solidFill>
                  <a:schemeClr val="accent3"/>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PerCapitaGDPUpdate!$FJ$72:$FJ$156</c:f>
            </c:numRef>
          </c:val>
          <c:smooth val="0"/>
          <c:extLst xmlns:c16r2="http://schemas.microsoft.com/office/drawing/2015/06/chart">
            <c:ext xmlns:c16="http://schemas.microsoft.com/office/drawing/2014/chart" uri="{C3380CC4-5D6E-409C-BE32-E72D297353CC}">
              <c16:uniqueId val="{000000A6-433E-47C2-9F1D-C2474C5393EA}"/>
            </c:ext>
          </c:extLst>
        </c:ser>
        <c:ser>
          <c:idx val="165"/>
          <c:order val="165"/>
          <c:spPr>
            <a:ln w="34925" cap="rnd">
              <a:solidFill>
                <a:schemeClr val="accent4"/>
              </a:solidFill>
              <a:round/>
            </a:ln>
            <a:effectLst>
              <a:outerShdw blurRad="88900" dist="38100" dir="5040000" rotWithShape="0">
                <a:srgbClr val="000000">
                  <a:alpha val="60000"/>
                </a:srgbClr>
              </a:outerShdw>
            </a:effectLst>
          </c:spPr>
          <c:marker>
            <c:symbol val="circle"/>
            <c:size val="6"/>
            <c:spPr>
              <a:gradFill rotWithShape="1">
                <a:gsLst>
                  <a:gs pos="0">
                    <a:schemeClr val="accent4">
                      <a:tint val="98000"/>
                      <a:lumMod val="110000"/>
                    </a:schemeClr>
                  </a:gs>
                  <a:gs pos="84000">
                    <a:schemeClr val="accent4">
                      <a:shade val="90000"/>
                      <a:lumMod val="88000"/>
                    </a:schemeClr>
                  </a:gs>
                </a:gsLst>
                <a:lin ang="5400000" scaled="0"/>
              </a:gradFill>
              <a:ln w="9525">
                <a:solidFill>
                  <a:schemeClr val="accent4"/>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PerCapitaGDPUpdate!$FK$72:$FK$156</c:f>
            </c:numRef>
          </c:val>
          <c:smooth val="0"/>
          <c:extLst xmlns:c16r2="http://schemas.microsoft.com/office/drawing/2015/06/chart">
            <c:ext xmlns:c16="http://schemas.microsoft.com/office/drawing/2014/chart" uri="{C3380CC4-5D6E-409C-BE32-E72D297353CC}">
              <c16:uniqueId val="{000000A7-433E-47C2-9F1D-C2474C5393EA}"/>
            </c:ext>
          </c:extLst>
        </c:ser>
        <c:ser>
          <c:idx val="166"/>
          <c:order val="166"/>
          <c:spPr>
            <a:ln w="34925" cap="rnd">
              <a:solidFill>
                <a:schemeClr val="accent5"/>
              </a:solidFill>
              <a:round/>
            </a:ln>
            <a:effectLst>
              <a:outerShdw blurRad="88900" dist="38100" dir="5040000" rotWithShape="0">
                <a:srgbClr val="000000">
                  <a:alpha val="60000"/>
                </a:srgbClr>
              </a:outerShdw>
            </a:effectLst>
          </c:spPr>
          <c:marker>
            <c:symbol val="circle"/>
            <c:size val="6"/>
            <c:spPr>
              <a:gradFill rotWithShape="1">
                <a:gsLst>
                  <a:gs pos="0">
                    <a:schemeClr val="accent5">
                      <a:tint val="98000"/>
                      <a:lumMod val="110000"/>
                    </a:schemeClr>
                  </a:gs>
                  <a:gs pos="84000">
                    <a:schemeClr val="accent5">
                      <a:shade val="90000"/>
                      <a:lumMod val="88000"/>
                    </a:schemeClr>
                  </a:gs>
                </a:gsLst>
                <a:lin ang="5400000" scaled="0"/>
              </a:gradFill>
              <a:ln w="9525">
                <a:solidFill>
                  <a:schemeClr val="accent5"/>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PerCapitaGDPUpdate!$FL$72:$FL$156</c:f>
            </c:numRef>
          </c:val>
          <c:smooth val="0"/>
          <c:extLst xmlns:c16r2="http://schemas.microsoft.com/office/drawing/2015/06/chart">
            <c:ext xmlns:c16="http://schemas.microsoft.com/office/drawing/2014/chart" uri="{C3380CC4-5D6E-409C-BE32-E72D297353CC}">
              <c16:uniqueId val="{000000A8-433E-47C2-9F1D-C2474C5393EA}"/>
            </c:ext>
          </c:extLst>
        </c:ser>
        <c:ser>
          <c:idx val="167"/>
          <c:order val="167"/>
          <c:spPr>
            <a:ln w="34925" cap="rnd">
              <a:solidFill>
                <a:schemeClr val="accent6"/>
              </a:solidFill>
              <a:round/>
            </a:ln>
            <a:effectLst>
              <a:outerShdw blurRad="88900" dist="38100" dir="5040000" rotWithShape="0">
                <a:srgbClr val="000000">
                  <a:alpha val="60000"/>
                </a:srgbClr>
              </a:outerShdw>
            </a:effectLst>
          </c:spPr>
          <c:marker>
            <c:symbol val="circle"/>
            <c:size val="6"/>
            <c:spPr>
              <a:gradFill rotWithShape="1">
                <a:gsLst>
                  <a:gs pos="0">
                    <a:schemeClr val="accent6">
                      <a:tint val="98000"/>
                      <a:lumMod val="110000"/>
                    </a:schemeClr>
                  </a:gs>
                  <a:gs pos="84000">
                    <a:schemeClr val="accent6">
                      <a:shade val="90000"/>
                      <a:lumMod val="88000"/>
                    </a:schemeClr>
                  </a:gs>
                </a:gsLst>
                <a:lin ang="5400000" scaled="0"/>
              </a:gradFill>
              <a:ln w="9525">
                <a:solidFill>
                  <a:schemeClr val="accent6"/>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PerCapitaGDPUpdate!$FM$72:$FM$156</c:f>
            </c:numRef>
          </c:val>
          <c:smooth val="0"/>
          <c:extLst xmlns:c16r2="http://schemas.microsoft.com/office/drawing/2015/06/chart">
            <c:ext xmlns:c16="http://schemas.microsoft.com/office/drawing/2014/chart" uri="{C3380CC4-5D6E-409C-BE32-E72D297353CC}">
              <c16:uniqueId val="{000000A9-433E-47C2-9F1D-C2474C5393EA}"/>
            </c:ext>
          </c:extLst>
        </c:ser>
        <c:ser>
          <c:idx val="168"/>
          <c:order val="168"/>
          <c:spPr>
            <a:ln w="34925" cap="rnd">
              <a:solidFill>
                <a:schemeClr val="accent1">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60000"/>
                      <a:tint val="98000"/>
                      <a:lumMod val="110000"/>
                    </a:schemeClr>
                  </a:gs>
                  <a:gs pos="84000">
                    <a:schemeClr val="accent1">
                      <a:lumMod val="60000"/>
                      <a:shade val="90000"/>
                      <a:lumMod val="88000"/>
                    </a:schemeClr>
                  </a:gs>
                </a:gsLst>
                <a:lin ang="5400000" scaled="0"/>
              </a:gradFill>
              <a:ln w="9525">
                <a:solidFill>
                  <a:schemeClr val="accent1">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PerCapitaGDPUpdate!$FN$72:$FN$156</c:f>
            </c:numRef>
          </c:val>
          <c:smooth val="0"/>
          <c:extLst xmlns:c16r2="http://schemas.microsoft.com/office/drawing/2015/06/chart">
            <c:ext xmlns:c16="http://schemas.microsoft.com/office/drawing/2014/chart" uri="{C3380CC4-5D6E-409C-BE32-E72D297353CC}">
              <c16:uniqueId val="{000000AA-433E-47C2-9F1D-C2474C5393EA}"/>
            </c:ext>
          </c:extLst>
        </c:ser>
        <c:ser>
          <c:idx val="169"/>
          <c:order val="169"/>
          <c:spPr>
            <a:ln w="34925" cap="rnd">
              <a:solidFill>
                <a:schemeClr val="accent2">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60000"/>
                      <a:tint val="98000"/>
                      <a:lumMod val="110000"/>
                    </a:schemeClr>
                  </a:gs>
                  <a:gs pos="84000">
                    <a:schemeClr val="accent2">
                      <a:lumMod val="60000"/>
                      <a:shade val="90000"/>
                      <a:lumMod val="88000"/>
                    </a:schemeClr>
                  </a:gs>
                </a:gsLst>
                <a:lin ang="5400000" scaled="0"/>
              </a:gradFill>
              <a:ln w="9525">
                <a:solidFill>
                  <a:schemeClr val="accent2">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PerCapitaGDPUpdate!$FO$72:$FO$156</c:f>
            </c:numRef>
          </c:val>
          <c:smooth val="0"/>
          <c:extLst xmlns:c16r2="http://schemas.microsoft.com/office/drawing/2015/06/chart">
            <c:ext xmlns:c16="http://schemas.microsoft.com/office/drawing/2014/chart" uri="{C3380CC4-5D6E-409C-BE32-E72D297353CC}">
              <c16:uniqueId val="{000000AB-433E-47C2-9F1D-C2474C5393EA}"/>
            </c:ext>
          </c:extLst>
        </c:ser>
        <c:ser>
          <c:idx val="170"/>
          <c:order val="170"/>
          <c:spPr>
            <a:ln w="34925" cap="rnd">
              <a:solidFill>
                <a:schemeClr val="accent3">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60000"/>
                      <a:tint val="98000"/>
                      <a:lumMod val="110000"/>
                    </a:schemeClr>
                  </a:gs>
                  <a:gs pos="84000">
                    <a:schemeClr val="accent3">
                      <a:lumMod val="60000"/>
                      <a:shade val="90000"/>
                      <a:lumMod val="88000"/>
                    </a:schemeClr>
                  </a:gs>
                </a:gsLst>
                <a:lin ang="5400000" scaled="0"/>
              </a:gradFill>
              <a:ln w="9525">
                <a:solidFill>
                  <a:schemeClr val="accent3">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PerCapitaGDPUpdate!$FP$72:$FP$156</c:f>
            </c:numRef>
          </c:val>
          <c:smooth val="0"/>
          <c:extLst xmlns:c16r2="http://schemas.microsoft.com/office/drawing/2015/06/chart">
            <c:ext xmlns:c16="http://schemas.microsoft.com/office/drawing/2014/chart" uri="{C3380CC4-5D6E-409C-BE32-E72D297353CC}">
              <c16:uniqueId val="{000000AC-433E-47C2-9F1D-C2474C5393EA}"/>
            </c:ext>
          </c:extLst>
        </c:ser>
        <c:ser>
          <c:idx val="171"/>
          <c:order val="171"/>
          <c:spPr>
            <a:ln w="34925" cap="rnd">
              <a:solidFill>
                <a:schemeClr val="accent4">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60000"/>
                      <a:tint val="98000"/>
                      <a:lumMod val="110000"/>
                    </a:schemeClr>
                  </a:gs>
                  <a:gs pos="84000">
                    <a:schemeClr val="accent4">
                      <a:lumMod val="60000"/>
                      <a:shade val="90000"/>
                      <a:lumMod val="88000"/>
                    </a:schemeClr>
                  </a:gs>
                </a:gsLst>
                <a:lin ang="5400000" scaled="0"/>
              </a:gradFill>
              <a:ln w="9525">
                <a:solidFill>
                  <a:schemeClr val="accent4">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PerCapitaGDPUpdate!$FQ$72:$FQ$156</c:f>
            </c:numRef>
          </c:val>
          <c:smooth val="0"/>
          <c:extLst xmlns:c16r2="http://schemas.microsoft.com/office/drawing/2015/06/chart">
            <c:ext xmlns:c16="http://schemas.microsoft.com/office/drawing/2014/chart" uri="{C3380CC4-5D6E-409C-BE32-E72D297353CC}">
              <c16:uniqueId val="{000000AD-433E-47C2-9F1D-C2474C5393EA}"/>
            </c:ext>
          </c:extLst>
        </c:ser>
        <c:ser>
          <c:idx val="172"/>
          <c:order val="172"/>
          <c:spPr>
            <a:ln w="34925" cap="rnd">
              <a:solidFill>
                <a:schemeClr val="accent5">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60000"/>
                      <a:tint val="98000"/>
                      <a:lumMod val="110000"/>
                    </a:schemeClr>
                  </a:gs>
                  <a:gs pos="84000">
                    <a:schemeClr val="accent5">
                      <a:lumMod val="60000"/>
                      <a:shade val="90000"/>
                      <a:lumMod val="88000"/>
                    </a:schemeClr>
                  </a:gs>
                </a:gsLst>
                <a:lin ang="5400000" scaled="0"/>
              </a:gradFill>
              <a:ln w="9525">
                <a:solidFill>
                  <a:schemeClr val="accent5">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PerCapitaGDPUpdate!$FR$72:$FR$156</c:f>
            </c:numRef>
          </c:val>
          <c:smooth val="0"/>
          <c:extLst xmlns:c16r2="http://schemas.microsoft.com/office/drawing/2015/06/chart">
            <c:ext xmlns:c16="http://schemas.microsoft.com/office/drawing/2014/chart" uri="{C3380CC4-5D6E-409C-BE32-E72D297353CC}">
              <c16:uniqueId val="{000000AE-433E-47C2-9F1D-C2474C5393EA}"/>
            </c:ext>
          </c:extLst>
        </c:ser>
        <c:ser>
          <c:idx val="173"/>
          <c:order val="173"/>
          <c:spPr>
            <a:ln w="34925" cap="rnd">
              <a:solidFill>
                <a:schemeClr val="accent6">
                  <a:lumMod val="6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60000"/>
                      <a:tint val="98000"/>
                      <a:lumMod val="110000"/>
                    </a:schemeClr>
                  </a:gs>
                  <a:gs pos="84000">
                    <a:schemeClr val="accent6">
                      <a:lumMod val="60000"/>
                      <a:shade val="90000"/>
                      <a:lumMod val="88000"/>
                    </a:schemeClr>
                  </a:gs>
                </a:gsLst>
                <a:lin ang="5400000" scaled="0"/>
              </a:gradFill>
              <a:ln w="9525">
                <a:solidFill>
                  <a:schemeClr val="accent6">
                    <a:lumMod val="6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PerCapitaGDPUpdate!$FS$72:$FS$156</c:f>
            </c:numRef>
          </c:val>
          <c:smooth val="0"/>
          <c:extLst xmlns:c16r2="http://schemas.microsoft.com/office/drawing/2015/06/chart">
            <c:ext xmlns:c16="http://schemas.microsoft.com/office/drawing/2014/chart" uri="{C3380CC4-5D6E-409C-BE32-E72D297353CC}">
              <c16:uniqueId val="{000000AF-433E-47C2-9F1D-C2474C5393EA}"/>
            </c:ext>
          </c:extLst>
        </c:ser>
        <c:ser>
          <c:idx val="174"/>
          <c:order val="174"/>
          <c:spPr>
            <a:ln w="34925" cap="rnd">
              <a:solidFill>
                <a:schemeClr val="accent1">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lumOff val="20000"/>
                      <a:tint val="98000"/>
                      <a:lumMod val="110000"/>
                    </a:schemeClr>
                  </a:gs>
                  <a:gs pos="84000">
                    <a:schemeClr val="accent1">
                      <a:lumMod val="80000"/>
                      <a:lumOff val="20000"/>
                      <a:shade val="90000"/>
                      <a:lumMod val="88000"/>
                    </a:schemeClr>
                  </a:gs>
                </a:gsLst>
                <a:lin ang="5400000" scaled="0"/>
              </a:gradFill>
              <a:ln w="9525">
                <a:solidFill>
                  <a:schemeClr val="accent1">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PerCapitaGDPUpdate!$FT$72:$FT$156</c:f>
            </c:numRef>
          </c:val>
          <c:smooth val="0"/>
          <c:extLst xmlns:c16r2="http://schemas.microsoft.com/office/drawing/2015/06/chart">
            <c:ext xmlns:c16="http://schemas.microsoft.com/office/drawing/2014/chart" uri="{C3380CC4-5D6E-409C-BE32-E72D297353CC}">
              <c16:uniqueId val="{000000B0-433E-47C2-9F1D-C2474C5393EA}"/>
            </c:ext>
          </c:extLst>
        </c:ser>
        <c:ser>
          <c:idx val="175"/>
          <c:order val="175"/>
          <c:spPr>
            <a:ln w="34925" cap="rnd">
              <a:solidFill>
                <a:schemeClr val="accent2">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lumOff val="20000"/>
                      <a:tint val="98000"/>
                      <a:lumMod val="110000"/>
                    </a:schemeClr>
                  </a:gs>
                  <a:gs pos="84000">
                    <a:schemeClr val="accent2">
                      <a:lumMod val="80000"/>
                      <a:lumOff val="20000"/>
                      <a:shade val="90000"/>
                      <a:lumMod val="88000"/>
                    </a:schemeClr>
                  </a:gs>
                </a:gsLst>
                <a:lin ang="5400000" scaled="0"/>
              </a:gradFill>
              <a:ln w="9525">
                <a:solidFill>
                  <a:schemeClr val="accent2">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PerCapitaGDPUpdate!$FU$72:$FU$156</c:f>
            </c:numRef>
          </c:val>
          <c:smooth val="0"/>
          <c:extLst xmlns:c16r2="http://schemas.microsoft.com/office/drawing/2015/06/chart">
            <c:ext xmlns:c16="http://schemas.microsoft.com/office/drawing/2014/chart" uri="{C3380CC4-5D6E-409C-BE32-E72D297353CC}">
              <c16:uniqueId val="{000000B1-433E-47C2-9F1D-C2474C5393EA}"/>
            </c:ext>
          </c:extLst>
        </c:ser>
        <c:ser>
          <c:idx val="176"/>
          <c:order val="176"/>
          <c:spPr>
            <a:ln w="34925" cap="rnd">
              <a:solidFill>
                <a:schemeClr val="accent3">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lumOff val="20000"/>
                      <a:tint val="98000"/>
                      <a:lumMod val="110000"/>
                    </a:schemeClr>
                  </a:gs>
                  <a:gs pos="84000">
                    <a:schemeClr val="accent3">
                      <a:lumMod val="80000"/>
                      <a:lumOff val="20000"/>
                      <a:shade val="90000"/>
                      <a:lumMod val="88000"/>
                    </a:schemeClr>
                  </a:gs>
                </a:gsLst>
                <a:lin ang="5400000" scaled="0"/>
              </a:gradFill>
              <a:ln w="9525">
                <a:solidFill>
                  <a:schemeClr val="accent3">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PerCapitaGDPUpdate!$FV$72:$FV$156</c:f>
            </c:numRef>
          </c:val>
          <c:smooth val="0"/>
          <c:extLst xmlns:c16r2="http://schemas.microsoft.com/office/drawing/2015/06/chart">
            <c:ext xmlns:c16="http://schemas.microsoft.com/office/drawing/2014/chart" uri="{C3380CC4-5D6E-409C-BE32-E72D297353CC}">
              <c16:uniqueId val="{000000B2-433E-47C2-9F1D-C2474C5393EA}"/>
            </c:ext>
          </c:extLst>
        </c:ser>
        <c:ser>
          <c:idx val="177"/>
          <c:order val="177"/>
          <c:spPr>
            <a:ln w="34925" cap="rnd">
              <a:solidFill>
                <a:schemeClr val="accent4">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4">
                      <a:lumMod val="80000"/>
                      <a:lumOff val="20000"/>
                      <a:tint val="98000"/>
                      <a:lumMod val="110000"/>
                    </a:schemeClr>
                  </a:gs>
                  <a:gs pos="84000">
                    <a:schemeClr val="accent4">
                      <a:lumMod val="80000"/>
                      <a:lumOff val="20000"/>
                      <a:shade val="90000"/>
                      <a:lumMod val="88000"/>
                    </a:schemeClr>
                  </a:gs>
                </a:gsLst>
                <a:lin ang="5400000" scaled="0"/>
              </a:gradFill>
              <a:ln w="9525">
                <a:solidFill>
                  <a:schemeClr val="accent4">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PerCapitaGDPUpdate!$FW$72:$FW$156</c:f>
            </c:numRef>
          </c:val>
          <c:smooth val="0"/>
          <c:extLst xmlns:c16r2="http://schemas.microsoft.com/office/drawing/2015/06/chart">
            <c:ext xmlns:c16="http://schemas.microsoft.com/office/drawing/2014/chart" uri="{C3380CC4-5D6E-409C-BE32-E72D297353CC}">
              <c16:uniqueId val="{000000B3-433E-47C2-9F1D-C2474C5393EA}"/>
            </c:ext>
          </c:extLst>
        </c:ser>
        <c:ser>
          <c:idx val="178"/>
          <c:order val="178"/>
          <c:spPr>
            <a:ln w="34925" cap="rnd">
              <a:solidFill>
                <a:schemeClr val="accent5">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lumOff val="20000"/>
                      <a:tint val="98000"/>
                      <a:lumMod val="110000"/>
                    </a:schemeClr>
                  </a:gs>
                  <a:gs pos="84000">
                    <a:schemeClr val="accent5">
                      <a:lumMod val="80000"/>
                      <a:lumOff val="20000"/>
                      <a:shade val="90000"/>
                      <a:lumMod val="88000"/>
                    </a:schemeClr>
                  </a:gs>
                </a:gsLst>
                <a:lin ang="5400000" scaled="0"/>
              </a:gradFill>
              <a:ln w="9525">
                <a:solidFill>
                  <a:schemeClr val="accent5">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PerCapitaGDPUpdate!$FX$72:$FX$156</c:f>
            </c:numRef>
          </c:val>
          <c:smooth val="0"/>
          <c:extLst xmlns:c16r2="http://schemas.microsoft.com/office/drawing/2015/06/chart">
            <c:ext xmlns:c16="http://schemas.microsoft.com/office/drawing/2014/chart" uri="{C3380CC4-5D6E-409C-BE32-E72D297353CC}">
              <c16:uniqueId val="{000000B4-433E-47C2-9F1D-C2474C5393EA}"/>
            </c:ext>
          </c:extLst>
        </c:ser>
        <c:ser>
          <c:idx val="179"/>
          <c:order val="179"/>
          <c:spPr>
            <a:ln w="34925" cap="rnd">
              <a:solidFill>
                <a:schemeClr val="accent6">
                  <a:lumMod val="80000"/>
                  <a:lumOff val="2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6">
                      <a:lumMod val="80000"/>
                      <a:lumOff val="20000"/>
                      <a:tint val="98000"/>
                      <a:lumMod val="110000"/>
                    </a:schemeClr>
                  </a:gs>
                  <a:gs pos="84000">
                    <a:schemeClr val="accent6">
                      <a:lumMod val="80000"/>
                      <a:lumOff val="20000"/>
                      <a:shade val="90000"/>
                      <a:lumMod val="88000"/>
                    </a:schemeClr>
                  </a:gs>
                </a:gsLst>
                <a:lin ang="5400000" scaled="0"/>
              </a:gradFill>
              <a:ln w="9525">
                <a:solidFill>
                  <a:schemeClr val="accent6">
                    <a:lumMod val="80000"/>
                    <a:lumOff val="2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PerCapitaGDPUpdate!$FY$72:$FY$156</c:f>
            </c:numRef>
          </c:val>
          <c:smooth val="0"/>
          <c:extLst xmlns:c16r2="http://schemas.microsoft.com/office/drawing/2015/06/chart">
            <c:ext xmlns:c16="http://schemas.microsoft.com/office/drawing/2014/chart" uri="{C3380CC4-5D6E-409C-BE32-E72D297353CC}">
              <c16:uniqueId val="{000000B5-433E-47C2-9F1D-C2474C5393EA}"/>
            </c:ext>
          </c:extLst>
        </c:ser>
        <c:ser>
          <c:idx val="180"/>
          <c:order val="180"/>
          <c:spPr>
            <a:ln w="34925" cap="rnd">
              <a:solidFill>
                <a:schemeClr val="accent1">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1">
                      <a:lumMod val="80000"/>
                      <a:tint val="98000"/>
                      <a:lumMod val="110000"/>
                    </a:schemeClr>
                  </a:gs>
                  <a:gs pos="84000">
                    <a:schemeClr val="accent1">
                      <a:lumMod val="80000"/>
                      <a:shade val="90000"/>
                      <a:lumMod val="88000"/>
                    </a:schemeClr>
                  </a:gs>
                </a:gsLst>
                <a:lin ang="5400000" scaled="0"/>
              </a:gradFill>
              <a:ln w="9525">
                <a:solidFill>
                  <a:schemeClr val="accent1">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PerCapitaGDPUpdate!$FZ$72:$FZ$156</c:f>
            </c:numRef>
          </c:val>
          <c:smooth val="0"/>
          <c:extLst xmlns:c16r2="http://schemas.microsoft.com/office/drawing/2015/06/chart">
            <c:ext xmlns:c16="http://schemas.microsoft.com/office/drawing/2014/chart" uri="{C3380CC4-5D6E-409C-BE32-E72D297353CC}">
              <c16:uniqueId val="{000000B6-433E-47C2-9F1D-C2474C5393EA}"/>
            </c:ext>
          </c:extLst>
        </c:ser>
        <c:ser>
          <c:idx val="181"/>
          <c:order val="181"/>
          <c:spPr>
            <a:ln w="34925" cap="rnd">
              <a:solidFill>
                <a:schemeClr val="accent2">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2">
                      <a:lumMod val="80000"/>
                      <a:tint val="98000"/>
                      <a:lumMod val="110000"/>
                    </a:schemeClr>
                  </a:gs>
                  <a:gs pos="84000">
                    <a:schemeClr val="accent2">
                      <a:lumMod val="80000"/>
                      <a:shade val="90000"/>
                      <a:lumMod val="88000"/>
                    </a:schemeClr>
                  </a:gs>
                </a:gsLst>
                <a:lin ang="5400000" scaled="0"/>
              </a:gradFill>
              <a:ln w="9525">
                <a:solidFill>
                  <a:schemeClr val="accent2">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PerCapitaGDPUpdate!$GA$72:$GA$156</c:f>
            </c:numRef>
          </c:val>
          <c:smooth val="0"/>
          <c:extLst xmlns:c16r2="http://schemas.microsoft.com/office/drawing/2015/06/chart">
            <c:ext xmlns:c16="http://schemas.microsoft.com/office/drawing/2014/chart" uri="{C3380CC4-5D6E-409C-BE32-E72D297353CC}">
              <c16:uniqueId val="{000000B7-433E-47C2-9F1D-C2474C5393EA}"/>
            </c:ext>
          </c:extLst>
        </c:ser>
        <c:ser>
          <c:idx val="182"/>
          <c:order val="182"/>
          <c:spPr>
            <a:ln w="34925" cap="rnd">
              <a:solidFill>
                <a:schemeClr val="accent3">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3">
                      <a:lumMod val="80000"/>
                      <a:tint val="98000"/>
                      <a:lumMod val="110000"/>
                    </a:schemeClr>
                  </a:gs>
                  <a:gs pos="84000">
                    <a:schemeClr val="accent3">
                      <a:lumMod val="80000"/>
                      <a:shade val="90000"/>
                      <a:lumMod val="88000"/>
                    </a:schemeClr>
                  </a:gs>
                </a:gsLst>
                <a:lin ang="5400000" scaled="0"/>
              </a:gradFill>
              <a:ln w="9525">
                <a:solidFill>
                  <a:schemeClr val="accent3">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PerCapitaGDPUpdate!$GB$72:$GB$156</c:f>
            </c:numRef>
          </c:val>
          <c:smooth val="0"/>
          <c:extLst xmlns:c16r2="http://schemas.microsoft.com/office/drawing/2015/06/chart">
            <c:ext xmlns:c16="http://schemas.microsoft.com/office/drawing/2014/chart" uri="{C3380CC4-5D6E-409C-BE32-E72D297353CC}">
              <c16:uniqueId val="{000000B8-433E-47C2-9F1D-C2474C5393EA}"/>
            </c:ext>
          </c:extLst>
        </c:ser>
        <c:ser>
          <c:idx val="183"/>
          <c:order val="183"/>
          <c:spPr>
            <a:ln w="34925" cap="rnd">
              <a:solidFill>
                <a:schemeClr val="accent4">
                  <a:lumMod val="80000"/>
                </a:schemeClr>
              </a:solidFill>
              <a:round/>
            </a:ln>
            <a:effectLst>
              <a:outerShdw blurRad="88900" dist="38100" dir="5040000" rotWithShape="0">
                <a:srgbClr val="000000">
                  <a:alpha val="60000"/>
                </a:srgbClr>
              </a:outerShdw>
            </a:effectLst>
          </c:spPr>
          <c:marker>
            <c:symbol val="none"/>
          </c:marker>
          <c:cat>
            <c:numRef>
              <c:f>PerCapitaGDPUpdate!$A$72:$A$156</c:f>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f>PerCapitaGDPUpdate!$GC$72:$GC$156</c:f>
              <c:numCache>
                <c:formatCode>General</c:formatCode>
                <c:ptCount val="85"/>
                <c:pt idx="20" formatCode="#,##0">
                  <c:v>884.25512768639203</c:v>
                </c:pt>
                <c:pt idx="63" formatCode="#,##0">
                  <c:v>1543.1589762396529</c:v>
                </c:pt>
              </c:numCache>
            </c:numRef>
          </c:val>
          <c:smooth val="0"/>
          <c:extLst xmlns:c16r2="http://schemas.microsoft.com/office/drawing/2015/06/chart">
            <c:ext xmlns:c16="http://schemas.microsoft.com/office/drawing/2014/chart" uri="{C3380CC4-5D6E-409C-BE32-E72D297353CC}">
              <c16:uniqueId val="{000000B9-433E-47C2-9F1D-C2474C5393EA}"/>
            </c:ext>
          </c:extLst>
        </c:ser>
        <c:dLbls>
          <c:showLegendKey val="0"/>
          <c:showVal val="0"/>
          <c:showCatName val="0"/>
          <c:showSerName val="0"/>
          <c:showPercent val="0"/>
          <c:showBubbleSize val="0"/>
        </c:dLbls>
        <c:marker val="1"/>
        <c:smooth val="0"/>
        <c:axId val="309303560"/>
        <c:axId val="309301992"/>
        <c:extLst xmlns:c16r2="http://schemas.microsoft.com/office/drawing/2015/06/chart">
          <c:ext xmlns:c15="http://schemas.microsoft.com/office/drawing/2012/chart" uri="{02D57815-91ED-43cb-92C2-25804820EDAC}">
            <c15:filteredLineSeries>
              <c15:ser>
                <c:idx val="184"/>
                <c:order val="184"/>
                <c:spPr>
                  <a:ln w="34925" cap="rnd">
                    <a:solidFill>
                      <a:schemeClr val="accent5">
                        <a:lumMod val="80000"/>
                      </a:schemeClr>
                    </a:solidFill>
                    <a:round/>
                  </a:ln>
                  <a:effectLst>
                    <a:outerShdw blurRad="88900" dist="38100" dir="5040000" rotWithShape="0">
                      <a:srgbClr val="000000">
                        <a:alpha val="60000"/>
                      </a:srgbClr>
                    </a:outerShdw>
                  </a:effectLst>
                </c:spPr>
                <c:marker>
                  <c:symbol val="circle"/>
                  <c:size val="6"/>
                  <c:spPr>
                    <a:gradFill rotWithShape="1">
                      <a:gsLst>
                        <a:gs pos="0">
                          <a:schemeClr val="accent5">
                            <a:lumMod val="80000"/>
                            <a:tint val="98000"/>
                            <a:lumMod val="110000"/>
                          </a:schemeClr>
                        </a:gs>
                        <a:gs pos="84000">
                          <a:schemeClr val="accent5">
                            <a:lumMod val="80000"/>
                            <a:shade val="90000"/>
                            <a:lumMod val="88000"/>
                          </a:schemeClr>
                        </a:gs>
                      </a:gsLst>
                      <a:lin ang="5400000" scaled="0"/>
                    </a:gradFill>
                    <a:ln w="9525">
                      <a:solidFill>
                        <a:schemeClr val="accent5">
                          <a:lumMod val="80000"/>
                        </a:schemeClr>
                      </a:solidFill>
                      <a:roun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marker>
                <c:cat>
                  <c:numRef>
                    <c:extLst xmlns:c16r2="http://schemas.microsoft.com/office/drawing/2015/06/chart">
                      <c:ext uri="{02D57815-91ED-43cb-92C2-25804820EDAC}">
                        <c15:formulaRef>
                          <c15:sqref>PerCapitaGDPUpdate!$A$72:$A$156</c15:sqref>
                        </c15:formulaRef>
                      </c:ext>
                    </c:extLst>
                    <c:numCache>
                      <c:formatCode>General</c:formatCode>
                      <c:ptCount val="85"/>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numCache>
                  </c:numRef>
                </c:cat>
                <c:val>
                  <c:numRef>
                    <c:extLst xmlns:c16r2="http://schemas.microsoft.com/office/drawing/2015/06/chart">
                      <c:ext uri="{02D57815-91ED-43cb-92C2-25804820EDAC}">
                        <c15:formulaRef>
                          <c15:sqref>PerCapitaGDPUpdate!$GD$72:$GD$156</c15:sqref>
                        </c15:formulaRef>
                      </c:ext>
                    </c:extLst>
                    <c:numCache>
                      <c:formatCode>General</c:formatCode>
                      <c:ptCount val="85"/>
                    </c:numCache>
                  </c:numRef>
                </c:val>
                <c:smooth val="0"/>
                <c:extLst xmlns:c16r2="http://schemas.microsoft.com/office/drawing/2015/06/chart">
                  <c:ext xmlns:c16="http://schemas.microsoft.com/office/drawing/2014/chart" uri="{C3380CC4-5D6E-409C-BE32-E72D297353CC}">
                    <c16:uniqueId val="{000000BA-433E-47C2-9F1D-C2474C5393EA}"/>
                  </c:ext>
                </c:extLst>
              </c15:ser>
            </c15:filteredLineSeries>
          </c:ext>
        </c:extLst>
      </c:lineChart>
      <c:catAx>
        <c:axId val="309303560"/>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a:t>Source: Maddison Project database</a:t>
                </a:r>
              </a:p>
            </c:rich>
          </c:tx>
          <c:layout>
            <c:manualLayout>
              <c:xMode val="edge"/>
              <c:yMode val="edge"/>
              <c:x val="4.13793103448276E-2"/>
              <c:y val="0.95982950316176097"/>
            </c:manualLayout>
          </c:layout>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09301992"/>
        <c:crosses val="autoZero"/>
        <c:auto val="1"/>
        <c:lblAlgn val="ctr"/>
        <c:lblOffset val="100"/>
        <c:noMultiLvlLbl val="0"/>
      </c:catAx>
      <c:valAx>
        <c:axId val="30930199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09303560"/>
        <c:crosses val="autoZero"/>
        <c:crossBetween val="between"/>
      </c:valAx>
      <c:valAx>
        <c:axId val="309299640"/>
        <c:scaling>
          <c:orientation val="minMax"/>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09297680"/>
        <c:crosses val="max"/>
        <c:crossBetween val="between"/>
      </c:valAx>
      <c:catAx>
        <c:axId val="309297680"/>
        <c:scaling>
          <c:orientation val="minMax"/>
        </c:scaling>
        <c:delete val="1"/>
        <c:axPos val="b"/>
        <c:numFmt formatCode="General" sourceLinked="1"/>
        <c:majorTickMark val="none"/>
        <c:minorTickMark val="none"/>
        <c:tickLblPos val="nextTo"/>
        <c:crossAx val="309299640"/>
        <c:crosses val="autoZero"/>
        <c:auto val="1"/>
        <c:lblAlgn val="ctr"/>
        <c:lblOffset val="100"/>
        <c:noMultiLvlLbl val="0"/>
      </c:cat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Productivity</c:v>
                </c:pt>
              </c:strCache>
            </c:strRef>
          </c:tx>
          <c:spPr>
            <a:ln w="34925" cap="rnd">
              <a:solidFill>
                <a:schemeClr val="accent1"/>
              </a:solidFill>
              <a:round/>
            </a:ln>
            <a:effectLst>
              <a:outerShdw blurRad="88900" dist="38100" dir="5040000" rotWithShape="0">
                <a:srgbClr val="000000">
                  <a:alpha val="60000"/>
                </a:srgbClr>
              </a:outerShdw>
            </a:effectLst>
          </c:spPr>
          <c:marker>
            <c:symbol val="none"/>
          </c:marker>
          <c:dLbls>
            <c:dLbl>
              <c:idx val="53"/>
              <c:layout>
                <c:manualLayout>
                  <c:x val="-0.17351856237591701"/>
                  <c:y val="7.0822472508396295E-2"/>
                </c:manualLayout>
              </c:layout>
              <c:dLblPos val="r"/>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0-B73A-41C5-88F8-9AD15FBC7B9D}"/>
                </c:ext>
                <c:ext xmlns:c15="http://schemas.microsoft.com/office/drawing/2012/chart" uri="{CE6537A1-D6FC-4f65-9D91-7224C49458BB}"/>
              </c:extLst>
            </c:dLbl>
            <c:dLbl>
              <c:idx val="65"/>
              <c:layout>
                <c:manualLayout>
                  <c:x val="-1.43350656383883E-2"/>
                  <c:y val="2.741515064841150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73A-41C5-88F8-9AD15FBC7B9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l"/>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numRef>
              <c:f>Sheet1!$A$2:$A$27</c:f>
              <c:numCache>
                <c:formatCode>yyyy;\ @</c:formatCode>
                <c:ptCount val="26"/>
                <c:pt idx="0">
                  <c:v>17533</c:v>
                </c:pt>
                <c:pt idx="1">
                  <c:v>17899</c:v>
                </c:pt>
                <c:pt idx="2">
                  <c:v>18264</c:v>
                </c:pt>
                <c:pt idx="3">
                  <c:v>18629</c:v>
                </c:pt>
                <c:pt idx="4">
                  <c:v>18994</c:v>
                </c:pt>
                <c:pt idx="5">
                  <c:v>19360</c:v>
                </c:pt>
                <c:pt idx="6">
                  <c:v>19725</c:v>
                </c:pt>
                <c:pt idx="7">
                  <c:v>20090</c:v>
                </c:pt>
                <c:pt idx="8">
                  <c:v>20455</c:v>
                </c:pt>
                <c:pt idx="9">
                  <c:v>20821</c:v>
                </c:pt>
                <c:pt idx="10">
                  <c:v>21186</c:v>
                </c:pt>
                <c:pt idx="11">
                  <c:v>21551</c:v>
                </c:pt>
                <c:pt idx="12">
                  <c:v>21916</c:v>
                </c:pt>
                <c:pt idx="13">
                  <c:v>22282</c:v>
                </c:pt>
                <c:pt idx="14">
                  <c:v>22647</c:v>
                </c:pt>
                <c:pt idx="15">
                  <c:v>23012</c:v>
                </c:pt>
                <c:pt idx="16">
                  <c:v>23377</c:v>
                </c:pt>
                <c:pt idx="17">
                  <c:v>23743</c:v>
                </c:pt>
                <c:pt idx="18">
                  <c:v>24108</c:v>
                </c:pt>
                <c:pt idx="19">
                  <c:v>24473</c:v>
                </c:pt>
                <c:pt idx="20">
                  <c:v>24838</c:v>
                </c:pt>
                <c:pt idx="21">
                  <c:v>25204</c:v>
                </c:pt>
                <c:pt idx="22">
                  <c:v>25569</c:v>
                </c:pt>
                <c:pt idx="23">
                  <c:v>25934</c:v>
                </c:pt>
                <c:pt idx="24">
                  <c:v>26299</c:v>
                </c:pt>
                <c:pt idx="25">
                  <c:v>26665</c:v>
                </c:pt>
              </c:numCache>
            </c:numRef>
          </c:cat>
          <c:val>
            <c:numRef>
              <c:f>Sheet1!$B$2:$B$27</c:f>
              <c:numCache>
                <c:formatCode>0%</c:formatCode>
                <c:ptCount val="26"/>
                <c:pt idx="0">
                  <c:v>0</c:v>
                </c:pt>
                <c:pt idx="1">
                  <c:v>2.19381081916321E-2</c:v>
                </c:pt>
                <c:pt idx="2">
                  <c:v>8.1495390162301895E-2</c:v>
                </c:pt>
                <c:pt idx="3">
                  <c:v>9.3302466052248303E-2</c:v>
                </c:pt>
                <c:pt idx="4">
                  <c:v>0.121606683647928</c:v>
                </c:pt>
                <c:pt idx="5">
                  <c:v>0.161905469947802</c:v>
                </c:pt>
                <c:pt idx="6">
                  <c:v>0.20239551759291999</c:v>
                </c:pt>
                <c:pt idx="7">
                  <c:v>0.26050872190040802</c:v>
                </c:pt>
                <c:pt idx="8">
                  <c:v>0.27189051789318902</c:v>
                </c:pt>
                <c:pt idx="9">
                  <c:v>0.30942942267420098</c:v>
                </c:pt>
                <c:pt idx="10">
                  <c:v>0.35306588367272401</c:v>
                </c:pt>
                <c:pt idx="11">
                  <c:v>0.401824351920687</c:v>
                </c:pt>
                <c:pt idx="12">
                  <c:v>0.4226335408779</c:v>
                </c:pt>
                <c:pt idx="13">
                  <c:v>0.47063283122437799</c:v>
                </c:pt>
                <c:pt idx="14">
                  <c:v>0.52063530708740502</c:v>
                </c:pt>
                <c:pt idx="15">
                  <c:v>0.57374889773329496</c:v>
                </c:pt>
                <c:pt idx="16">
                  <c:v>0.62611439677728797</c:v>
                </c:pt>
                <c:pt idx="17">
                  <c:v>0.66617507414539801</c:v>
                </c:pt>
                <c:pt idx="18">
                  <c:v>0.70369817491798503</c:v>
                </c:pt>
                <c:pt idx="19">
                  <c:v>0.72860352452333099</c:v>
                </c:pt>
                <c:pt idx="20">
                  <c:v>0.78116991131050995</c:v>
                </c:pt>
                <c:pt idx="21">
                  <c:v>0.79795698618275301</c:v>
                </c:pt>
                <c:pt idx="22">
                  <c:v>0.84393330016561996</c:v>
                </c:pt>
                <c:pt idx="23">
                  <c:v>0.92423629026238097</c:v>
                </c:pt>
                <c:pt idx="24">
                  <c:v>0.97072114607470406</c:v>
                </c:pt>
                <c:pt idx="25">
                  <c:v>1.0035236299154471</c:v>
                </c:pt>
              </c:numCache>
            </c:numRef>
          </c:val>
          <c:smooth val="0"/>
          <c:extLst xmlns:c16r2="http://schemas.microsoft.com/office/drawing/2015/06/chart">
            <c:ext xmlns:c16="http://schemas.microsoft.com/office/drawing/2014/chart" uri="{C3380CC4-5D6E-409C-BE32-E72D297353CC}">
              <c16:uniqueId val="{00000002-B73A-41C5-88F8-9AD15FBC7B9D}"/>
            </c:ext>
          </c:extLst>
        </c:ser>
        <c:ser>
          <c:idx val="1"/>
          <c:order val="1"/>
          <c:tx>
            <c:strRef>
              <c:f>Sheet1!$C$1</c:f>
              <c:strCache>
                <c:ptCount val="1"/>
                <c:pt idx="0">
                  <c:v>Hourly compensation</c:v>
                </c:pt>
              </c:strCache>
            </c:strRef>
          </c:tx>
          <c:spPr>
            <a:ln w="34925" cap="rnd">
              <a:solidFill>
                <a:schemeClr val="accent2"/>
              </a:solidFill>
              <a:round/>
            </a:ln>
            <a:effectLst>
              <a:outerShdw blurRad="88900" dist="38100" dir="5040000" rotWithShape="0">
                <a:srgbClr val="000000">
                  <a:alpha val="60000"/>
                </a:srgbClr>
              </a:outerShdw>
            </a:effectLst>
          </c:spPr>
          <c:marker>
            <c:symbol val="none"/>
          </c:marker>
          <c:dLbls>
            <c:dLbl>
              <c:idx val="53"/>
              <c:layout>
                <c:manualLayout>
                  <c:x val="-0.201244278614055"/>
                  <c:y val="-2.2845958873676199E-3"/>
                </c:manualLayout>
              </c:layout>
              <c:dLblPos val="r"/>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3-B73A-41C5-88F8-9AD15FBC7B9D}"/>
                </c:ext>
                <c:ext xmlns:c15="http://schemas.microsoft.com/office/drawing/2012/chart" uri="{CE6537A1-D6FC-4f65-9D91-7224C49458BB}"/>
              </c:extLst>
            </c:dLbl>
            <c:dLbl>
              <c:idx val="65"/>
              <c:layout>
                <c:manualLayout>
                  <c:x val="-1.6640730957632702E-2"/>
                  <c:y val="-4.569191774735249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73A-41C5-88F8-9AD15FBC7B9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l"/>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numRef>
              <c:f>Sheet1!$A$2:$A$27</c:f>
              <c:numCache>
                <c:formatCode>yyyy;\ @</c:formatCode>
                <c:ptCount val="26"/>
                <c:pt idx="0">
                  <c:v>17533</c:v>
                </c:pt>
                <c:pt idx="1">
                  <c:v>17899</c:v>
                </c:pt>
                <c:pt idx="2">
                  <c:v>18264</c:v>
                </c:pt>
                <c:pt idx="3">
                  <c:v>18629</c:v>
                </c:pt>
                <c:pt idx="4">
                  <c:v>18994</c:v>
                </c:pt>
                <c:pt idx="5">
                  <c:v>19360</c:v>
                </c:pt>
                <c:pt idx="6">
                  <c:v>19725</c:v>
                </c:pt>
                <c:pt idx="7">
                  <c:v>20090</c:v>
                </c:pt>
                <c:pt idx="8">
                  <c:v>20455</c:v>
                </c:pt>
                <c:pt idx="9">
                  <c:v>20821</c:v>
                </c:pt>
                <c:pt idx="10">
                  <c:v>21186</c:v>
                </c:pt>
                <c:pt idx="11">
                  <c:v>21551</c:v>
                </c:pt>
                <c:pt idx="12">
                  <c:v>21916</c:v>
                </c:pt>
                <c:pt idx="13">
                  <c:v>22282</c:v>
                </c:pt>
                <c:pt idx="14">
                  <c:v>22647</c:v>
                </c:pt>
                <c:pt idx="15">
                  <c:v>23012</c:v>
                </c:pt>
                <c:pt idx="16">
                  <c:v>23377</c:v>
                </c:pt>
                <c:pt idx="17">
                  <c:v>23743</c:v>
                </c:pt>
                <c:pt idx="18">
                  <c:v>24108</c:v>
                </c:pt>
                <c:pt idx="19">
                  <c:v>24473</c:v>
                </c:pt>
                <c:pt idx="20">
                  <c:v>24838</c:v>
                </c:pt>
                <c:pt idx="21">
                  <c:v>25204</c:v>
                </c:pt>
                <c:pt idx="22">
                  <c:v>25569</c:v>
                </c:pt>
                <c:pt idx="23">
                  <c:v>25934</c:v>
                </c:pt>
                <c:pt idx="24">
                  <c:v>26299</c:v>
                </c:pt>
                <c:pt idx="25">
                  <c:v>26665</c:v>
                </c:pt>
              </c:numCache>
            </c:numRef>
          </c:cat>
          <c:val>
            <c:numRef>
              <c:f>Sheet1!$C$2:$C$27</c:f>
              <c:numCache>
                <c:formatCode>0%</c:formatCode>
                <c:ptCount val="26"/>
                <c:pt idx="0">
                  <c:v>0</c:v>
                </c:pt>
                <c:pt idx="1">
                  <c:v>6.3E-2</c:v>
                </c:pt>
                <c:pt idx="2">
                  <c:v>0.105</c:v>
                </c:pt>
                <c:pt idx="3">
                  <c:v>0.11799999999999999</c:v>
                </c:pt>
                <c:pt idx="4">
                  <c:v>0.15</c:v>
                </c:pt>
                <c:pt idx="5">
                  <c:v>0.20799999999999999</c:v>
                </c:pt>
                <c:pt idx="6">
                  <c:v>0.23499999999999999</c:v>
                </c:pt>
                <c:pt idx="7">
                  <c:v>0.28699999999999998</c:v>
                </c:pt>
                <c:pt idx="8">
                  <c:v>0.33900000000000002</c:v>
                </c:pt>
                <c:pt idx="9">
                  <c:v>0.371</c:v>
                </c:pt>
                <c:pt idx="10">
                  <c:v>0.38200000000000001</c:v>
                </c:pt>
                <c:pt idx="11">
                  <c:v>0.42599999999999999</c:v>
                </c:pt>
                <c:pt idx="12">
                  <c:v>0.45500000000000002</c:v>
                </c:pt>
                <c:pt idx="13">
                  <c:v>0.48</c:v>
                </c:pt>
                <c:pt idx="14">
                  <c:v>0.52500000000000002</c:v>
                </c:pt>
                <c:pt idx="15">
                  <c:v>0.55000000000000004</c:v>
                </c:pt>
                <c:pt idx="16">
                  <c:v>0.58499999999999996</c:v>
                </c:pt>
                <c:pt idx="17">
                  <c:v>0.625</c:v>
                </c:pt>
                <c:pt idx="18">
                  <c:v>0.64900000000000002</c:v>
                </c:pt>
                <c:pt idx="19">
                  <c:v>0.66900000000000004</c:v>
                </c:pt>
                <c:pt idx="20">
                  <c:v>0.70699999999999996</c:v>
                </c:pt>
                <c:pt idx="21">
                  <c:v>0.747</c:v>
                </c:pt>
                <c:pt idx="22">
                  <c:v>0.76600000000000001</c:v>
                </c:pt>
                <c:pt idx="23">
                  <c:v>0.82</c:v>
                </c:pt>
                <c:pt idx="24">
                  <c:v>0.91300000000000003</c:v>
                </c:pt>
                <c:pt idx="25">
                  <c:v>0.91300000000000003</c:v>
                </c:pt>
              </c:numCache>
            </c:numRef>
          </c:val>
          <c:smooth val="0"/>
          <c:extLst xmlns:c16r2="http://schemas.microsoft.com/office/drawing/2015/06/chart">
            <c:ext xmlns:c16="http://schemas.microsoft.com/office/drawing/2014/chart" uri="{C3380CC4-5D6E-409C-BE32-E72D297353CC}">
              <c16:uniqueId val="{00000005-B73A-41C5-88F8-9AD15FBC7B9D}"/>
            </c:ext>
          </c:extLst>
        </c:ser>
        <c:dLbls>
          <c:showLegendKey val="0"/>
          <c:showVal val="0"/>
          <c:showCatName val="0"/>
          <c:showSerName val="0"/>
          <c:showPercent val="0"/>
          <c:showBubbleSize val="0"/>
        </c:dLbls>
        <c:smooth val="0"/>
        <c:axId val="351410232"/>
        <c:axId val="351407096"/>
      </c:lineChart>
      <c:dateAx>
        <c:axId val="351410232"/>
        <c:scaling>
          <c:orientation val="minMax"/>
        </c:scaling>
        <c:delete val="1"/>
        <c:axPos val="b"/>
        <c:numFmt formatCode="yyyy;\ @" sourceLinked="1"/>
        <c:majorTickMark val="none"/>
        <c:minorTickMark val="none"/>
        <c:tickLblPos val="nextTo"/>
        <c:crossAx val="351407096"/>
        <c:crosses val="autoZero"/>
        <c:auto val="1"/>
        <c:lblOffset val="100"/>
        <c:baseTimeUnit val="years"/>
        <c:majorUnit val="5"/>
        <c:majorTimeUnit val="years"/>
      </c:dateAx>
      <c:valAx>
        <c:axId val="35140709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51410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Productivity</c:v>
                </c:pt>
              </c:strCache>
            </c:strRef>
          </c:tx>
          <c:spPr>
            <a:ln w="76200" cap="rnd">
              <a:solidFill>
                <a:srgbClr val="0082A4"/>
              </a:solidFill>
              <a:round/>
            </a:ln>
            <a:effectLst/>
          </c:spPr>
          <c:marker>
            <c:symbol val="none"/>
          </c:marker>
          <c:dLbls>
            <c:dLbl>
              <c:idx val="53"/>
              <c:layout>
                <c:manualLayout>
                  <c:x val="-1.5750095043371399E-2"/>
                  <c:y val="-6.3093469007379803E-3"/>
                </c:manualLayout>
              </c:layout>
              <c:spPr>
                <a:solidFill>
                  <a:srgbClr val="F3B53D"/>
                </a:solidFill>
                <a:ln>
                  <a:noFill/>
                </a:ln>
                <a:effectLst/>
              </c:spPr>
              <c:txPr>
                <a:bodyPr rot="0" vert="horz"/>
                <a:lstStyle/>
                <a:p>
                  <a:pPr>
                    <a:defRPr sz="2000" b="1" i="0">
                      <a:solidFill>
                        <a:srgbClr val="0082A4"/>
                      </a:solidFill>
                      <a:latin typeface=""/>
                    </a:defRPr>
                  </a:pPr>
                  <a:endParaRPr lang="en-US"/>
                </a:p>
              </c:txPr>
              <c:dLblPos val="r"/>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0-9167-4FEA-A7A1-2B901ED16BD1}"/>
                </c:ext>
                <c:ext xmlns:c15="http://schemas.microsoft.com/office/drawing/2012/chart" uri="{CE6537A1-D6FC-4f65-9D91-7224C49458BB}"/>
              </c:extLst>
            </c:dLbl>
            <c:dLbl>
              <c:idx val="65"/>
              <c:layout>
                <c:manualLayout>
                  <c:x val="-3.0082836247740899E-2"/>
                  <c:y val="0.10391228949020501"/>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167-4FEA-A7A1-2B901ED16BD1}"/>
                </c:ext>
                <c:ext xmlns:c15="http://schemas.microsoft.com/office/drawing/2012/chart" uri="{CE6537A1-D6FC-4f65-9D91-7224C49458BB}"/>
              </c:extLst>
            </c:dLbl>
            <c:spPr>
              <a:noFill/>
              <a:ln>
                <a:noFill/>
              </a:ln>
              <a:effectLst/>
            </c:spPr>
            <c:txPr>
              <a:bodyPr rot="0" vert="horz"/>
              <a:lstStyle/>
              <a:p>
                <a:pPr>
                  <a:defRPr sz="2000" b="1" i="0">
                    <a:solidFill>
                      <a:srgbClr val="0082A4"/>
                    </a:solidFill>
                    <a:latin typeface=""/>
                  </a:defRPr>
                </a:pPr>
                <a:endParaRPr lang="en-US"/>
              </a:p>
            </c:txPr>
            <c:dLblPos val="l"/>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numRef>
              <c:f>Sheet1!$A$2:$A$67</c:f>
              <c:numCache>
                <c:formatCode>yyyy;\ @</c:formatCode>
                <c:ptCount val="66"/>
                <c:pt idx="0">
                  <c:v>17533</c:v>
                </c:pt>
                <c:pt idx="1">
                  <c:v>17899</c:v>
                </c:pt>
                <c:pt idx="2">
                  <c:v>18264</c:v>
                </c:pt>
                <c:pt idx="3">
                  <c:v>18629</c:v>
                </c:pt>
                <c:pt idx="4">
                  <c:v>18994</c:v>
                </c:pt>
                <c:pt idx="5">
                  <c:v>19360</c:v>
                </c:pt>
                <c:pt idx="6">
                  <c:v>19725</c:v>
                </c:pt>
                <c:pt idx="7">
                  <c:v>20090</c:v>
                </c:pt>
                <c:pt idx="8">
                  <c:v>20455</c:v>
                </c:pt>
                <c:pt idx="9">
                  <c:v>20821</c:v>
                </c:pt>
                <c:pt idx="10">
                  <c:v>21186</c:v>
                </c:pt>
                <c:pt idx="11">
                  <c:v>21551</c:v>
                </c:pt>
                <c:pt idx="12">
                  <c:v>21916</c:v>
                </c:pt>
                <c:pt idx="13">
                  <c:v>22282</c:v>
                </c:pt>
                <c:pt idx="14">
                  <c:v>22647</c:v>
                </c:pt>
                <c:pt idx="15">
                  <c:v>23012</c:v>
                </c:pt>
                <c:pt idx="16">
                  <c:v>23377</c:v>
                </c:pt>
                <c:pt idx="17">
                  <c:v>23743</c:v>
                </c:pt>
                <c:pt idx="18">
                  <c:v>24108</c:v>
                </c:pt>
                <c:pt idx="19">
                  <c:v>24473</c:v>
                </c:pt>
                <c:pt idx="20">
                  <c:v>24838</c:v>
                </c:pt>
                <c:pt idx="21">
                  <c:v>25204</c:v>
                </c:pt>
                <c:pt idx="22">
                  <c:v>25569</c:v>
                </c:pt>
                <c:pt idx="23">
                  <c:v>25934</c:v>
                </c:pt>
                <c:pt idx="24">
                  <c:v>26299</c:v>
                </c:pt>
                <c:pt idx="25">
                  <c:v>26665</c:v>
                </c:pt>
                <c:pt idx="26">
                  <c:v>27030</c:v>
                </c:pt>
                <c:pt idx="27">
                  <c:v>27395</c:v>
                </c:pt>
                <c:pt idx="28">
                  <c:v>27760</c:v>
                </c:pt>
                <c:pt idx="29">
                  <c:v>28126</c:v>
                </c:pt>
                <c:pt idx="30">
                  <c:v>28491</c:v>
                </c:pt>
                <c:pt idx="31">
                  <c:v>28856</c:v>
                </c:pt>
                <c:pt idx="32">
                  <c:v>29221</c:v>
                </c:pt>
                <c:pt idx="33">
                  <c:v>29587</c:v>
                </c:pt>
                <c:pt idx="34">
                  <c:v>29952</c:v>
                </c:pt>
                <c:pt idx="35">
                  <c:v>30317</c:v>
                </c:pt>
                <c:pt idx="36">
                  <c:v>30682</c:v>
                </c:pt>
                <c:pt idx="37">
                  <c:v>31048</c:v>
                </c:pt>
                <c:pt idx="38">
                  <c:v>31413</c:v>
                </c:pt>
                <c:pt idx="39">
                  <c:v>31778</c:v>
                </c:pt>
                <c:pt idx="40">
                  <c:v>32143</c:v>
                </c:pt>
                <c:pt idx="41">
                  <c:v>32509</c:v>
                </c:pt>
                <c:pt idx="42">
                  <c:v>32874</c:v>
                </c:pt>
                <c:pt idx="43">
                  <c:v>33239</c:v>
                </c:pt>
                <c:pt idx="44">
                  <c:v>33604</c:v>
                </c:pt>
                <c:pt idx="45">
                  <c:v>33970</c:v>
                </c:pt>
                <c:pt idx="46">
                  <c:v>34335</c:v>
                </c:pt>
                <c:pt idx="47">
                  <c:v>34700</c:v>
                </c:pt>
                <c:pt idx="48">
                  <c:v>35065</c:v>
                </c:pt>
                <c:pt idx="49">
                  <c:v>35431</c:v>
                </c:pt>
                <c:pt idx="50">
                  <c:v>35796</c:v>
                </c:pt>
                <c:pt idx="51">
                  <c:v>36161</c:v>
                </c:pt>
                <c:pt idx="52">
                  <c:v>36526</c:v>
                </c:pt>
                <c:pt idx="53">
                  <c:v>36892</c:v>
                </c:pt>
                <c:pt idx="54">
                  <c:v>37257</c:v>
                </c:pt>
                <c:pt idx="55">
                  <c:v>37622</c:v>
                </c:pt>
                <c:pt idx="56">
                  <c:v>37987</c:v>
                </c:pt>
                <c:pt idx="57">
                  <c:v>38353</c:v>
                </c:pt>
                <c:pt idx="58">
                  <c:v>38718</c:v>
                </c:pt>
                <c:pt idx="59">
                  <c:v>39083</c:v>
                </c:pt>
                <c:pt idx="60">
                  <c:v>39448</c:v>
                </c:pt>
                <c:pt idx="61">
                  <c:v>39814</c:v>
                </c:pt>
                <c:pt idx="62">
                  <c:v>40179</c:v>
                </c:pt>
                <c:pt idx="63">
                  <c:v>40544</c:v>
                </c:pt>
                <c:pt idx="64">
                  <c:v>40909</c:v>
                </c:pt>
                <c:pt idx="65">
                  <c:v>41275</c:v>
                </c:pt>
              </c:numCache>
            </c:numRef>
          </c:cat>
          <c:val>
            <c:numRef>
              <c:f>Sheet1!$B$2:$B$67</c:f>
              <c:numCache>
                <c:formatCode>0%</c:formatCode>
                <c:ptCount val="66"/>
                <c:pt idx="0">
                  <c:v>0</c:v>
                </c:pt>
                <c:pt idx="1">
                  <c:v>2.19381081916321E-2</c:v>
                </c:pt>
                <c:pt idx="2">
                  <c:v>8.1495390162301895E-2</c:v>
                </c:pt>
                <c:pt idx="3">
                  <c:v>9.3302466052248303E-2</c:v>
                </c:pt>
                <c:pt idx="4">
                  <c:v>0.121606683647928</c:v>
                </c:pt>
                <c:pt idx="5">
                  <c:v>0.161905469947802</c:v>
                </c:pt>
                <c:pt idx="6">
                  <c:v>0.20239551759291999</c:v>
                </c:pt>
                <c:pt idx="7">
                  <c:v>0.26050872190040802</c:v>
                </c:pt>
                <c:pt idx="8">
                  <c:v>0.27189051789318902</c:v>
                </c:pt>
                <c:pt idx="9">
                  <c:v>0.30942942267420098</c:v>
                </c:pt>
                <c:pt idx="10">
                  <c:v>0.35306588367272401</c:v>
                </c:pt>
                <c:pt idx="11">
                  <c:v>0.401824351920687</c:v>
                </c:pt>
                <c:pt idx="12">
                  <c:v>0.4226335408779</c:v>
                </c:pt>
                <c:pt idx="13">
                  <c:v>0.47063283122437799</c:v>
                </c:pt>
                <c:pt idx="14">
                  <c:v>0.52063530708740502</c:v>
                </c:pt>
                <c:pt idx="15">
                  <c:v>0.57374889773329496</c:v>
                </c:pt>
                <c:pt idx="16">
                  <c:v>0.62611439677728797</c:v>
                </c:pt>
                <c:pt idx="17">
                  <c:v>0.66617507414539801</c:v>
                </c:pt>
                <c:pt idx="18">
                  <c:v>0.70369817491798503</c:v>
                </c:pt>
                <c:pt idx="19">
                  <c:v>0.72860352452333099</c:v>
                </c:pt>
                <c:pt idx="20">
                  <c:v>0.78116991131050995</c:v>
                </c:pt>
                <c:pt idx="21">
                  <c:v>0.79795698618275301</c:v>
                </c:pt>
                <c:pt idx="22">
                  <c:v>0.84393330016561996</c:v>
                </c:pt>
                <c:pt idx="23">
                  <c:v>0.92423629026238097</c:v>
                </c:pt>
                <c:pt idx="24">
                  <c:v>0.97072114607470406</c:v>
                </c:pt>
                <c:pt idx="25">
                  <c:v>1.0035236299154471</c:v>
                </c:pt>
                <c:pt idx="26">
                  <c:v>0.98436029302124395</c:v>
                </c:pt>
                <c:pt idx="27">
                  <c:v>1.0476906867847811</c:v>
                </c:pt>
                <c:pt idx="28">
                  <c:v>1.094908930664841</c:v>
                </c:pt>
                <c:pt idx="29">
                  <c:v>1.124057941052931</c:v>
                </c:pt>
                <c:pt idx="30">
                  <c:v>1.1365605058431061</c:v>
                </c:pt>
                <c:pt idx="31">
                  <c:v>1.1435271939228879</c:v>
                </c:pt>
                <c:pt idx="32">
                  <c:v>1.1530417791642451</c:v>
                </c:pt>
                <c:pt idx="33">
                  <c:v>1.2024143625022781</c:v>
                </c:pt>
                <c:pt idx="34">
                  <c:v>1.2110165623645399</c:v>
                </c:pt>
                <c:pt idx="35">
                  <c:v>1.271877505694005</c:v>
                </c:pt>
                <c:pt idx="36">
                  <c:v>1.30732538387617</c:v>
                </c:pt>
                <c:pt idx="37">
                  <c:v>1.3565259951867781</c:v>
                </c:pt>
                <c:pt idx="38">
                  <c:v>1.413066156624996</c:v>
                </c:pt>
                <c:pt idx="39">
                  <c:v>1.426353025870015</c:v>
                </c:pt>
                <c:pt idx="40">
                  <c:v>1.456377625747836</c:v>
                </c:pt>
                <c:pt idx="41">
                  <c:v>1.472951251318364</c:v>
                </c:pt>
                <c:pt idx="42">
                  <c:v>1.519604368470691</c:v>
                </c:pt>
                <c:pt idx="43">
                  <c:v>1.56322595438328</c:v>
                </c:pt>
                <c:pt idx="44">
                  <c:v>1.6544460758261319</c:v>
                </c:pt>
                <c:pt idx="45">
                  <c:v>1.665111324597536</c:v>
                </c:pt>
                <c:pt idx="46">
                  <c:v>1.692293495039052</c:v>
                </c:pt>
                <c:pt idx="47">
                  <c:v>1.6947384162775561</c:v>
                </c:pt>
                <c:pt idx="48">
                  <c:v>1.7616338282441899</c:v>
                </c:pt>
                <c:pt idx="49">
                  <c:v>1.8010634621701</c:v>
                </c:pt>
                <c:pt idx="50">
                  <c:v>1.85766517653617</c:v>
                </c:pt>
                <c:pt idx="51">
                  <c:v>1.930590645612853</c:v>
                </c:pt>
                <c:pt idx="52">
                  <c:v>1.999628742058974</c:v>
                </c:pt>
                <c:pt idx="53">
                  <c:v>2.0566218136582171</c:v>
                </c:pt>
                <c:pt idx="54">
                  <c:v>2.1491264946219721</c:v>
                </c:pt>
                <c:pt idx="55">
                  <c:v>2.25894185310597</c:v>
                </c:pt>
                <c:pt idx="56">
                  <c:v>2.3497843395949709</c:v>
                </c:pt>
                <c:pt idx="57">
                  <c:v>2.4062037354084569</c:v>
                </c:pt>
                <c:pt idx="58">
                  <c:v>2.4303748816898212</c:v>
                </c:pt>
                <c:pt idx="59">
                  <c:v>2.4657804168566382</c:v>
                </c:pt>
                <c:pt idx="60">
                  <c:v>2.50193722913692</c:v>
                </c:pt>
                <c:pt idx="61">
                  <c:v>2.6229153102128731</c:v>
                </c:pt>
                <c:pt idx="62">
                  <c:v>2.7268309111483822</c:v>
                </c:pt>
                <c:pt idx="63">
                  <c:v>2.7313846696510962</c:v>
                </c:pt>
                <c:pt idx="64">
                  <c:v>2.672852886513652</c:v>
                </c:pt>
                <c:pt idx="65">
                  <c:v>2.621079267545201</c:v>
                </c:pt>
              </c:numCache>
            </c:numRef>
          </c:val>
          <c:smooth val="0"/>
          <c:extLst xmlns:c16r2="http://schemas.microsoft.com/office/drawing/2015/06/chart">
            <c:ext xmlns:c16="http://schemas.microsoft.com/office/drawing/2014/chart" uri="{C3380CC4-5D6E-409C-BE32-E72D297353CC}">
              <c16:uniqueId val="{00000002-9167-4FEA-A7A1-2B901ED16BD1}"/>
            </c:ext>
          </c:extLst>
        </c:ser>
        <c:ser>
          <c:idx val="1"/>
          <c:order val="1"/>
          <c:tx>
            <c:strRef>
              <c:f>Sheet1!$C$1</c:f>
              <c:strCache>
                <c:ptCount val="1"/>
                <c:pt idx="0">
                  <c:v>Hourly compensation</c:v>
                </c:pt>
              </c:strCache>
            </c:strRef>
          </c:tx>
          <c:spPr>
            <a:ln w="76200" cap="rnd">
              <a:solidFill>
                <a:srgbClr val="FF0000"/>
              </a:solidFill>
              <a:round/>
            </a:ln>
            <a:effectLst/>
          </c:spPr>
          <c:marker>
            <c:symbol val="none"/>
          </c:marker>
          <c:dLbls>
            <c:dLbl>
              <c:idx val="53"/>
              <c:layout>
                <c:manualLayout>
                  <c:x val="-1.69316893367105E-2"/>
                  <c:y val="7.4394464590443701E-2"/>
                </c:manualLayout>
              </c:layout>
              <c:tx>
                <c:rich>
                  <a:bodyPr/>
                  <a:lstStyle/>
                  <a:p>
                    <a:r>
                      <a:rPr lang="en-US" sz="2000" dirty="0">
                        <a:solidFill>
                          <a:srgbClr val="FF0000"/>
                        </a:solidFill>
                      </a:rPr>
                      <a:t>Hourly compensation</a:t>
                    </a:r>
                  </a:p>
                </c:rich>
              </c:tx>
              <c:dLblPos val="r"/>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3-9167-4FEA-A7A1-2B901ED16BD1}"/>
                </c:ext>
                <c:ext xmlns:c15="http://schemas.microsoft.com/office/drawing/2012/chart" uri="{CE6537A1-D6FC-4f65-9D91-7224C49458BB}">
                  <c15:layout>
                    <c:manualLayout>
                      <c:w val="0.22552613990927559"/>
                      <c:h val="0.21325004827510935"/>
                    </c:manualLayout>
                  </c15:layout>
                </c:ext>
              </c:extLst>
            </c:dLbl>
            <c:dLbl>
              <c:idx val="65"/>
              <c:layout>
                <c:manualLayout>
                  <c:x val="-1.2022419548384899E-2"/>
                  <c:y val="-6.2021384385665498E-2"/>
                </c:manualLayout>
              </c:layout>
              <c:tx>
                <c:rich>
                  <a:bodyPr/>
                  <a:lstStyle/>
                  <a:p>
                    <a:r>
                      <a:rPr lang="en-US" sz="2000" dirty="0">
                        <a:solidFill>
                          <a:srgbClr val="FF0000"/>
                        </a:solidFill>
                      </a:rPr>
                      <a:t>109%</a:t>
                    </a:r>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167-4FEA-A7A1-2B901ED16BD1}"/>
                </c:ext>
                <c:ext xmlns:c15="http://schemas.microsoft.com/office/drawing/2012/chart" uri="{CE6537A1-D6FC-4f65-9D91-7224C49458BB}"/>
              </c:extLst>
            </c:dLbl>
            <c:spPr>
              <a:noFill/>
              <a:ln>
                <a:noFill/>
              </a:ln>
              <a:effectLst/>
            </c:spPr>
            <c:txPr>
              <a:bodyPr rot="0" vert="horz"/>
              <a:lstStyle/>
              <a:p>
                <a:pPr>
                  <a:defRPr sz="2000" b="1" i="0">
                    <a:latin typeface=""/>
                  </a:defRPr>
                </a:pPr>
                <a:endParaRPr lang="en-US"/>
              </a:p>
            </c:txPr>
            <c:dLblPos val="l"/>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numRef>
              <c:f>Sheet1!$A$2:$A$67</c:f>
              <c:numCache>
                <c:formatCode>yyyy;\ @</c:formatCode>
                <c:ptCount val="66"/>
                <c:pt idx="0">
                  <c:v>17533</c:v>
                </c:pt>
                <c:pt idx="1">
                  <c:v>17899</c:v>
                </c:pt>
                <c:pt idx="2">
                  <c:v>18264</c:v>
                </c:pt>
                <c:pt idx="3">
                  <c:v>18629</c:v>
                </c:pt>
                <c:pt idx="4">
                  <c:v>18994</c:v>
                </c:pt>
                <c:pt idx="5">
                  <c:v>19360</c:v>
                </c:pt>
                <c:pt idx="6">
                  <c:v>19725</c:v>
                </c:pt>
                <c:pt idx="7">
                  <c:v>20090</c:v>
                </c:pt>
                <c:pt idx="8">
                  <c:v>20455</c:v>
                </c:pt>
                <c:pt idx="9">
                  <c:v>20821</c:v>
                </c:pt>
                <c:pt idx="10">
                  <c:v>21186</c:v>
                </c:pt>
                <c:pt idx="11">
                  <c:v>21551</c:v>
                </c:pt>
                <c:pt idx="12">
                  <c:v>21916</c:v>
                </c:pt>
                <c:pt idx="13">
                  <c:v>22282</c:v>
                </c:pt>
                <c:pt idx="14">
                  <c:v>22647</c:v>
                </c:pt>
                <c:pt idx="15">
                  <c:v>23012</c:v>
                </c:pt>
                <c:pt idx="16">
                  <c:v>23377</c:v>
                </c:pt>
                <c:pt idx="17">
                  <c:v>23743</c:v>
                </c:pt>
                <c:pt idx="18">
                  <c:v>24108</c:v>
                </c:pt>
                <c:pt idx="19">
                  <c:v>24473</c:v>
                </c:pt>
                <c:pt idx="20">
                  <c:v>24838</c:v>
                </c:pt>
                <c:pt idx="21">
                  <c:v>25204</c:v>
                </c:pt>
                <c:pt idx="22">
                  <c:v>25569</c:v>
                </c:pt>
                <c:pt idx="23">
                  <c:v>25934</c:v>
                </c:pt>
                <c:pt idx="24">
                  <c:v>26299</c:v>
                </c:pt>
                <c:pt idx="25">
                  <c:v>26665</c:v>
                </c:pt>
                <c:pt idx="26">
                  <c:v>27030</c:v>
                </c:pt>
                <c:pt idx="27">
                  <c:v>27395</c:v>
                </c:pt>
                <c:pt idx="28">
                  <c:v>27760</c:v>
                </c:pt>
                <c:pt idx="29">
                  <c:v>28126</c:v>
                </c:pt>
                <c:pt idx="30">
                  <c:v>28491</c:v>
                </c:pt>
                <c:pt idx="31">
                  <c:v>28856</c:v>
                </c:pt>
                <c:pt idx="32">
                  <c:v>29221</c:v>
                </c:pt>
                <c:pt idx="33">
                  <c:v>29587</c:v>
                </c:pt>
                <c:pt idx="34">
                  <c:v>29952</c:v>
                </c:pt>
                <c:pt idx="35">
                  <c:v>30317</c:v>
                </c:pt>
                <c:pt idx="36">
                  <c:v>30682</c:v>
                </c:pt>
                <c:pt idx="37">
                  <c:v>31048</c:v>
                </c:pt>
                <c:pt idx="38">
                  <c:v>31413</c:v>
                </c:pt>
                <c:pt idx="39">
                  <c:v>31778</c:v>
                </c:pt>
                <c:pt idx="40">
                  <c:v>32143</c:v>
                </c:pt>
                <c:pt idx="41">
                  <c:v>32509</c:v>
                </c:pt>
                <c:pt idx="42">
                  <c:v>32874</c:v>
                </c:pt>
                <c:pt idx="43">
                  <c:v>33239</c:v>
                </c:pt>
                <c:pt idx="44">
                  <c:v>33604</c:v>
                </c:pt>
                <c:pt idx="45">
                  <c:v>33970</c:v>
                </c:pt>
                <c:pt idx="46">
                  <c:v>34335</c:v>
                </c:pt>
                <c:pt idx="47">
                  <c:v>34700</c:v>
                </c:pt>
                <c:pt idx="48">
                  <c:v>35065</c:v>
                </c:pt>
                <c:pt idx="49">
                  <c:v>35431</c:v>
                </c:pt>
                <c:pt idx="50">
                  <c:v>35796</c:v>
                </c:pt>
                <c:pt idx="51">
                  <c:v>36161</c:v>
                </c:pt>
                <c:pt idx="52">
                  <c:v>36526</c:v>
                </c:pt>
                <c:pt idx="53">
                  <c:v>36892</c:v>
                </c:pt>
                <c:pt idx="54">
                  <c:v>37257</c:v>
                </c:pt>
                <c:pt idx="55">
                  <c:v>37622</c:v>
                </c:pt>
                <c:pt idx="56">
                  <c:v>37987</c:v>
                </c:pt>
                <c:pt idx="57">
                  <c:v>38353</c:v>
                </c:pt>
                <c:pt idx="58">
                  <c:v>38718</c:v>
                </c:pt>
                <c:pt idx="59">
                  <c:v>39083</c:v>
                </c:pt>
                <c:pt idx="60">
                  <c:v>39448</c:v>
                </c:pt>
                <c:pt idx="61">
                  <c:v>39814</c:v>
                </c:pt>
                <c:pt idx="62">
                  <c:v>40179</c:v>
                </c:pt>
                <c:pt idx="63">
                  <c:v>40544</c:v>
                </c:pt>
                <c:pt idx="64">
                  <c:v>40909</c:v>
                </c:pt>
                <c:pt idx="65">
                  <c:v>41275</c:v>
                </c:pt>
              </c:numCache>
            </c:numRef>
          </c:cat>
          <c:val>
            <c:numRef>
              <c:f>Sheet1!$C$2:$C$67</c:f>
              <c:numCache>
                <c:formatCode>0%</c:formatCode>
                <c:ptCount val="66"/>
                <c:pt idx="0">
                  <c:v>0</c:v>
                </c:pt>
                <c:pt idx="1">
                  <c:v>6.3E-2</c:v>
                </c:pt>
                <c:pt idx="2">
                  <c:v>0.105</c:v>
                </c:pt>
                <c:pt idx="3">
                  <c:v>0.11799999999999999</c:v>
                </c:pt>
                <c:pt idx="4">
                  <c:v>0.15</c:v>
                </c:pt>
                <c:pt idx="5">
                  <c:v>0.20799999999999999</c:v>
                </c:pt>
                <c:pt idx="6">
                  <c:v>0.23499999999999999</c:v>
                </c:pt>
                <c:pt idx="7">
                  <c:v>0.28699999999999998</c:v>
                </c:pt>
                <c:pt idx="8">
                  <c:v>0.33900000000000002</c:v>
                </c:pt>
                <c:pt idx="9">
                  <c:v>0.371</c:v>
                </c:pt>
                <c:pt idx="10">
                  <c:v>0.38200000000000001</c:v>
                </c:pt>
                <c:pt idx="11">
                  <c:v>0.42599999999999999</c:v>
                </c:pt>
                <c:pt idx="12">
                  <c:v>0.45500000000000002</c:v>
                </c:pt>
                <c:pt idx="13">
                  <c:v>0.48</c:v>
                </c:pt>
                <c:pt idx="14">
                  <c:v>0.52500000000000002</c:v>
                </c:pt>
                <c:pt idx="15">
                  <c:v>0.55000000000000004</c:v>
                </c:pt>
                <c:pt idx="16">
                  <c:v>0.58499999999999996</c:v>
                </c:pt>
                <c:pt idx="17">
                  <c:v>0.625</c:v>
                </c:pt>
                <c:pt idx="18">
                  <c:v>0.64900000000000002</c:v>
                </c:pt>
                <c:pt idx="19">
                  <c:v>0.66900000000000004</c:v>
                </c:pt>
                <c:pt idx="20">
                  <c:v>0.70699999999999996</c:v>
                </c:pt>
                <c:pt idx="21">
                  <c:v>0.747</c:v>
                </c:pt>
                <c:pt idx="22">
                  <c:v>0.76600000000000001</c:v>
                </c:pt>
                <c:pt idx="23">
                  <c:v>0.82</c:v>
                </c:pt>
                <c:pt idx="24">
                  <c:v>0.91300000000000003</c:v>
                </c:pt>
                <c:pt idx="25">
                  <c:v>0.91300000000000003</c:v>
                </c:pt>
                <c:pt idx="26">
                  <c:v>0.87</c:v>
                </c:pt>
                <c:pt idx="27">
                  <c:v>0.86899999999999999</c:v>
                </c:pt>
                <c:pt idx="28">
                  <c:v>0.89700000000000002</c:v>
                </c:pt>
                <c:pt idx="29">
                  <c:v>0.93200000000000005</c:v>
                </c:pt>
                <c:pt idx="30">
                  <c:v>0.96</c:v>
                </c:pt>
                <c:pt idx="31">
                  <c:v>0.93400000000000005</c:v>
                </c:pt>
                <c:pt idx="32">
                  <c:v>0.88600000000000001</c:v>
                </c:pt>
                <c:pt idx="33">
                  <c:v>0.876</c:v>
                </c:pt>
                <c:pt idx="34">
                  <c:v>0.878</c:v>
                </c:pt>
                <c:pt idx="35">
                  <c:v>0.88300000000000001</c:v>
                </c:pt>
                <c:pt idx="36">
                  <c:v>0.87</c:v>
                </c:pt>
                <c:pt idx="37">
                  <c:v>0.86399999999999999</c:v>
                </c:pt>
                <c:pt idx="38">
                  <c:v>0.873</c:v>
                </c:pt>
                <c:pt idx="39">
                  <c:v>0.84599999999999997</c:v>
                </c:pt>
                <c:pt idx="40">
                  <c:v>0.83899999999999997</c:v>
                </c:pt>
                <c:pt idx="41">
                  <c:v>0.83699999999999997</c:v>
                </c:pt>
                <c:pt idx="42">
                  <c:v>0.82199999999999995</c:v>
                </c:pt>
                <c:pt idx="43">
                  <c:v>0.81899999999999995</c:v>
                </c:pt>
                <c:pt idx="44">
                  <c:v>0.83099999999999996</c:v>
                </c:pt>
                <c:pt idx="45">
                  <c:v>0.83399999999999996</c:v>
                </c:pt>
                <c:pt idx="46">
                  <c:v>0.83799999999999997</c:v>
                </c:pt>
                <c:pt idx="47">
                  <c:v>0.82699999999999996</c:v>
                </c:pt>
                <c:pt idx="48">
                  <c:v>0.82799999999999996</c:v>
                </c:pt>
                <c:pt idx="49">
                  <c:v>0.84799999999999998</c:v>
                </c:pt>
                <c:pt idx="50">
                  <c:v>0.89200000000000002</c:v>
                </c:pt>
                <c:pt idx="51">
                  <c:v>0.92</c:v>
                </c:pt>
                <c:pt idx="52">
                  <c:v>0.93</c:v>
                </c:pt>
                <c:pt idx="53">
                  <c:v>0.95699999999999996</c:v>
                </c:pt>
                <c:pt idx="54">
                  <c:v>0.996</c:v>
                </c:pt>
                <c:pt idx="55">
                  <c:v>1.018</c:v>
                </c:pt>
                <c:pt idx="56">
                  <c:v>1.0109999999999999</c:v>
                </c:pt>
                <c:pt idx="57">
                  <c:v>1.002</c:v>
                </c:pt>
                <c:pt idx="58">
                  <c:v>1.0029999999999999</c:v>
                </c:pt>
                <c:pt idx="59">
                  <c:v>1.018</c:v>
                </c:pt>
                <c:pt idx="60">
                  <c:v>1.0189999999999999</c:v>
                </c:pt>
                <c:pt idx="61">
                  <c:v>1.099</c:v>
                </c:pt>
                <c:pt idx="62">
                  <c:v>1.1180000000000001</c:v>
                </c:pt>
                <c:pt idx="63">
                  <c:v>1.093</c:v>
                </c:pt>
                <c:pt idx="64">
                  <c:v>1.075</c:v>
                </c:pt>
                <c:pt idx="65">
                  <c:v>1.089</c:v>
                </c:pt>
              </c:numCache>
            </c:numRef>
          </c:val>
          <c:smooth val="0"/>
          <c:extLst xmlns:c16r2="http://schemas.microsoft.com/office/drawing/2015/06/chart">
            <c:ext xmlns:c16="http://schemas.microsoft.com/office/drawing/2014/chart" uri="{C3380CC4-5D6E-409C-BE32-E72D297353CC}">
              <c16:uniqueId val="{00000005-9167-4FEA-A7A1-2B901ED16BD1}"/>
            </c:ext>
          </c:extLst>
        </c:ser>
        <c:dLbls>
          <c:showLegendKey val="0"/>
          <c:showVal val="0"/>
          <c:showCatName val="0"/>
          <c:showSerName val="0"/>
          <c:showPercent val="0"/>
          <c:showBubbleSize val="0"/>
        </c:dLbls>
        <c:smooth val="0"/>
        <c:axId val="351408664"/>
        <c:axId val="351408272"/>
      </c:lineChart>
      <c:dateAx>
        <c:axId val="351408664"/>
        <c:scaling>
          <c:orientation val="minMax"/>
        </c:scaling>
        <c:delete val="1"/>
        <c:axPos val="b"/>
        <c:numFmt formatCode="yyyy;\ @" sourceLinked="1"/>
        <c:majorTickMark val="none"/>
        <c:minorTickMark val="none"/>
        <c:tickLblPos val="nextTo"/>
        <c:crossAx val="351408272"/>
        <c:crosses val="autoZero"/>
        <c:auto val="1"/>
        <c:lblOffset val="100"/>
        <c:baseTimeUnit val="years"/>
        <c:majorUnit val="5"/>
        <c:majorTimeUnit val="years"/>
      </c:dateAx>
      <c:valAx>
        <c:axId val="351408272"/>
        <c:scaling>
          <c:orientation val="minMax"/>
        </c:scaling>
        <c:delete val="1"/>
        <c:axPos val="l"/>
        <c:majorGridlines>
          <c:spPr>
            <a:ln w="9525" cap="flat" cmpd="sng" algn="ctr">
              <a:solidFill>
                <a:schemeClr val="bg1"/>
              </a:solidFill>
              <a:round/>
            </a:ln>
            <a:effectLst/>
          </c:spPr>
        </c:majorGridlines>
        <c:numFmt formatCode="0%" sourceLinked="1"/>
        <c:majorTickMark val="none"/>
        <c:minorTickMark val="none"/>
        <c:tickLblPos val="nextTo"/>
        <c:crossAx val="351408664"/>
        <c:crosses val="autoZero"/>
        <c:crossBetween val="between"/>
      </c:valAx>
      <c:spPr>
        <a:solidFill>
          <a:srgbClr val="F3B53D"/>
        </a:solidFill>
        <a:ln>
          <a:noFill/>
        </a:ln>
        <a:effectLst/>
      </c:spPr>
    </c:plotArea>
    <c:plotVisOnly val="1"/>
    <c:dispBlanksAs val="gap"/>
    <c:showDLblsOverMax val="0"/>
  </c:chart>
  <c:spPr>
    <a:noFill/>
    <a:ln>
      <a:noFill/>
    </a:ln>
    <a:effectLst/>
  </c:spPr>
  <c:txPr>
    <a:bodyPr/>
    <a:lstStyle/>
    <a:p>
      <a:pPr>
        <a:defRPr>
          <a:latin typeface=""/>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011540581116597E-2"/>
          <c:y val="3.9535021775616699E-2"/>
          <c:w val="0.93230730016303998"/>
          <c:h val="0.90630458520193502"/>
        </c:manualLayout>
      </c:layout>
      <c:lineChart>
        <c:grouping val="standard"/>
        <c:varyColors val="0"/>
        <c:ser>
          <c:idx val="0"/>
          <c:order val="0"/>
          <c:tx>
            <c:strRef>
              <c:f>Sheet1!$B$1</c:f>
              <c:strCache>
                <c:ptCount val="1"/>
                <c:pt idx="0">
                  <c:v>Union Membership</c:v>
                </c:pt>
              </c:strCache>
            </c:strRef>
          </c:tx>
          <c:spPr>
            <a:ln w="76200" cap="rnd">
              <a:solidFill>
                <a:srgbClr val="0082A4"/>
              </a:solidFill>
              <a:round/>
            </a:ln>
            <a:effectLst/>
          </c:spPr>
          <c:marker>
            <c:symbol val="none"/>
          </c:marker>
          <c:dLbls>
            <c:dLbl>
              <c:idx val="23"/>
              <c:layout>
                <c:manualLayout>
                  <c:x val="-1.15283265962216E-3"/>
                  <c:y val="2.0561362986308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F37-452A-9E0B-68185790109F}"/>
                </c:ext>
                <c:ext xmlns:c15="http://schemas.microsoft.com/office/drawing/2012/chart" uri="{CE6537A1-D6FC-4f65-9D91-7224C49458BB}"/>
              </c:extLst>
            </c:dLbl>
            <c:dLbl>
              <c:idx val="63"/>
              <c:layout>
                <c:manualLayout>
                  <c:x val="-8.4540085091349401E-17"/>
                  <c:y val="-3.426893831051439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F37-452A-9E0B-68185790109F}"/>
                </c:ext>
                <c:ext xmlns:c15="http://schemas.microsoft.com/office/drawing/2012/chart" uri="{CE6537A1-D6FC-4f65-9D91-7224C49458BB}"/>
              </c:extLst>
            </c:dLbl>
            <c:dLbl>
              <c:idx val="87"/>
              <c:layout>
                <c:manualLayout>
                  <c:x val="2.9806064140243801E-3"/>
                  <c:y val="-4.980419118998870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F37-452A-9E0B-68185790109F}"/>
                </c:ext>
                <c:ext xmlns:c15="http://schemas.microsoft.com/office/drawing/2012/chart" uri="{CE6537A1-D6FC-4f65-9D91-7224C49458BB}"/>
              </c:extLst>
            </c:dLbl>
            <c:numFmt formatCode="0%" sourceLinked="0"/>
            <c:spPr>
              <a:noFill/>
              <a:ln>
                <a:noFill/>
              </a:ln>
              <a:effectLst/>
            </c:spPr>
            <c:txPr>
              <a:bodyPr rot="0" vert="horz"/>
              <a:lstStyle/>
              <a:p>
                <a:pPr>
                  <a:defRPr sz="1600">
                    <a:latin typeface=""/>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Sheet1!$A$2:$A$98</c:f>
              <c:numCache>
                <c:formatCode>yyyy</c:formatCode>
                <c:ptCount val="97"/>
                <c:pt idx="0">
                  <c:v>41639</c:v>
                </c:pt>
                <c:pt idx="1">
                  <c:v>41274</c:v>
                </c:pt>
                <c:pt idx="2">
                  <c:v>40908</c:v>
                </c:pt>
                <c:pt idx="3">
                  <c:v>40543</c:v>
                </c:pt>
                <c:pt idx="4">
                  <c:v>40178</c:v>
                </c:pt>
                <c:pt idx="5">
                  <c:v>39813</c:v>
                </c:pt>
                <c:pt idx="6">
                  <c:v>39447</c:v>
                </c:pt>
                <c:pt idx="7">
                  <c:v>39082</c:v>
                </c:pt>
                <c:pt idx="8">
                  <c:v>38717</c:v>
                </c:pt>
                <c:pt idx="9">
                  <c:v>38352</c:v>
                </c:pt>
                <c:pt idx="10">
                  <c:v>37986</c:v>
                </c:pt>
                <c:pt idx="11">
                  <c:v>37621</c:v>
                </c:pt>
                <c:pt idx="12">
                  <c:v>37256</c:v>
                </c:pt>
                <c:pt idx="13">
                  <c:v>36891</c:v>
                </c:pt>
                <c:pt idx="14">
                  <c:v>36525</c:v>
                </c:pt>
                <c:pt idx="15">
                  <c:v>36160</c:v>
                </c:pt>
                <c:pt idx="16">
                  <c:v>35795</c:v>
                </c:pt>
                <c:pt idx="17">
                  <c:v>35430</c:v>
                </c:pt>
                <c:pt idx="18">
                  <c:v>35064</c:v>
                </c:pt>
                <c:pt idx="19">
                  <c:v>34699</c:v>
                </c:pt>
                <c:pt idx="20">
                  <c:v>34334</c:v>
                </c:pt>
                <c:pt idx="21">
                  <c:v>33969</c:v>
                </c:pt>
                <c:pt idx="22">
                  <c:v>33603</c:v>
                </c:pt>
                <c:pt idx="23">
                  <c:v>33238</c:v>
                </c:pt>
                <c:pt idx="24">
                  <c:v>32873</c:v>
                </c:pt>
                <c:pt idx="25">
                  <c:v>32508</c:v>
                </c:pt>
                <c:pt idx="26">
                  <c:v>32142</c:v>
                </c:pt>
                <c:pt idx="27">
                  <c:v>31777</c:v>
                </c:pt>
                <c:pt idx="28">
                  <c:v>31412</c:v>
                </c:pt>
                <c:pt idx="29">
                  <c:v>31047</c:v>
                </c:pt>
                <c:pt idx="30">
                  <c:v>30681</c:v>
                </c:pt>
                <c:pt idx="31">
                  <c:v>30316</c:v>
                </c:pt>
                <c:pt idx="32">
                  <c:v>29951</c:v>
                </c:pt>
                <c:pt idx="33">
                  <c:v>29586</c:v>
                </c:pt>
                <c:pt idx="34">
                  <c:v>29220</c:v>
                </c:pt>
                <c:pt idx="35">
                  <c:v>28855</c:v>
                </c:pt>
                <c:pt idx="36">
                  <c:v>28490</c:v>
                </c:pt>
                <c:pt idx="37">
                  <c:v>28125</c:v>
                </c:pt>
                <c:pt idx="38">
                  <c:v>27759</c:v>
                </c:pt>
                <c:pt idx="39">
                  <c:v>27394</c:v>
                </c:pt>
                <c:pt idx="40">
                  <c:v>27029</c:v>
                </c:pt>
                <c:pt idx="41">
                  <c:v>26664</c:v>
                </c:pt>
                <c:pt idx="42">
                  <c:v>26298</c:v>
                </c:pt>
                <c:pt idx="43">
                  <c:v>25933</c:v>
                </c:pt>
                <c:pt idx="44">
                  <c:v>25568</c:v>
                </c:pt>
                <c:pt idx="45">
                  <c:v>25203</c:v>
                </c:pt>
                <c:pt idx="46">
                  <c:v>24837</c:v>
                </c:pt>
                <c:pt idx="47">
                  <c:v>24472</c:v>
                </c:pt>
                <c:pt idx="48">
                  <c:v>24107</c:v>
                </c:pt>
                <c:pt idx="49">
                  <c:v>23742</c:v>
                </c:pt>
                <c:pt idx="50">
                  <c:v>23376</c:v>
                </c:pt>
                <c:pt idx="51">
                  <c:v>23011</c:v>
                </c:pt>
                <c:pt idx="52">
                  <c:v>22646</c:v>
                </c:pt>
                <c:pt idx="53">
                  <c:v>22281</c:v>
                </c:pt>
                <c:pt idx="54">
                  <c:v>21915</c:v>
                </c:pt>
                <c:pt idx="55">
                  <c:v>21550</c:v>
                </c:pt>
                <c:pt idx="56">
                  <c:v>21185</c:v>
                </c:pt>
                <c:pt idx="57">
                  <c:v>20820</c:v>
                </c:pt>
                <c:pt idx="58">
                  <c:v>20454</c:v>
                </c:pt>
                <c:pt idx="59">
                  <c:v>20089</c:v>
                </c:pt>
                <c:pt idx="60">
                  <c:v>19724</c:v>
                </c:pt>
                <c:pt idx="61">
                  <c:v>19359</c:v>
                </c:pt>
                <c:pt idx="62">
                  <c:v>18993</c:v>
                </c:pt>
                <c:pt idx="63">
                  <c:v>18628</c:v>
                </c:pt>
                <c:pt idx="64">
                  <c:v>18263</c:v>
                </c:pt>
                <c:pt idx="65">
                  <c:v>17898</c:v>
                </c:pt>
                <c:pt idx="66">
                  <c:v>17532</c:v>
                </c:pt>
                <c:pt idx="67">
                  <c:v>17167</c:v>
                </c:pt>
                <c:pt idx="68">
                  <c:v>16802</c:v>
                </c:pt>
                <c:pt idx="69">
                  <c:v>16437</c:v>
                </c:pt>
                <c:pt idx="70">
                  <c:v>16071</c:v>
                </c:pt>
                <c:pt idx="71">
                  <c:v>15706</c:v>
                </c:pt>
                <c:pt idx="72">
                  <c:v>15341</c:v>
                </c:pt>
                <c:pt idx="73">
                  <c:v>14976</c:v>
                </c:pt>
                <c:pt idx="74">
                  <c:v>14610</c:v>
                </c:pt>
                <c:pt idx="75">
                  <c:v>14245</c:v>
                </c:pt>
                <c:pt idx="76">
                  <c:v>13880</c:v>
                </c:pt>
                <c:pt idx="77">
                  <c:v>13515</c:v>
                </c:pt>
                <c:pt idx="78">
                  <c:v>13149</c:v>
                </c:pt>
                <c:pt idx="79">
                  <c:v>12784</c:v>
                </c:pt>
                <c:pt idx="80">
                  <c:v>12419</c:v>
                </c:pt>
                <c:pt idx="81">
                  <c:v>12054</c:v>
                </c:pt>
                <c:pt idx="82">
                  <c:v>11688</c:v>
                </c:pt>
                <c:pt idx="83">
                  <c:v>11323</c:v>
                </c:pt>
                <c:pt idx="84">
                  <c:v>10958</c:v>
                </c:pt>
                <c:pt idx="85">
                  <c:v>10593</c:v>
                </c:pt>
                <c:pt idx="86">
                  <c:v>10227</c:v>
                </c:pt>
                <c:pt idx="87">
                  <c:v>9862</c:v>
                </c:pt>
                <c:pt idx="88">
                  <c:v>9497</c:v>
                </c:pt>
                <c:pt idx="89">
                  <c:v>9132</c:v>
                </c:pt>
                <c:pt idx="90">
                  <c:v>8766</c:v>
                </c:pt>
                <c:pt idx="91">
                  <c:v>8401</c:v>
                </c:pt>
                <c:pt idx="92">
                  <c:v>8036</c:v>
                </c:pt>
                <c:pt idx="93">
                  <c:v>7671</c:v>
                </c:pt>
                <c:pt idx="94">
                  <c:v>7305</c:v>
                </c:pt>
                <c:pt idx="95">
                  <c:v>6940</c:v>
                </c:pt>
                <c:pt idx="96">
                  <c:v>6575</c:v>
                </c:pt>
              </c:numCache>
            </c:numRef>
          </c:cat>
          <c:val>
            <c:numRef>
              <c:f>Sheet1!$B$2:$B$98</c:f>
              <c:numCache>
                <c:formatCode>0.00%</c:formatCode>
                <c:ptCount val="97"/>
                <c:pt idx="0" formatCode="0.0%">
                  <c:v>0.111</c:v>
                </c:pt>
                <c:pt idx="1">
                  <c:v>0.113</c:v>
                </c:pt>
                <c:pt idx="2">
                  <c:v>0.11799999999999999</c:v>
                </c:pt>
                <c:pt idx="3">
                  <c:v>0.11899999999999999</c:v>
                </c:pt>
                <c:pt idx="4">
                  <c:v>0.124</c:v>
                </c:pt>
                <c:pt idx="5">
                  <c:v>0.125</c:v>
                </c:pt>
                <c:pt idx="6">
                  <c:v>0.121</c:v>
                </c:pt>
                <c:pt idx="7">
                  <c:v>0.12</c:v>
                </c:pt>
                <c:pt idx="8">
                  <c:v>0.125</c:v>
                </c:pt>
                <c:pt idx="9">
                  <c:v>0.126</c:v>
                </c:pt>
                <c:pt idx="10">
                  <c:v>0.13</c:v>
                </c:pt>
                <c:pt idx="11">
                  <c:v>0.13500000000000001</c:v>
                </c:pt>
                <c:pt idx="12">
                  <c:v>0.13700000000000001</c:v>
                </c:pt>
                <c:pt idx="13">
                  <c:v>0.13600000000000001</c:v>
                </c:pt>
                <c:pt idx="14">
                  <c:v>0.14199999999999999</c:v>
                </c:pt>
                <c:pt idx="15">
                  <c:v>0.14199999999999999</c:v>
                </c:pt>
                <c:pt idx="16">
                  <c:v>0.14699999999999999</c:v>
                </c:pt>
                <c:pt idx="17">
                  <c:v>0.14899999999999999</c:v>
                </c:pt>
                <c:pt idx="18">
                  <c:v>0.153</c:v>
                </c:pt>
                <c:pt idx="19">
                  <c:v>0.161</c:v>
                </c:pt>
                <c:pt idx="20">
                  <c:v>0.16200000000000001</c:v>
                </c:pt>
                <c:pt idx="21">
                  <c:v>0.16200000000000001</c:v>
                </c:pt>
                <c:pt idx="22">
                  <c:v>0.16200000000000001</c:v>
                </c:pt>
                <c:pt idx="23">
                  <c:v>0.16700000000000001</c:v>
                </c:pt>
                <c:pt idx="24">
                  <c:v>0.17199999999999999</c:v>
                </c:pt>
                <c:pt idx="25">
                  <c:v>0.17599999999999999</c:v>
                </c:pt>
                <c:pt idx="26">
                  <c:v>0.17899999999999999</c:v>
                </c:pt>
                <c:pt idx="27">
                  <c:v>0.185</c:v>
                </c:pt>
                <c:pt idx="28">
                  <c:v>0.19</c:v>
                </c:pt>
                <c:pt idx="29">
                  <c:v>0.20499999999999999</c:v>
                </c:pt>
                <c:pt idx="30">
                  <c:v>0.214</c:v>
                </c:pt>
                <c:pt idx="31">
                  <c:v>0.216</c:v>
                </c:pt>
                <c:pt idx="32">
                  <c:v>0.223</c:v>
                </c:pt>
                <c:pt idx="33">
                  <c:v>0.23599999999999999</c:v>
                </c:pt>
                <c:pt idx="34">
                  <c:v>0.254</c:v>
                </c:pt>
                <c:pt idx="35">
                  <c:v>0.247</c:v>
                </c:pt>
                <c:pt idx="36">
                  <c:v>0.252</c:v>
                </c:pt>
                <c:pt idx="37">
                  <c:v>0.25700000000000001</c:v>
                </c:pt>
                <c:pt idx="38">
                  <c:v>0.25700000000000001</c:v>
                </c:pt>
                <c:pt idx="39">
                  <c:v>0.26500000000000001</c:v>
                </c:pt>
                <c:pt idx="40">
                  <c:v>0.27100000000000002</c:v>
                </c:pt>
                <c:pt idx="41">
                  <c:v>0.27500000000000002</c:v>
                </c:pt>
                <c:pt idx="42">
                  <c:v>0.27400000000000002</c:v>
                </c:pt>
                <c:pt idx="43">
                  <c:v>0.27900000000000003</c:v>
                </c:pt>
                <c:pt idx="44">
                  <c:v>0.28299999999999997</c:v>
                </c:pt>
                <c:pt idx="45">
                  <c:v>0.28699999999999998</c:v>
                </c:pt>
                <c:pt idx="46">
                  <c:v>0.28599999999999998</c:v>
                </c:pt>
                <c:pt idx="47">
                  <c:v>0.28699999999999998</c:v>
                </c:pt>
                <c:pt idx="48">
                  <c:v>0.28599999999999998</c:v>
                </c:pt>
                <c:pt idx="49">
                  <c:v>0.28499999999999998</c:v>
                </c:pt>
                <c:pt idx="50">
                  <c:v>0.28499999999999998</c:v>
                </c:pt>
                <c:pt idx="51">
                  <c:v>0.29099999999999998</c:v>
                </c:pt>
                <c:pt idx="52">
                  <c:v>0.28699999999999998</c:v>
                </c:pt>
                <c:pt idx="53">
                  <c:v>0.307</c:v>
                </c:pt>
                <c:pt idx="54">
                  <c:v>0.316</c:v>
                </c:pt>
                <c:pt idx="55">
                  <c:v>0.311</c:v>
                </c:pt>
                <c:pt idx="56">
                  <c:v>0.32</c:v>
                </c:pt>
                <c:pt idx="57">
                  <c:v>0.33200000000000002</c:v>
                </c:pt>
                <c:pt idx="58">
                  <c:v>0.32900000000000001</c:v>
                </c:pt>
                <c:pt idx="59">
                  <c:v>0.32700000000000001</c:v>
                </c:pt>
                <c:pt idx="60">
                  <c:v>0.33200000000000002</c:v>
                </c:pt>
                <c:pt idx="61">
                  <c:v>0.315</c:v>
                </c:pt>
                <c:pt idx="62">
                  <c:v>0.32400000000000001</c:v>
                </c:pt>
                <c:pt idx="63">
                  <c:v>0.3</c:v>
                </c:pt>
                <c:pt idx="64">
                  <c:v>0.29599999999999999</c:v>
                </c:pt>
                <c:pt idx="65">
                  <c:v>0.30499999999999999</c:v>
                </c:pt>
                <c:pt idx="66">
                  <c:v>0.311</c:v>
                </c:pt>
                <c:pt idx="67">
                  <c:v>0.31900000000000001</c:v>
                </c:pt>
                <c:pt idx="68">
                  <c:v>0.33400000000000002</c:v>
                </c:pt>
                <c:pt idx="69">
                  <c:v>0.32500000000000001</c:v>
                </c:pt>
                <c:pt idx="70">
                  <c:v>0.30099999999999999</c:v>
                </c:pt>
                <c:pt idx="71">
                  <c:v>0.24199999999999999</c:v>
                </c:pt>
                <c:pt idx="72">
                  <c:v>0.254</c:v>
                </c:pt>
                <c:pt idx="73">
                  <c:v>0.23499999999999999</c:v>
                </c:pt>
                <c:pt idx="74">
                  <c:v>0.248</c:v>
                </c:pt>
                <c:pt idx="75">
                  <c:v>0.23899999999999999</c:v>
                </c:pt>
                <c:pt idx="76">
                  <c:v>0.186</c:v>
                </c:pt>
                <c:pt idx="77">
                  <c:v>0.111</c:v>
                </c:pt>
                <c:pt idx="78">
                  <c:v>0.108</c:v>
                </c:pt>
                <c:pt idx="79">
                  <c:v>9.8000000000000004E-2</c:v>
                </c:pt>
                <c:pt idx="80">
                  <c:v>9.5000000000000001E-2</c:v>
                </c:pt>
                <c:pt idx="81">
                  <c:v>0.113</c:v>
                </c:pt>
                <c:pt idx="82">
                  <c:v>0.112</c:v>
                </c:pt>
                <c:pt idx="83">
                  <c:v>0.107</c:v>
                </c:pt>
                <c:pt idx="84">
                  <c:v>0.10100000000000001</c:v>
                </c:pt>
                <c:pt idx="85">
                  <c:v>0.104</c:v>
                </c:pt>
                <c:pt idx="86">
                  <c:v>0.106</c:v>
                </c:pt>
                <c:pt idx="87">
                  <c:v>0.107</c:v>
                </c:pt>
                <c:pt idx="88">
                  <c:v>0.11</c:v>
                </c:pt>
                <c:pt idx="89">
                  <c:v>0.113</c:v>
                </c:pt>
                <c:pt idx="90">
                  <c:v>0.11700000000000001</c:v>
                </c:pt>
                <c:pt idx="91">
                  <c:v>0.14000000000000001</c:v>
                </c:pt>
                <c:pt idx="92">
                  <c:v>0.17599999999999999</c:v>
                </c:pt>
                <c:pt idx="93">
                  <c:v>0.17499999999999999</c:v>
                </c:pt>
                <c:pt idx="94">
                  <c:v>0.14299999999999999</c:v>
                </c:pt>
                <c:pt idx="95">
                  <c:v>0.121</c:v>
                </c:pt>
                <c:pt idx="96">
                  <c:v>0.11</c:v>
                </c:pt>
              </c:numCache>
            </c:numRef>
          </c:val>
          <c:smooth val="0"/>
          <c:extLst xmlns:c16r2="http://schemas.microsoft.com/office/drawing/2015/06/chart">
            <c:ext xmlns:c16="http://schemas.microsoft.com/office/drawing/2014/chart" uri="{C3380CC4-5D6E-409C-BE32-E72D297353CC}">
              <c16:uniqueId val="{00000003-1F37-452A-9E0B-68185790109F}"/>
            </c:ext>
          </c:extLst>
        </c:ser>
        <c:ser>
          <c:idx val="1"/>
          <c:order val="1"/>
          <c:tx>
            <c:strRef>
              <c:f>Sheet1!$C$1</c:f>
              <c:strCache>
                <c:ptCount val="1"/>
                <c:pt idx="0">
                  <c:v>Share of income going to top 10%</c:v>
                </c:pt>
              </c:strCache>
            </c:strRef>
          </c:tx>
          <c:spPr>
            <a:ln w="76200" cap="rnd">
              <a:solidFill>
                <a:srgbClr val="FF0000"/>
              </a:solidFill>
              <a:round/>
            </a:ln>
            <a:effectLst/>
          </c:spPr>
          <c:marker>
            <c:symbol val="none"/>
          </c:marker>
          <c:dLbls>
            <c:dLbl>
              <c:idx val="23"/>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F37-452A-9E0B-68185790109F}"/>
                </c:ext>
                <c:ext xmlns:c15="http://schemas.microsoft.com/office/drawing/2012/chart" uri="{CE6537A1-D6FC-4f65-9D91-7224C49458BB}"/>
              </c:extLst>
            </c:dLbl>
            <c:dLbl>
              <c:idx val="63"/>
              <c:layout>
                <c:manualLayout>
                  <c:x val="-2.6543817691829698E-2"/>
                  <c:y val="-5.985629774020260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F37-452A-9E0B-68185790109F}"/>
                </c:ext>
                <c:ext xmlns:c15="http://schemas.microsoft.com/office/drawing/2012/chart" uri="{CE6537A1-D6FC-4f65-9D91-7224C49458BB}"/>
              </c:extLst>
            </c:dLbl>
            <c:dLbl>
              <c:idx val="87"/>
              <c:layout>
                <c:manualLayout>
                  <c:x val="0"/>
                  <c:y val="1.3707575324205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F37-452A-9E0B-68185790109F}"/>
                </c:ext>
                <c:ext xmlns:c15="http://schemas.microsoft.com/office/drawing/2012/chart" uri="{CE6537A1-D6FC-4f65-9D91-7224C49458BB}"/>
              </c:extLst>
            </c:dLbl>
            <c:numFmt formatCode="0%" sourceLinked="0"/>
            <c:spPr>
              <a:noFill/>
              <a:ln>
                <a:noFill/>
              </a:ln>
              <a:effectLst/>
            </c:spPr>
            <c:txPr>
              <a:bodyPr rot="0" vert="horz"/>
              <a:lstStyle/>
              <a:p>
                <a:pPr>
                  <a:defRPr sz="1600">
                    <a:latin typeface=""/>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Sheet1!$A$2:$A$98</c:f>
              <c:numCache>
                <c:formatCode>yyyy</c:formatCode>
                <c:ptCount val="97"/>
                <c:pt idx="0">
                  <c:v>41639</c:v>
                </c:pt>
                <c:pt idx="1">
                  <c:v>41274</c:v>
                </c:pt>
                <c:pt idx="2">
                  <c:v>40908</c:v>
                </c:pt>
                <c:pt idx="3">
                  <c:v>40543</c:v>
                </c:pt>
                <c:pt idx="4">
                  <c:v>40178</c:v>
                </c:pt>
                <c:pt idx="5">
                  <c:v>39813</c:v>
                </c:pt>
                <c:pt idx="6">
                  <c:v>39447</c:v>
                </c:pt>
                <c:pt idx="7">
                  <c:v>39082</c:v>
                </c:pt>
                <c:pt idx="8">
                  <c:v>38717</c:v>
                </c:pt>
                <c:pt idx="9">
                  <c:v>38352</c:v>
                </c:pt>
                <c:pt idx="10">
                  <c:v>37986</c:v>
                </c:pt>
                <c:pt idx="11">
                  <c:v>37621</c:v>
                </c:pt>
                <c:pt idx="12">
                  <c:v>37256</c:v>
                </c:pt>
                <c:pt idx="13">
                  <c:v>36891</c:v>
                </c:pt>
                <c:pt idx="14">
                  <c:v>36525</c:v>
                </c:pt>
                <c:pt idx="15">
                  <c:v>36160</c:v>
                </c:pt>
                <c:pt idx="16">
                  <c:v>35795</c:v>
                </c:pt>
                <c:pt idx="17">
                  <c:v>35430</c:v>
                </c:pt>
                <c:pt idx="18">
                  <c:v>35064</c:v>
                </c:pt>
                <c:pt idx="19">
                  <c:v>34699</c:v>
                </c:pt>
                <c:pt idx="20">
                  <c:v>34334</c:v>
                </c:pt>
                <c:pt idx="21">
                  <c:v>33969</c:v>
                </c:pt>
                <c:pt idx="22">
                  <c:v>33603</c:v>
                </c:pt>
                <c:pt idx="23">
                  <c:v>33238</c:v>
                </c:pt>
                <c:pt idx="24">
                  <c:v>32873</c:v>
                </c:pt>
                <c:pt idx="25">
                  <c:v>32508</c:v>
                </c:pt>
                <c:pt idx="26">
                  <c:v>32142</c:v>
                </c:pt>
                <c:pt idx="27">
                  <c:v>31777</c:v>
                </c:pt>
                <c:pt idx="28">
                  <c:v>31412</c:v>
                </c:pt>
                <c:pt idx="29">
                  <c:v>31047</c:v>
                </c:pt>
                <c:pt idx="30">
                  <c:v>30681</c:v>
                </c:pt>
                <c:pt idx="31">
                  <c:v>30316</c:v>
                </c:pt>
                <c:pt idx="32">
                  <c:v>29951</c:v>
                </c:pt>
                <c:pt idx="33">
                  <c:v>29586</c:v>
                </c:pt>
                <c:pt idx="34">
                  <c:v>29220</c:v>
                </c:pt>
                <c:pt idx="35">
                  <c:v>28855</c:v>
                </c:pt>
                <c:pt idx="36">
                  <c:v>28490</c:v>
                </c:pt>
                <c:pt idx="37">
                  <c:v>28125</c:v>
                </c:pt>
                <c:pt idx="38">
                  <c:v>27759</c:v>
                </c:pt>
                <c:pt idx="39">
                  <c:v>27394</c:v>
                </c:pt>
                <c:pt idx="40">
                  <c:v>27029</c:v>
                </c:pt>
                <c:pt idx="41">
                  <c:v>26664</c:v>
                </c:pt>
                <c:pt idx="42">
                  <c:v>26298</c:v>
                </c:pt>
                <c:pt idx="43">
                  <c:v>25933</c:v>
                </c:pt>
                <c:pt idx="44">
                  <c:v>25568</c:v>
                </c:pt>
                <c:pt idx="45">
                  <c:v>25203</c:v>
                </c:pt>
                <c:pt idx="46">
                  <c:v>24837</c:v>
                </c:pt>
                <c:pt idx="47">
                  <c:v>24472</c:v>
                </c:pt>
                <c:pt idx="48">
                  <c:v>24107</c:v>
                </c:pt>
                <c:pt idx="49">
                  <c:v>23742</c:v>
                </c:pt>
                <c:pt idx="50">
                  <c:v>23376</c:v>
                </c:pt>
                <c:pt idx="51">
                  <c:v>23011</c:v>
                </c:pt>
                <c:pt idx="52">
                  <c:v>22646</c:v>
                </c:pt>
                <c:pt idx="53">
                  <c:v>22281</c:v>
                </c:pt>
                <c:pt idx="54">
                  <c:v>21915</c:v>
                </c:pt>
                <c:pt idx="55">
                  <c:v>21550</c:v>
                </c:pt>
                <c:pt idx="56">
                  <c:v>21185</c:v>
                </c:pt>
                <c:pt idx="57">
                  <c:v>20820</c:v>
                </c:pt>
                <c:pt idx="58">
                  <c:v>20454</c:v>
                </c:pt>
                <c:pt idx="59">
                  <c:v>20089</c:v>
                </c:pt>
                <c:pt idx="60">
                  <c:v>19724</c:v>
                </c:pt>
                <c:pt idx="61">
                  <c:v>19359</c:v>
                </c:pt>
                <c:pt idx="62">
                  <c:v>18993</c:v>
                </c:pt>
                <c:pt idx="63">
                  <c:v>18628</c:v>
                </c:pt>
                <c:pt idx="64">
                  <c:v>18263</c:v>
                </c:pt>
                <c:pt idx="65">
                  <c:v>17898</c:v>
                </c:pt>
                <c:pt idx="66">
                  <c:v>17532</c:v>
                </c:pt>
                <c:pt idx="67">
                  <c:v>17167</c:v>
                </c:pt>
                <c:pt idx="68">
                  <c:v>16802</c:v>
                </c:pt>
                <c:pt idx="69">
                  <c:v>16437</c:v>
                </c:pt>
                <c:pt idx="70">
                  <c:v>16071</c:v>
                </c:pt>
                <c:pt idx="71">
                  <c:v>15706</c:v>
                </c:pt>
                <c:pt idx="72">
                  <c:v>15341</c:v>
                </c:pt>
                <c:pt idx="73">
                  <c:v>14976</c:v>
                </c:pt>
                <c:pt idx="74">
                  <c:v>14610</c:v>
                </c:pt>
                <c:pt idx="75">
                  <c:v>14245</c:v>
                </c:pt>
                <c:pt idx="76">
                  <c:v>13880</c:v>
                </c:pt>
                <c:pt idx="77">
                  <c:v>13515</c:v>
                </c:pt>
                <c:pt idx="78">
                  <c:v>13149</c:v>
                </c:pt>
                <c:pt idx="79">
                  <c:v>12784</c:v>
                </c:pt>
                <c:pt idx="80">
                  <c:v>12419</c:v>
                </c:pt>
                <c:pt idx="81">
                  <c:v>12054</c:v>
                </c:pt>
                <c:pt idx="82">
                  <c:v>11688</c:v>
                </c:pt>
                <c:pt idx="83">
                  <c:v>11323</c:v>
                </c:pt>
                <c:pt idx="84">
                  <c:v>10958</c:v>
                </c:pt>
                <c:pt idx="85">
                  <c:v>10593</c:v>
                </c:pt>
                <c:pt idx="86">
                  <c:v>10227</c:v>
                </c:pt>
                <c:pt idx="87">
                  <c:v>9862</c:v>
                </c:pt>
                <c:pt idx="88">
                  <c:v>9497</c:v>
                </c:pt>
                <c:pt idx="89">
                  <c:v>9132</c:v>
                </c:pt>
                <c:pt idx="90">
                  <c:v>8766</c:v>
                </c:pt>
                <c:pt idx="91">
                  <c:v>8401</c:v>
                </c:pt>
                <c:pt idx="92">
                  <c:v>8036</c:v>
                </c:pt>
                <c:pt idx="93">
                  <c:v>7671</c:v>
                </c:pt>
                <c:pt idx="94">
                  <c:v>7305</c:v>
                </c:pt>
                <c:pt idx="95">
                  <c:v>6940</c:v>
                </c:pt>
                <c:pt idx="96">
                  <c:v>6575</c:v>
                </c:pt>
              </c:numCache>
            </c:numRef>
          </c:cat>
          <c:val>
            <c:numRef>
              <c:f>Sheet1!$C$2:$C$98</c:f>
              <c:numCache>
                <c:formatCode>General</c:formatCode>
                <c:ptCount val="97"/>
                <c:pt idx="0">
                  <c:v>0.47010000000000002</c:v>
                </c:pt>
                <c:pt idx="1">
                  <c:v>0.47760000000000002</c:v>
                </c:pt>
                <c:pt idx="2">
                  <c:v>0.46629999999999999</c:v>
                </c:pt>
                <c:pt idx="3">
                  <c:v>0.46350000000000002</c:v>
                </c:pt>
                <c:pt idx="4">
                  <c:v>0.45469999999999999</c:v>
                </c:pt>
                <c:pt idx="5">
                  <c:v>0.45960000000000001</c:v>
                </c:pt>
                <c:pt idx="6">
                  <c:v>0.45669999999999999</c:v>
                </c:pt>
                <c:pt idx="7">
                  <c:v>0.45500000000000002</c:v>
                </c:pt>
                <c:pt idx="8">
                  <c:v>0.44940000000000002</c:v>
                </c:pt>
                <c:pt idx="9">
                  <c:v>0.43640000000000001</c:v>
                </c:pt>
                <c:pt idx="10">
                  <c:v>0.42759999999999998</c:v>
                </c:pt>
                <c:pt idx="11">
                  <c:v>0.42359999999999998</c:v>
                </c:pt>
                <c:pt idx="12">
                  <c:v>0.42230000000000001</c:v>
                </c:pt>
                <c:pt idx="13">
                  <c:v>0.43109999999999998</c:v>
                </c:pt>
                <c:pt idx="14">
                  <c:v>0.42670000000000002</c:v>
                </c:pt>
                <c:pt idx="15">
                  <c:v>0.42120000000000002</c:v>
                </c:pt>
                <c:pt idx="16">
                  <c:v>0.4173</c:v>
                </c:pt>
                <c:pt idx="17">
                  <c:v>0.41160000000000002</c:v>
                </c:pt>
                <c:pt idx="18">
                  <c:v>0.40539999999999998</c:v>
                </c:pt>
                <c:pt idx="19">
                  <c:v>0.39600000000000002</c:v>
                </c:pt>
                <c:pt idx="20">
                  <c:v>0.39479999999999998</c:v>
                </c:pt>
                <c:pt idx="21">
                  <c:v>0.3982</c:v>
                </c:pt>
                <c:pt idx="22">
                  <c:v>0.38379999999999997</c:v>
                </c:pt>
                <c:pt idx="23">
                  <c:v>0.38840000000000002</c:v>
                </c:pt>
                <c:pt idx="24">
                  <c:v>0.38469999999999999</c:v>
                </c:pt>
                <c:pt idx="25">
                  <c:v>0.38629999999999998</c:v>
                </c:pt>
                <c:pt idx="26">
                  <c:v>0.36480000000000001</c:v>
                </c:pt>
                <c:pt idx="27">
                  <c:v>0.34570000000000001</c:v>
                </c:pt>
                <c:pt idx="28">
                  <c:v>0.34250000000000003</c:v>
                </c:pt>
                <c:pt idx="29">
                  <c:v>0.33950000000000002</c:v>
                </c:pt>
                <c:pt idx="30">
                  <c:v>0.33689999999999998</c:v>
                </c:pt>
                <c:pt idx="31">
                  <c:v>0.3322</c:v>
                </c:pt>
                <c:pt idx="32">
                  <c:v>0.32719999999999999</c:v>
                </c:pt>
                <c:pt idx="33">
                  <c:v>0.32869999999999999</c:v>
                </c:pt>
                <c:pt idx="34">
                  <c:v>0.32350000000000001</c:v>
                </c:pt>
                <c:pt idx="35">
                  <c:v>0.32440000000000002</c:v>
                </c:pt>
                <c:pt idx="36">
                  <c:v>0.32429999999999998</c:v>
                </c:pt>
                <c:pt idx="37">
                  <c:v>0.32419999999999999</c:v>
                </c:pt>
                <c:pt idx="38">
                  <c:v>0.32619999999999999</c:v>
                </c:pt>
                <c:pt idx="39">
                  <c:v>0.3236</c:v>
                </c:pt>
                <c:pt idx="40">
                  <c:v>0.31850000000000001</c:v>
                </c:pt>
                <c:pt idx="41">
                  <c:v>0.31619999999999998</c:v>
                </c:pt>
                <c:pt idx="42">
                  <c:v>0.3175</c:v>
                </c:pt>
                <c:pt idx="43">
                  <c:v>0.31509999999999999</c:v>
                </c:pt>
                <c:pt idx="44">
                  <c:v>0.31819999999999998</c:v>
                </c:pt>
                <c:pt idx="45">
                  <c:v>0.31979999999999997</c:v>
                </c:pt>
                <c:pt idx="46">
                  <c:v>0.32050000000000001</c:v>
                </c:pt>
                <c:pt idx="47">
                  <c:v>0.31979999999999997</c:v>
                </c:pt>
                <c:pt idx="48">
                  <c:v>0.31519999999999998</c:v>
                </c:pt>
                <c:pt idx="49">
                  <c:v>0.31640000000000001</c:v>
                </c:pt>
                <c:pt idx="50">
                  <c:v>0.3201</c:v>
                </c:pt>
                <c:pt idx="51">
                  <c:v>0.32040000000000002</c:v>
                </c:pt>
                <c:pt idx="52">
                  <c:v>0.31900000000000001</c:v>
                </c:pt>
                <c:pt idx="53">
                  <c:v>0.31659999999999999</c:v>
                </c:pt>
                <c:pt idx="54">
                  <c:v>0.32029999999999997</c:v>
                </c:pt>
                <c:pt idx="55">
                  <c:v>0.3211</c:v>
                </c:pt>
                <c:pt idx="56">
                  <c:v>0.31690000000000002</c:v>
                </c:pt>
                <c:pt idx="57">
                  <c:v>0.31809999999999999</c:v>
                </c:pt>
                <c:pt idx="58">
                  <c:v>0.31769999999999998</c:v>
                </c:pt>
                <c:pt idx="59">
                  <c:v>0.32119999999999999</c:v>
                </c:pt>
                <c:pt idx="60">
                  <c:v>0.31380000000000002</c:v>
                </c:pt>
                <c:pt idx="61">
                  <c:v>0.32069999999999999</c:v>
                </c:pt>
                <c:pt idx="62">
                  <c:v>0.32819999999999999</c:v>
                </c:pt>
                <c:pt idx="63">
                  <c:v>0.3387</c:v>
                </c:pt>
                <c:pt idx="64">
                  <c:v>0.33760000000000001</c:v>
                </c:pt>
                <c:pt idx="65">
                  <c:v>0.3372</c:v>
                </c:pt>
                <c:pt idx="66">
                  <c:v>0.33019999999999999</c:v>
                </c:pt>
                <c:pt idx="67">
                  <c:v>0.34620000000000001</c:v>
                </c:pt>
                <c:pt idx="68">
                  <c:v>0.32640000000000002</c:v>
                </c:pt>
                <c:pt idx="69">
                  <c:v>0.3155</c:v>
                </c:pt>
                <c:pt idx="70">
                  <c:v>0.32669999999999999</c:v>
                </c:pt>
                <c:pt idx="71">
                  <c:v>0.35489999999999999</c:v>
                </c:pt>
                <c:pt idx="72">
                  <c:v>0.41020000000000001</c:v>
                </c:pt>
                <c:pt idx="73">
                  <c:v>0.44429999999999997</c:v>
                </c:pt>
                <c:pt idx="74">
                  <c:v>0.44569999999999999</c:v>
                </c:pt>
                <c:pt idx="75">
                  <c:v>0.43</c:v>
                </c:pt>
                <c:pt idx="76">
                  <c:v>0.4335</c:v>
                </c:pt>
                <c:pt idx="77">
                  <c:v>0.44769999999999999</c:v>
                </c:pt>
                <c:pt idx="78">
                  <c:v>0.43390000000000001</c:v>
                </c:pt>
                <c:pt idx="79">
                  <c:v>0.4516</c:v>
                </c:pt>
                <c:pt idx="80">
                  <c:v>0.45029999999999998</c:v>
                </c:pt>
                <c:pt idx="81">
                  <c:v>0.46300000000000002</c:v>
                </c:pt>
                <c:pt idx="82">
                  <c:v>0.44400000000000001</c:v>
                </c:pt>
                <c:pt idx="83">
                  <c:v>0.43070000000000003</c:v>
                </c:pt>
                <c:pt idx="84">
                  <c:v>0.43759999999999999</c:v>
                </c:pt>
                <c:pt idx="85">
                  <c:v>0.46089999999999998</c:v>
                </c:pt>
                <c:pt idx="86">
                  <c:v>0.44669999999999999</c:v>
                </c:pt>
                <c:pt idx="87">
                  <c:v>0.44069999999999998</c:v>
                </c:pt>
                <c:pt idx="88">
                  <c:v>0.44169999999999998</c:v>
                </c:pt>
                <c:pt idx="89">
                  <c:v>0.43259999999999998</c:v>
                </c:pt>
                <c:pt idx="90">
                  <c:v>0.40589999999999998</c:v>
                </c:pt>
                <c:pt idx="91">
                  <c:v>0.42949999999999999</c:v>
                </c:pt>
                <c:pt idx="92">
                  <c:v>0.42859999999999998</c:v>
                </c:pt>
                <c:pt idx="93">
                  <c:v>0.38100000000000001</c:v>
                </c:pt>
                <c:pt idx="94">
                  <c:v>0.39479999999999998</c:v>
                </c:pt>
                <c:pt idx="95">
                  <c:v>0.39900000000000002</c:v>
                </c:pt>
                <c:pt idx="96">
                  <c:v>0.40289999999999998</c:v>
                </c:pt>
              </c:numCache>
            </c:numRef>
          </c:val>
          <c:smooth val="0"/>
          <c:extLst xmlns:c16r2="http://schemas.microsoft.com/office/drawing/2015/06/chart">
            <c:ext xmlns:c16="http://schemas.microsoft.com/office/drawing/2014/chart" uri="{C3380CC4-5D6E-409C-BE32-E72D297353CC}">
              <c16:uniqueId val="{00000007-1F37-452A-9E0B-68185790109F}"/>
            </c:ext>
          </c:extLst>
        </c:ser>
        <c:dLbls>
          <c:showLegendKey val="0"/>
          <c:showVal val="0"/>
          <c:showCatName val="0"/>
          <c:showSerName val="0"/>
          <c:showPercent val="0"/>
          <c:showBubbleSize val="0"/>
        </c:dLbls>
        <c:smooth val="0"/>
        <c:axId val="351412976"/>
        <c:axId val="351406312"/>
      </c:lineChart>
      <c:dateAx>
        <c:axId val="351412976"/>
        <c:scaling>
          <c:orientation val="minMax"/>
        </c:scaling>
        <c:delete val="1"/>
        <c:axPos val="b"/>
        <c:numFmt formatCode="yyyy" sourceLinked="1"/>
        <c:majorTickMark val="none"/>
        <c:minorTickMark val="none"/>
        <c:tickLblPos val="nextTo"/>
        <c:crossAx val="351406312"/>
        <c:crosses val="autoZero"/>
        <c:auto val="1"/>
        <c:lblOffset val="100"/>
        <c:baseTimeUnit val="years"/>
        <c:majorUnit val="5"/>
        <c:majorTimeUnit val="years"/>
      </c:dateAx>
      <c:valAx>
        <c:axId val="35140631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351412976"/>
        <c:crosses val="autoZero"/>
        <c:crossBetween val="between"/>
      </c:valAx>
      <c:spPr>
        <a:solidFill>
          <a:srgbClr val="F3B53D"/>
        </a:solidFill>
        <a:ln>
          <a:noFill/>
        </a:ln>
        <a:effectLst/>
      </c:spPr>
    </c:plotArea>
    <c:plotVisOnly val="1"/>
    <c:dispBlanksAs val="gap"/>
    <c:showDLblsOverMax val="0"/>
  </c:chart>
  <c:spPr>
    <a:noFill/>
    <a:ln>
      <a:noFill/>
    </a:ln>
    <a:effectLst/>
  </c:spPr>
  <c:txPr>
    <a:bodyPr/>
    <a:lstStyle/>
    <a:p>
      <a:pPr>
        <a:defRPr>
          <a:latin typeface=""/>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_rels/drawing2.xml.rels><?xml version="1.0" encoding="UTF-8" standalone="yes"?>
<Relationships xmlns="http://schemas.openxmlformats.org/package/2006/relationships"><Relationship Id="rId1" Type="http://schemas.openxmlformats.org/officeDocument/2006/relationships/image" Target="../media/image10.jpeg"/></Relationships>
</file>

<file path=ppt/drawings/_rels/drawing3.xml.rels><?xml version="1.0" encoding="UTF-8" standalone="yes"?>
<Relationships xmlns="http://schemas.openxmlformats.org/package/2006/relationships"><Relationship Id="rId1" Type="http://schemas.openxmlformats.org/officeDocument/2006/relationships/image" Target="../media/image10.jpeg"/></Relationships>
</file>

<file path=ppt/drawings/_rels/drawing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0.jpeg"/></Relationships>
</file>

<file path=ppt/drawings/drawing1.xml><?xml version="1.0" encoding="utf-8"?>
<c:userShapes xmlns:c="http://schemas.openxmlformats.org/drawingml/2006/chart">
  <cdr:relSizeAnchor xmlns:cdr="http://schemas.openxmlformats.org/drawingml/2006/chartDrawing">
    <cdr:from>
      <cdr:x>0</cdr:x>
      <cdr:y>0.27747</cdr:y>
    </cdr:from>
    <cdr:to>
      <cdr:x>1</cdr:x>
      <cdr:y>0.43415</cdr:y>
    </cdr:to>
    <cdr:sp macro="" textlink="">
      <cdr:nvSpPr>
        <cdr:cNvPr id="9" name="TextBox 1"/>
        <cdr:cNvSpPr txBox="1"/>
      </cdr:nvSpPr>
      <cdr:spPr>
        <a:xfrm xmlns:a="http://schemas.openxmlformats.org/drawingml/2006/main">
          <a:off x="0" y="1635064"/>
          <a:ext cx="11259672" cy="923330"/>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3200" b="1" dirty="0">
              <a:latin typeface="Arial Black"/>
              <a:cs typeface="Arial Black"/>
            </a:rPr>
            <a:t>A Boom and Bust Economy</a:t>
          </a:r>
        </a:p>
        <a:p xmlns:a="http://schemas.openxmlformats.org/drawingml/2006/main">
          <a:pPr algn="ctr"/>
          <a:r>
            <a:rPr lang="en-US" sz="2200" b="1" dirty="0">
              <a:latin typeface="Arial"/>
              <a:cs typeface="Arial"/>
            </a:rPr>
            <a:t>Farms to Factories, Great Wealth and Poverty</a:t>
          </a:r>
          <a:r>
            <a:rPr lang="en-US" sz="2200" b="1" dirty="0">
              <a:solidFill>
                <a:srgbClr val="0092B3"/>
              </a:solidFill>
              <a:latin typeface="Arial"/>
              <a:cs typeface="Arial"/>
            </a:rPr>
            <a:t> </a:t>
          </a:r>
        </a:p>
      </cdr:txBody>
    </cdr:sp>
  </cdr:relSizeAnchor>
</c:userShapes>
</file>

<file path=ppt/drawings/drawing2.xml><?xml version="1.0" encoding="utf-8"?>
<c:userShapes xmlns:c="http://schemas.openxmlformats.org/drawingml/2006/chart">
  <cdr:relSizeAnchor xmlns:cdr="http://schemas.openxmlformats.org/drawingml/2006/chartDrawing">
    <cdr:from>
      <cdr:x>0.08138</cdr:x>
      <cdr:y>0.05688</cdr:y>
    </cdr:from>
    <cdr:to>
      <cdr:x>0.2836</cdr:x>
      <cdr:y>0.52787</cdr:y>
    </cdr:to>
    <cdr:pic>
      <cdr:nvPicPr>
        <cdr:cNvPr id="4" name="Picture 3" descr="West Chester Academy.jpg"/>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print"/>
        <a:srcRect xmlns:a="http://schemas.openxmlformats.org/drawingml/2006/main" l="35574" t="33409" r="44671" b="33345"/>
        <a:stretch xmlns:a="http://schemas.openxmlformats.org/drawingml/2006/main"/>
      </cdr:blipFill>
      <cdr:spPr>
        <a:xfrm xmlns:a="http://schemas.openxmlformats.org/drawingml/2006/main">
          <a:off x="928467" y="351693"/>
          <a:ext cx="2307102" cy="2912012"/>
        </a:xfrm>
        <a:prstGeom xmlns:a="http://schemas.openxmlformats.org/drawingml/2006/main" prst="rect">
          <a:avLst/>
        </a:prstGeom>
        <a:solidFill xmlns:a="http://schemas.openxmlformats.org/drawingml/2006/main">
          <a:srgbClr val="FFFFFF">
            <a:shade val="85000"/>
          </a:srgbClr>
        </a:solidFill>
        <a:ln xmlns:a="http://schemas.openxmlformats.org/drawingml/2006/main" w="88900" cap="sq">
          <a:solidFill>
            <a:schemeClr val="bg1">
              <a:lumMod val="85000"/>
            </a:schemeClr>
          </a:solidFill>
          <a:miter lim="800000"/>
        </a:ln>
        <a:effectLst xmlns:a="http://schemas.openxmlformats.org/drawingml/2006/main">
          <a:outerShdw blurRad="55000" dist="18000" dir="5400000" algn="tl" rotWithShape="0">
            <a:srgbClr val="000000">
              <a:alpha val="40000"/>
            </a:srgbClr>
          </a:outerShdw>
        </a:effectLst>
        <a:scene3d xmlns:a="http://schemas.openxmlformats.org/drawingml/2006/main">
          <a:camera prst="orthographicFront"/>
          <a:lightRig rig="twoPt" dir="t">
            <a:rot lat="0" lon="0" rev="7200000"/>
          </a:lightRig>
        </a:scene3d>
        <a:sp3d xmlns:a="http://schemas.openxmlformats.org/drawingml/2006/main">
          <a:bevelT w="25400" h="19050"/>
          <a:contourClr>
            <a:srgbClr val="FFFFFF"/>
          </a:contourClr>
        </a:sp3d>
      </cdr:spPr>
    </cdr:pic>
  </cdr:relSizeAnchor>
  <cdr:relSizeAnchor xmlns:cdr="http://schemas.openxmlformats.org/drawingml/2006/chartDrawing">
    <cdr:from>
      <cdr:x>0.18249</cdr:x>
      <cdr:y>0.52787</cdr:y>
    </cdr:from>
    <cdr:to>
      <cdr:x>0.291</cdr:x>
      <cdr:y>0.61889</cdr:y>
    </cdr:to>
    <cdr:cxnSp macro="">
      <cdr:nvCxnSpPr>
        <cdr:cNvPr id="6" name="Straight Arrow Connector 5"/>
        <cdr:cNvCxnSpPr>
          <a:stCxn xmlns:a="http://schemas.openxmlformats.org/drawingml/2006/main" id="4" idx="2"/>
        </cdr:cNvCxnSpPr>
      </cdr:nvCxnSpPr>
      <cdr:spPr>
        <a:xfrm xmlns:a="http://schemas.openxmlformats.org/drawingml/2006/main">
          <a:off x="2082018" y="3263705"/>
          <a:ext cx="1237956" cy="562708"/>
        </a:xfrm>
        <a:prstGeom xmlns:a="http://schemas.openxmlformats.org/drawingml/2006/main" prst="straightConnector1">
          <a:avLst/>
        </a:prstGeom>
        <a:ln xmlns:a="http://schemas.openxmlformats.org/drawingml/2006/main" w="44450" cap="flat" cmpd="sng" algn="ctr">
          <a:solidFill>
            <a:schemeClr val="bg1"/>
          </a:solidFill>
          <a:prstDash val="solid"/>
          <a:round/>
          <a:headEnd type="none" w="med" len="med"/>
          <a:tailEnd type="arrow"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0.08138</cdr:x>
      <cdr:y>0.05688</cdr:y>
    </cdr:from>
    <cdr:to>
      <cdr:x>0.2836</cdr:x>
      <cdr:y>0.52787</cdr:y>
    </cdr:to>
    <cdr:pic>
      <cdr:nvPicPr>
        <cdr:cNvPr id="4" name="Picture 3" descr="West Chester Academy.jpg"/>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print"/>
        <a:srcRect xmlns:a="http://schemas.openxmlformats.org/drawingml/2006/main" l="35574" t="33409" r="44671" b="33345"/>
        <a:stretch xmlns:a="http://schemas.openxmlformats.org/drawingml/2006/main"/>
      </cdr:blipFill>
      <cdr:spPr>
        <a:xfrm xmlns:a="http://schemas.openxmlformats.org/drawingml/2006/main">
          <a:off x="928467" y="351693"/>
          <a:ext cx="2307102" cy="2912012"/>
        </a:xfrm>
        <a:prstGeom xmlns:a="http://schemas.openxmlformats.org/drawingml/2006/main" prst="rect">
          <a:avLst/>
        </a:prstGeom>
        <a:solidFill xmlns:a="http://schemas.openxmlformats.org/drawingml/2006/main">
          <a:srgbClr val="FFFFFF">
            <a:shade val="85000"/>
          </a:srgbClr>
        </a:solidFill>
        <a:ln xmlns:a="http://schemas.openxmlformats.org/drawingml/2006/main" w="88900" cap="sq">
          <a:solidFill>
            <a:schemeClr val="bg1">
              <a:lumMod val="85000"/>
            </a:schemeClr>
          </a:solidFill>
          <a:miter lim="800000"/>
        </a:ln>
        <a:effectLst xmlns:a="http://schemas.openxmlformats.org/drawingml/2006/main">
          <a:outerShdw blurRad="55000" dist="18000" dir="5400000" algn="tl" rotWithShape="0">
            <a:srgbClr val="000000">
              <a:alpha val="40000"/>
            </a:srgbClr>
          </a:outerShdw>
        </a:effectLst>
        <a:scene3d xmlns:a="http://schemas.openxmlformats.org/drawingml/2006/main">
          <a:camera prst="orthographicFront"/>
          <a:lightRig rig="twoPt" dir="t">
            <a:rot lat="0" lon="0" rev="7200000"/>
          </a:lightRig>
        </a:scene3d>
        <a:sp3d xmlns:a="http://schemas.openxmlformats.org/drawingml/2006/main">
          <a:bevelT w="25400" h="19050"/>
          <a:contourClr>
            <a:srgbClr val="FFFFFF"/>
          </a:contourClr>
        </a:sp3d>
      </cdr:spPr>
    </cdr:pic>
  </cdr:relSizeAnchor>
  <cdr:relSizeAnchor xmlns:cdr="http://schemas.openxmlformats.org/drawingml/2006/chartDrawing">
    <cdr:from>
      <cdr:x>0.18249</cdr:x>
      <cdr:y>0.52787</cdr:y>
    </cdr:from>
    <cdr:to>
      <cdr:x>0.291</cdr:x>
      <cdr:y>0.61889</cdr:y>
    </cdr:to>
    <cdr:cxnSp macro="">
      <cdr:nvCxnSpPr>
        <cdr:cNvPr id="6" name="Straight Arrow Connector 5"/>
        <cdr:cNvCxnSpPr>
          <a:stCxn xmlns:a="http://schemas.openxmlformats.org/drawingml/2006/main" id="4" idx="2"/>
        </cdr:cNvCxnSpPr>
      </cdr:nvCxnSpPr>
      <cdr:spPr>
        <a:xfrm xmlns:a="http://schemas.openxmlformats.org/drawingml/2006/main">
          <a:off x="2082018" y="3263705"/>
          <a:ext cx="1237956" cy="562708"/>
        </a:xfrm>
        <a:prstGeom xmlns:a="http://schemas.openxmlformats.org/drawingml/2006/main" prst="straightConnector1">
          <a:avLst/>
        </a:prstGeom>
        <a:ln xmlns:a="http://schemas.openxmlformats.org/drawingml/2006/main" w="44450" cap="flat" cmpd="sng" algn="ctr">
          <a:solidFill>
            <a:schemeClr val="bg1"/>
          </a:solidFill>
          <a:prstDash val="solid"/>
          <a:round/>
          <a:headEnd type="none" w="med" len="med"/>
          <a:tailEnd type="arrow"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0.48335</cdr:x>
      <cdr:y>0.51483</cdr:y>
    </cdr:from>
    <cdr:to>
      <cdr:x>0.54809</cdr:x>
      <cdr:y>0.57338</cdr:y>
    </cdr:to>
    <cdr:cxnSp macro="">
      <cdr:nvCxnSpPr>
        <cdr:cNvPr id="5" name="Straight Arrow Connector 4"/>
        <cdr:cNvCxnSpPr/>
      </cdr:nvCxnSpPr>
      <cdr:spPr>
        <a:xfrm xmlns:a="http://schemas.openxmlformats.org/drawingml/2006/main" flipV="1">
          <a:off x="5514534" y="3183095"/>
          <a:ext cx="738555" cy="361964"/>
        </a:xfrm>
        <a:prstGeom xmlns:a="http://schemas.openxmlformats.org/drawingml/2006/main" prst="straightConnector1">
          <a:avLst/>
        </a:prstGeom>
        <a:ln xmlns:a="http://schemas.openxmlformats.org/drawingml/2006/main" w="44450" cap="flat" cmpd="sng" algn="ctr">
          <a:solidFill>
            <a:schemeClr val="bg1"/>
          </a:solidFill>
          <a:prstDash val="solid"/>
          <a:round/>
          <a:headEnd type="none" w="med" len="med"/>
          <a:tailEnd type="arrow"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0.08138</cdr:x>
      <cdr:y>0.05688</cdr:y>
    </cdr:from>
    <cdr:to>
      <cdr:x>0.2836</cdr:x>
      <cdr:y>0.52787</cdr:y>
    </cdr:to>
    <cdr:pic>
      <cdr:nvPicPr>
        <cdr:cNvPr id="4" name="Picture 3" descr="West Chester Academy.jpg"/>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print"/>
        <a:srcRect xmlns:a="http://schemas.openxmlformats.org/drawingml/2006/main" l="35574" t="33409" r="44671" b="33345"/>
        <a:stretch xmlns:a="http://schemas.openxmlformats.org/drawingml/2006/main"/>
      </cdr:blipFill>
      <cdr:spPr>
        <a:xfrm xmlns:a="http://schemas.openxmlformats.org/drawingml/2006/main">
          <a:off x="928467" y="351693"/>
          <a:ext cx="2307102" cy="2912012"/>
        </a:xfrm>
        <a:prstGeom xmlns:a="http://schemas.openxmlformats.org/drawingml/2006/main" prst="rect">
          <a:avLst/>
        </a:prstGeom>
        <a:solidFill xmlns:a="http://schemas.openxmlformats.org/drawingml/2006/main">
          <a:srgbClr val="FFFFFF">
            <a:shade val="85000"/>
          </a:srgbClr>
        </a:solidFill>
        <a:ln xmlns:a="http://schemas.openxmlformats.org/drawingml/2006/main" w="88900" cap="sq">
          <a:solidFill>
            <a:srgbClr val="FFFFFF"/>
          </a:solidFill>
          <a:miter lim="800000"/>
        </a:ln>
        <a:effectLst xmlns:a="http://schemas.openxmlformats.org/drawingml/2006/main">
          <a:outerShdw blurRad="55000" dist="18000" dir="5400000" algn="tl" rotWithShape="0">
            <a:srgbClr val="000000">
              <a:alpha val="40000"/>
            </a:srgbClr>
          </a:outerShdw>
        </a:effectLst>
        <a:scene3d xmlns:a="http://schemas.openxmlformats.org/drawingml/2006/main">
          <a:camera prst="orthographicFront"/>
          <a:lightRig rig="twoPt" dir="t">
            <a:rot lat="0" lon="0" rev="7200000"/>
          </a:lightRig>
        </a:scene3d>
        <a:sp3d xmlns:a="http://schemas.openxmlformats.org/drawingml/2006/main">
          <a:bevelT w="25400" h="19050"/>
          <a:contourClr>
            <a:srgbClr val="FFFFFF"/>
          </a:contourClr>
        </a:sp3d>
      </cdr:spPr>
    </cdr:pic>
  </cdr:relSizeAnchor>
  <cdr:relSizeAnchor xmlns:cdr="http://schemas.openxmlformats.org/drawingml/2006/chartDrawing">
    <cdr:from>
      <cdr:x>0.18249</cdr:x>
      <cdr:y>0.52787</cdr:y>
    </cdr:from>
    <cdr:to>
      <cdr:x>0.291</cdr:x>
      <cdr:y>0.61889</cdr:y>
    </cdr:to>
    <cdr:cxnSp macro="">
      <cdr:nvCxnSpPr>
        <cdr:cNvPr id="6" name="Straight Arrow Connector 5"/>
        <cdr:cNvCxnSpPr>
          <a:stCxn xmlns:a="http://schemas.openxmlformats.org/drawingml/2006/main" id="4" idx="2"/>
        </cdr:cNvCxnSpPr>
      </cdr:nvCxnSpPr>
      <cdr:spPr>
        <a:xfrm xmlns:a="http://schemas.openxmlformats.org/drawingml/2006/main">
          <a:off x="2082018" y="3263705"/>
          <a:ext cx="1237956" cy="562708"/>
        </a:xfrm>
        <a:prstGeom xmlns:a="http://schemas.openxmlformats.org/drawingml/2006/main" prst="straightConnector1">
          <a:avLst/>
        </a:prstGeom>
        <a:ln xmlns:a="http://schemas.openxmlformats.org/drawingml/2006/main" w="44450" cap="flat" cmpd="sng" algn="ctr">
          <a:solidFill>
            <a:schemeClr val="bg1"/>
          </a:solidFill>
          <a:prstDash val="solid"/>
          <a:round/>
          <a:headEnd type="none" w="med" len="med"/>
          <a:tailEnd type="arrow"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0.48335</cdr:x>
      <cdr:y>0.51483</cdr:y>
    </cdr:from>
    <cdr:to>
      <cdr:x>0.54809</cdr:x>
      <cdr:y>0.57338</cdr:y>
    </cdr:to>
    <cdr:cxnSp macro="">
      <cdr:nvCxnSpPr>
        <cdr:cNvPr id="5" name="Straight Arrow Connector 4"/>
        <cdr:cNvCxnSpPr/>
      </cdr:nvCxnSpPr>
      <cdr:spPr>
        <a:xfrm xmlns:a="http://schemas.openxmlformats.org/drawingml/2006/main" flipV="1">
          <a:off x="5514534" y="3183095"/>
          <a:ext cx="738555" cy="361964"/>
        </a:xfrm>
        <a:prstGeom xmlns:a="http://schemas.openxmlformats.org/drawingml/2006/main" prst="straightConnector1">
          <a:avLst/>
        </a:prstGeom>
        <a:ln xmlns:a="http://schemas.openxmlformats.org/drawingml/2006/main" w="44450" cap="flat" cmpd="sng" algn="ctr">
          <a:solidFill>
            <a:schemeClr val="bg1"/>
          </a:solidFill>
          <a:prstDash val="solid"/>
          <a:round/>
          <a:headEnd type="none" w="med" len="med"/>
          <a:tailEnd type="arrow"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0.62953</cdr:x>
      <cdr:y>0.43604</cdr:y>
    </cdr:from>
    <cdr:to>
      <cdr:x>0.97726</cdr:x>
      <cdr:y>0.83921</cdr:y>
    </cdr:to>
    <cdr:pic>
      <cdr:nvPicPr>
        <cdr:cNvPr id="7" name="Picture 6" descr="West_Chester_State__Normal_School.jpg"/>
        <cdr:cNvPicPr>
          <a:picLocks xmlns:a="http://schemas.openxmlformats.org/drawingml/2006/main" noChangeAspect="1"/>
        </cdr:cNvPicPr>
      </cdr:nvPicPr>
      <cdr:blipFill>
        <a:blip xmlns:a="http://schemas.openxmlformats.org/drawingml/2006/main" xmlns:r="http://schemas.openxmlformats.org/officeDocument/2006/relationships" r:embed="rId2" cstate="print"/>
        <a:stretch xmlns:a="http://schemas.openxmlformats.org/drawingml/2006/main">
          <a:fillRect/>
        </a:stretch>
      </cdr:blipFill>
      <cdr:spPr>
        <a:xfrm xmlns:a="http://schemas.openxmlformats.org/drawingml/2006/main">
          <a:off x="7182277" y="2695900"/>
          <a:ext cx="3967140" cy="2492700"/>
        </a:xfrm>
        <a:prstGeom xmlns:a="http://schemas.openxmlformats.org/drawingml/2006/main" prst="rect">
          <a:avLst/>
        </a:prstGeom>
        <a:solidFill xmlns:a="http://schemas.openxmlformats.org/drawingml/2006/main">
          <a:srgbClr val="FFFFFF">
            <a:shade val="85000"/>
          </a:srgbClr>
        </a:solidFill>
        <a:ln xmlns:a="http://schemas.openxmlformats.org/drawingml/2006/main" w="88900" cap="sq">
          <a:solidFill>
            <a:srgbClr val="FFFFFF"/>
          </a:solidFill>
          <a:miter lim="800000"/>
        </a:ln>
        <a:effectLst xmlns:a="http://schemas.openxmlformats.org/drawingml/2006/main">
          <a:outerShdw blurRad="55000" dist="18000" dir="5400000" algn="tl" rotWithShape="0">
            <a:srgbClr val="000000">
              <a:alpha val="40000"/>
            </a:srgbClr>
          </a:outerShdw>
        </a:effectLst>
        <a:scene3d xmlns:a="http://schemas.openxmlformats.org/drawingml/2006/main">
          <a:camera prst="orthographicFront"/>
          <a:lightRig rig="twoPt" dir="t">
            <a:rot lat="0" lon="0" rev="7200000"/>
          </a:lightRig>
        </a:scene3d>
        <a:sp3d xmlns:a="http://schemas.openxmlformats.org/drawingml/2006/main">
          <a:bevelT w="25400" h="19050"/>
          <a:contourClr>
            <a:srgbClr val="FFFFFF"/>
          </a:contourClr>
        </a:sp3d>
      </cdr:spPr>
    </cdr:pic>
  </cdr:relSizeAnchor>
  <cdr:relSizeAnchor xmlns:cdr="http://schemas.openxmlformats.org/drawingml/2006/chartDrawing">
    <cdr:from>
      <cdr:x>0.73243</cdr:x>
      <cdr:y>0.34812</cdr:y>
    </cdr:from>
    <cdr:to>
      <cdr:x>0.82244</cdr:x>
      <cdr:y>0.43604</cdr:y>
    </cdr:to>
    <cdr:cxnSp macro="">
      <cdr:nvCxnSpPr>
        <cdr:cNvPr id="8" name="Straight Arrow Connector 7"/>
        <cdr:cNvCxnSpPr/>
      </cdr:nvCxnSpPr>
      <cdr:spPr>
        <a:xfrm xmlns:a="http://schemas.openxmlformats.org/drawingml/2006/main" flipH="1" flipV="1">
          <a:off x="8356208" y="2152358"/>
          <a:ext cx="1026942" cy="543543"/>
        </a:xfrm>
        <a:prstGeom xmlns:a="http://schemas.openxmlformats.org/drawingml/2006/main" prst="straightConnector1">
          <a:avLst/>
        </a:prstGeom>
        <a:ln xmlns:a="http://schemas.openxmlformats.org/drawingml/2006/main" w="44450" cap="flat" cmpd="sng" algn="ctr">
          <a:solidFill>
            <a:schemeClr val="bg1"/>
          </a:solidFill>
          <a:prstDash val="solid"/>
          <a:round/>
          <a:headEnd type="none" w="med" len="med"/>
          <a:tailEnd type="arrow"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0.09276</cdr:x>
      <cdr:y>0.10326</cdr:y>
    </cdr:from>
    <cdr:to>
      <cdr:x>0.68851</cdr:x>
      <cdr:y>0.50911</cdr:y>
    </cdr:to>
    <cdr:grpSp>
      <cdr:nvGrpSpPr>
        <cdr:cNvPr id="10" name="Group 9"/>
        <cdr:cNvGrpSpPr/>
      </cdr:nvGrpSpPr>
      <cdr:grpSpPr>
        <a:xfrm xmlns:a="http://schemas.openxmlformats.org/drawingml/2006/main">
          <a:off x="742218" y="432100"/>
          <a:ext cx="4766890" cy="1698313"/>
          <a:chOff x="536770" y="734158"/>
          <a:chExt cx="4850576" cy="2186920"/>
        </a:xfrm>
      </cdr:grpSpPr>
      <cdr:sp macro="" textlink="">
        <cdr:nvSpPr>
          <cdr:cNvPr id="8" name="TextBox 7"/>
          <cdr:cNvSpPr txBox="1"/>
        </cdr:nvSpPr>
        <cdr:spPr>
          <a:xfrm xmlns:a="http://schemas.openxmlformats.org/drawingml/2006/main">
            <a:off x="536770" y="734158"/>
            <a:ext cx="4850576" cy="21869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nSpc>
                <a:spcPct val="120000"/>
              </a:lnSpc>
            </a:pPr>
            <a:r>
              <a:rPr lang="en-US" sz="2400" b="1" dirty="0">
                <a:solidFill>
                  <a:schemeClr val="tx1"/>
                </a:solidFill>
                <a:latin typeface="Arial"/>
                <a:cs typeface="Arial"/>
              </a:rPr>
              <a:t>1948–1973</a:t>
            </a:r>
          </a:p>
          <a:p xmlns:a="http://schemas.openxmlformats.org/drawingml/2006/main">
            <a:pPr>
              <a:lnSpc>
                <a:spcPct val="120000"/>
              </a:lnSpc>
            </a:pPr>
            <a:r>
              <a:rPr lang="en-US" sz="2400" dirty="0">
                <a:solidFill>
                  <a:schemeClr val="tx1"/>
                </a:solidFill>
                <a:latin typeface="Arial"/>
                <a:cs typeface="Arial"/>
              </a:rPr>
              <a:t>Productivity: </a:t>
            </a:r>
            <a:r>
              <a:rPr lang="en-US" sz="2400" dirty="0">
                <a:solidFill>
                  <a:srgbClr val="0082A4"/>
                </a:solidFill>
                <a:latin typeface="Arial"/>
                <a:cs typeface="Arial"/>
                <a:sym typeface="Wingdings" panose="05000000000000000000" pitchFamily="2" charset="2"/>
              </a:rPr>
              <a:t> </a:t>
            </a:r>
            <a:r>
              <a:rPr lang="en-US" sz="2400" dirty="0">
                <a:solidFill>
                  <a:srgbClr val="0082A4"/>
                </a:solidFill>
                <a:latin typeface="Arial"/>
                <a:cs typeface="Arial"/>
              </a:rPr>
              <a:t>100%</a:t>
            </a:r>
          </a:p>
          <a:p xmlns:a="http://schemas.openxmlformats.org/drawingml/2006/main">
            <a:pPr>
              <a:lnSpc>
                <a:spcPct val="120000"/>
              </a:lnSpc>
            </a:pPr>
            <a:r>
              <a:rPr lang="en-US" sz="2400" dirty="0">
                <a:solidFill>
                  <a:schemeClr val="tx1"/>
                </a:solidFill>
                <a:latin typeface="Arial"/>
                <a:cs typeface="Arial"/>
              </a:rPr>
              <a:t>Hourly Compensation: </a:t>
            </a:r>
            <a:r>
              <a:rPr lang="en-US" sz="2400" dirty="0">
                <a:solidFill>
                  <a:srgbClr val="FF0000"/>
                </a:solidFill>
                <a:latin typeface="Arial"/>
                <a:cs typeface="Arial"/>
                <a:sym typeface="Wingdings" panose="05000000000000000000" pitchFamily="2" charset="2"/>
              </a:rPr>
              <a:t> </a:t>
            </a:r>
            <a:r>
              <a:rPr lang="en-US" sz="2400" dirty="0">
                <a:solidFill>
                  <a:srgbClr val="FF0000"/>
                </a:solidFill>
                <a:latin typeface="Arial"/>
                <a:cs typeface="Arial"/>
              </a:rPr>
              <a:t>91.3%</a:t>
            </a:r>
          </a:p>
        </cdr:txBody>
      </cdr:sp>
    </cdr:grpSp>
  </cdr:relSizeAnchor>
</c:userShapes>
</file>

<file path=ppt/drawings/drawing6.xml><?xml version="1.0" encoding="utf-8"?>
<c:userShapes xmlns:c="http://schemas.openxmlformats.org/drawingml/2006/chart">
  <cdr:relSizeAnchor xmlns:cdr="http://schemas.openxmlformats.org/drawingml/2006/chartDrawing">
    <cdr:from>
      <cdr:x>0.39518</cdr:x>
      <cdr:y>0.05057</cdr:y>
    </cdr:from>
    <cdr:to>
      <cdr:x>0.39518</cdr:x>
      <cdr:y>0.94874</cdr:y>
    </cdr:to>
    <cdr:cxnSp macro="">
      <cdr:nvCxnSpPr>
        <cdr:cNvPr id="3" name="Straight Connector 2"/>
        <cdr:cNvCxnSpPr/>
      </cdr:nvCxnSpPr>
      <cdr:spPr>
        <a:xfrm xmlns:a="http://schemas.openxmlformats.org/drawingml/2006/main" flipV="1">
          <a:off x="2873025" y="189647"/>
          <a:ext cx="0" cy="3368497"/>
        </a:xfrm>
        <a:prstGeom xmlns:a="http://schemas.openxmlformats.org/drawingml/2006/main" prst="line">
          <a:avLst/>
        </a:prstGeom>
        <a:ln xmlns:a="http://schemas.openxmlformats.org/drawingml/2006/main" w="22225">
          <a:solidFill>
            <a:schemeClr val="bg1">
              <a:lumMod val="50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0.05374</cdr:x>
      <cdr:y>0.04113</cdr:y>
    </cdr:from>
    <cdr:to>
      <cdr:x>0.81823</cdr:x>
      <cdr:y>0.43341</cdr:y>
    </cdr:to>
    <cdr:grpSp>
      <cdr:nvGrpSpPr>
        <cdr:cNvPr id="10" name="Group 9"/>
        <cdr:cNvGrpSpPr/>
      </cdr:nvGrpSpPr>
      <cdr:grpSpPr>
        <a:xfrm xmlns:a="http://schemas.openxmlformats.org/drawingml/2006/main">
          <a:off x="455027" y="176362"/>
          <a:ext cx="6473079" cy="1682067"/>
          <a:chOff x="285753" y="693833"/>
          <a:chExt cx="9320631" cy="2690252"/>
        </a:xfrm>
      </cdr:grpSpPr>
      <cdr:sp macro="" textlink="">
        <cdr:nvSpPr>
          <cdr:cNvPr id="8" name="TextBox 7"/>
          <cdr:cNvSpPr txBox="1"/>
        </cdr:nvSpPr>
        <cdr:spPr>
          <a:xfrm xmlns:a="http://schemas.openxmlformats.org/drawingml/2006/main">
            <a:off x="285753" y="693833"/>
            <a:ext cx="4797044" cy="26500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nSpc>
                <a:spcPct val="110000"/>
              </a:lnSpc>
            </a:pPr>
            <a:r>
              <a:rPr lang="en-US" sz="2000" b="1" dirty="0">
                <a:solidFill>
                  <a:schemeClr val="tx1"/>
                </a:solidFill>
                <a:latin typeface="Arial"/>
                <a:cs typeface="Arial"/>
              </a:rPr>
              <a:t>1948–1973</a:t>
            </a:r>
          </a:p>
          <a:p xmlns:a="http://schemas.openxmlformats.org/drawingml/2006/main">
            <a:pPr>
              <a:lnSpc>
                <a:spcPct val="110000"/>
              </a:lnSpc>
            </a:pPr>
            <a:r>
              <a:rPr lang="en-US" sz="2000" dirty="0">
                <a:solidFill>
                  <a:schemeClr val="tx1"/>
                </a:solidFill>
                <a:latin typeface="Arial"/>
                <a:cs typeface="Arial"/>
              </a:rPr>
              <a:t>Productivity</a:t>
            </a:r>
            <a:r>
              <a:rPr lang="en-US" sz="2000" dirty="0">
                <a:solidFill>
                  <a:schemeClr val="accent1"/>
                </a:solidFill>
                <a:latin typeface="Arial"/>
                <a:cs typeface="Arial"/>
              </a:rPr>
              <a:t>: </a:t>
            </a:r>
            <a:r>
              <a:rPr lang="en-US" sz="2000" dirty="0">
                <a:solidFill>
                  <a:schemeClr val="accent1"/>
                </a:solidFill>
                <a:latin typeface="Arial"/>
                <a:cs typeface="Arial"/>
                <a:sym typeface="Wingdings" panose="05000000000000000000" pitchFamily="2" charset="2"/>
              </a:rPr>
              <a:t> </a:t>
            </a:r>
            <a:r>
              <a:rPr lang="en-US" sz="2000" dirty="0">
                <a:solidFill>
                  <a:schemeClr val="accent1"/>
                </a:solidFill>
                <a:latin typeface="Arial"/>
                <a:cs typeface="Arial"/>
              </a:rPr>
              <a:t>100%</a:t>
            </a:r>
          </a:p>
          <a:p xmlns:a="http://schemas.openxmlformats.org/drawingml/2006/main">
            <a:pPr>
              <a:lnSpc>
                <a:spcPct val="110000"/>
              </a:lnSpc>
            </a:pPr>
            <a:r>
              <a:rPr lang="en-US" sz="2000" dirty="0">
                <a:solidFill>
                  <a:schemeClr val="tx1"/>
                </a:solidFill>
                <a:latin typeface="Arial"/>
                <a:cs typeface="Arial"/>
              </a:rPr>
              <a:t>Hourly Compensation: </a:t>
            </a:r>
          </a:p>
          <a:p xmlns:a="http://schemas.openxmlformats.org/drawingml/2006/main">
            <a:pPr>
              <a:lnSpc>
                <a:spcPct val="110000"/>
              </a:lnSpc>
            </a:pPr>
            <a:r>
              <a:rPr lang="en-US" sz="2000" dirty="0">
                <a:solidFill>
                  <a:srgbClr val="CC0000"/>
                </a:solidFill>
                <a:latin typeface="Arial"/>
                <a:cs typeface="Arial"/>
                <a:sym typeface="Wingdings" panose="05000000000000000000" pitchFamily="2" charset="2"/>
              </a:rPr>
              <a:t> </a:t>
            </a:r>
            <a:r>
              <a:rPr lang="en-US" sz="2000" dirty="0">
                <a:solidFill>
                  <a:srgbClr val="CC0000"/>
                </a:solidFill>
                <a:latin typeface="Arial"/>
                <a:cs typeface="Arial"/>
              </a:rPr>
              <a:t>91.3%</a:t>
            </a:r>
          </a:p>
        </cdr:txBody>
      </cdr:sp>
      <cdr:sp macro="" textlink="">
        <cdr:nvSpPr>
          <cdr:cNvPr id="9" name="TextBox 8"/>
          <cdr:cNvSpPr txBox="1"/>
        </cdr:nvSpPr>
        <cdr:spPr>
          <a:xfrm xmlns:a="http://schemas.openxmlformats.org/drawingml/2006/main">
            <a:off x="4689417" y="703704"/>
            <a:ext cx="4916967" cy="26803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nSpc>
                <a:spcPct val="110000"/>
              </a:lnSpc>
            </a:pPr>
            <a:r>
              <a:rPr lang="en-US" sz="2000" b="1" dirty="0">
                <a:solidFill>
                  <a:schemeClr val="tx1"/>
                </a:solidFill>
                <a:latin typeface="Arial"/>
                <a:cs typeface="Arial"/>
              </a:rPr>
              <a:t>1973–2013</a:t>
            </a:r>
          </a:p>
          <a:p xmlns:a="http://schemas.openxmlformats.org/drawingml/2006/main">
            <a:pPr>
              <a:lnSpc>
                <a:spcPct val="110000"/>
              </a:lnSpc>
            </a:pPr>
            <a:r>
              <a:rPr lang="en-US" sz="2000" dirty="0">
                <a:solidFill>
                  <a:schemeClr val="tx1"/>
                </a:solidFill>
                <a:latin typeface="Arial"/>
                <a:cs typeface="Arial"/>
              </a:rPr>
              <a:t>Productivity: </a:t>
            </a:r>
            <a:r>
              <a:rPr lang="en-US" sz="2000" dirty="0">
                <a:solidFill>
                  <a:schemeClr val="accent1"/>
                </a:solidFill>
                <a:latin typeface="Arial"/>
                <a:cs typeface="Arial"/>
                <a:sym typeface="Wingdings" panose="05000000000000000000" pitchFamily="2" charset="2"/>
              </a:rPr>
              <a:t> </a:t>
            </a:r>
            <a:r>
              <a:rPr lang="en-US" sz="2000" dirty="0">
                <a:solidFill>
                  <a:schemeClr val="accent1"/>
                </a:solidFill>
                <a:latin typeface="Arial"/>
                <a:cs typeface="Arial"/>
              </a:rPr>
              <a:t>81%</a:t>
            </a:r>
          </a:p>
          <a:p xmlns:a="http://schemas.openxmlformats.org/drawingml/2006/main">
            <a:pPr>
              <a:lnSpc>
                <a:spcPct val="110000"/>
              </a:lnSpc>
            </a:pPr>
            <a:r>
              <a:rPr lang="en-US" sz="2000" dirty="0">
                <a:solidFill>
                  <a:schemeClr val="tx1"/>
                </a:solidFill>
                <a:latin typeface="Arial"/>
                <a:cs typeface="Arial"/>
              </a:rPr>
              <a:t>Hourly Compensation: </a:t>
            </a:r>
          </a:p>
          <a:p xmlns:a="http://schemas.openxmlformats.org/drawingml/2006/main">
            <a:pPr>
              <a:lnSpc>
                <a:spcPct val="110000"/>
              </a:lnSpc>
            </a:pPr>
            <a:r>
              <a:rPr lang="en-US" sz="2000" dirty="0">
                <a:solidFill>
                  <a:srgbClr val="CC0000"/>
                </a:solidFill>
                <a:latin typeface="Arial"/>
                <a:cs typeface="Arial"/>
                <a:sym typeface="Wingdings" panose="05000000000000000000" pitchFamily="2" charset="2"/>
              </a:rPr>
              <a:t> </a:t>
            </a:r>
            <a:r>
              <a:rPr lang="en-US" sz="2000" dirty="0">
                <a:solidFill>
                  <a:srgbClr val="CC0000"/>
                </a:solidFill>
                <a:latin typeface="Arial"/>
                <a:cs typeface="Arial"/>
              </a:rPr>
              <a:t>19.28%</a:t>
            </a:r>
          </a:p>
        </cdr:txBody>
      </cdr:sp>
    </cdr:grpSp>
  </cdr:relSizeAnchor>
</c:userShapes>
</file>

<file path=ppt/drawings/drawing7.xml><?xml version="1.0" encoding="utf-8"?>
<c:userShapes xmlns:c="http://schemas.openxmlformats.org/drawingml/2006/chart">
  <cdr:relSizeAnchor xmlns:cdr="http://schemas.openxmlformats.org/drawingml/2006/chartDrawing">
    <cdr:from>
      <cdr:x>0.07396</cdr:x>
      <cdr:y>0.11481</cdr:y>
    </cdr:from>
    <cdr:to>
      <cdr:x>0.14896</cdr:x>
      <cdr:y>0.24815</cdr:y>
    </cdr:to>
    <cdr:sp macro="" textlink="">
      <cdr:nvSpPr>
        <cdr:cNvPr id="7" name="TextBox 6"/>
        <cdr:cNvSpPr txBox="1"/>
      </cdr:nvSpPr>
      <cdr:spPr>
        <a:xfrm xmlns:a="http://schemas.openxmlformats.org/drawingml/2006/main">
          <a:off x="901700" y="78739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F6B098-C6A6-4A1A-9A3C-CDC0F60C3E0C}" type="datetimeFigureOut">
              <a:rPr lang="en-US" smtClean="0"/>
              <a:t>8/15/2017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4268EF-B045-4D04-A718-5BCFB0FD987C}" type="slidenum">
              <a:rPr lang="en-US" smtClean="0"/>
              <a:t>‹#›</a:t>
            </a:fld>
            <a:endParaRPr lang="en-US"/>
          </a:p>
        </p:txBody>
      </p:sp>
    </p:spTree>
    <p:extLst>
      <p:ext uri="{BB962C8B-B14F-4D97-AF65-F5344CB8AC3E}">
        <p14:creationId xmlns:p14="http://schemas.microsoft.com/office/powerpoint/2010/main" val="551180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rPr>
              <a:t>We have struggled over economic rules since the beginning of our nation.</a:t>
            </a:r>
          </a:p>
          <a:p>
            <a:endParaRPr lang="en-US" sz="1400" dirty="0">
              <a:latin typeface="+mn-lt"/>
            </a:endParaRPr>
          </a:p>
          <a:p>
            <a:r>
              <a:rPr lang="en-US" sz="1400" dirty="0">
                <a:latin typeface="+mn-lt"/>
              </a:rPr>
              <a:t>In a democracy, we choose who makes the rules. And who votes determines what</a:t>
            </a:r>
            <a:r>
              <a:rPr lang="en-US" sz="1400" baseline="0" dirty="0">
                <a:latin typeface="+mn-lt"/>
              </a:rPr>
              <a:t> the rules are and who benefits from them.</a:t>
            </a:r>
          </a:p>
          <a:p>
            <a:endParaRPr lang="en-US" sz="1400" dirty="0">
              <a:latin typeface="+mn-lt"/>
            </a:endParaRPr>
          </a:p>
          <a:p>
            <a:r>
              <a:rPr lang="en-US" sz="1400" dirty="0">
                <a:latin typeface="+mn-lt"/>
              </a:rPr>
              <a:t>As we expanded the right to vote, through protest and pressure, </a:t>
            </a:r>
            <a:r>
              <a:rPr lang="en-US" sz="1400" baseline="0" dirty="0">
                <a:latin typeface="+mn-lt"/>
              </a:rPr>
              <a:t>we changed the rules, and more people got work that could sustain a family</a:t>
            </a:r>
            <a:r>
              <a:rPr lang="en-US" sz="1400" dirty="0">
                <a:latin typeface="+mn-lt"/>
              </a:rPr>
              <a:t>.</a:t>
            </a:r>
          </a:p>
          <a:p>
            <a:endParaRPr lang="en-US" sz="1400" dirty="0">
              <a:latin typeface="+mn-lt"/>
            </a:endParaRPr>
          </a:p>
          <a:p>
            <a:pPr marL="174960" indent="-174960">
              <a:buFont typeface="Arial" panose="020B0604020202020204" pitchFamily="34" charset="0"/>
              <a:buChar char="•"/>
            </a:pPr>
            <a:r>
              <a:rPr lang="en-US" sz="1400" dirty="0">
                <a:latin typeface="+mn-lt"/>
              </a:rPr>
              <a:t>In 1776 the U.S. Constitution said that only white men with land or property could vote or hold office.</a:t>
            </a:r>
          </a:p>
          <a:p>
            <a:pPr marL="174960" indent="-174960">
              <a:buFont typeface="Arial" panose="020B0604020202020204" pitchFamily="34" charset="0"/>
              <a:buChar char="•"/>
            </a:pPr>
            <a:r>
              <a:rPr lang="en-US" sz="1400" dirty="0">
                <a:latin typeface="+mn-lt"/>
              </a:rPr>
              <a:t>It took another 64 years before all white men without property could vote.</a:t>
            </a:r>
          </a:p>
          <a:p>
            <a:pPr marL="174960" indent="-174960">
              <a:buFont typeface="Arial" panose="020B0604020202020204" pitchFamily="34" charset="0"/>
              <a:buChar char="•"/>
            </a:pPr>
            <a:r>
              <a:rPr lang="en-US" sz="1400" dirty="0">
                <a:latin typeface="+mn-lt"/>
              </a:rPr>
              <a:t>Black men couldn’t vote until 1870.   </a:t>
            </a:r>
          </a:p>
          <a:p>
            <a:pPr marL="174960" indent="-174960">
              <a:buFont typeface="Arial" panose="020B0604020202020204" pitchFamily="34" charset="0"/>
              <a:buChar char="•"/>
            </a:pPr>
            <a:r>
              <a:rPr lang="en-US" sz="1400" dirty="0">
                <a:latin typeface="+mn-lt"/>
              </a:rPr>
              <a:t>Women did not have a voice in electing the rule-makers until 1920.</a:t>
            </a:r>
          </a:p>
          <a:p>
            <a:pPr marL="174960" indent="-174960">
              <a:buFont typeface="Arial" panose="020B0604020202020204" pitchFamily="34" charset="0"/>
              <a:buChar char="•"/>
            </a:pPr>
            <a:r>
              <a:rPr lang="en-US" sz="1400" dirty="0">
                <a:latin typeface="+mn-lt"/>
              </a:rPr>
              <a:t>Native Americans—the first people on the continent—couldn’t vote until 1924.  </a:t>
            </a:r>
          </a:p>
          <a:p>
            <a:pPr marL="174960" indent="-174960">
              <a:buFont typeface="Arial" panose="020B0604020202020204" pitchFamily="34" charset="0"/>
              <a:buChar char="•"/>
            </a:pPr>
            <a:r>
              <a:rPr lang="en-US" sz="1400" dirty="0">
                <a:latin typeface="+mn-lt"/>
              </a:rPr>
              <a:t>It wasn’t until 1971</a:t>
            </a:r>
            <a:r>
              <a:rPr lang="en-US" sz="1400" baseline="0" dirty="0">
                <a:latin typeface="+mn-lt"/>
              </a:rPr>
              <a:t> that</a:t>
            </a:r>
            <a:r>
              <a:rPr lang="en-US" sz="1400" dirty="0">
                <a:latin typeface="+mn-lt"/>
              </a:rPr>
              <a:t> the nation decided that if 18-year-olds could be drafted to fight and die for their country, then they should be able to decide whether or not we GO to war.   </a:t>
            </a:r>
          </a:p>
          <a:p>
            <a:endParaRPr lang="en-US" sz="1400" dirty="0">
              <a:latin typeface="+mn-lt"/>
            </a:endParaRPr>
          </a:p>
          <a:p>
            <a:r>
              <a:rPr lang="en-US" sz="1400" dirty="0">
                <a:latin typeface="+mn-lt"/>
              </a:rPr>
              <a:t>As the electorate grew, working people helped change the rules—slavery was abolished,</a:t>
            </a:r>
            <a:r>
              <a:rPr lang="en-US" sz="1400" baseline="0" dirty="0">
                <a:latin typeface="+mn-lt"/>
              </a:rPr>
              <a:t> </a:t>
            </a:r>
            <a:r>
              <a:rPr lang="en-US" sz="1400" dirty="0">
                <a:latin typeface="+mn-lt"/>
              </a:rPr>
              <a:t>land ownership opened up, it became illegal to limit access to jobs because of a person’s race or gender, and laws were established to protect workers who join unions.</a:t>
            </a:r>
            <a:r>
              <a:rPr lang="en-US" sz="1400" baseline="0" dirty="0">
                <a:latin typeface="+mn-lt"/>
              </a:rPr>
              <a:t> </a:t>
            </a:r>
            <a:r>
              <a:rPr lang="en-US" sz="1400" dirty="0">
                <a:latin typeface="+mn-lt"/>
              </a:rPr>
              <a:t> </a:t>
            </a:r>
          </a:p>
        </p:txBody>
      </p:sp>
      <p:sp>
        <p:nvSpPr>
          <p:cNvPr id="4" name="Slide Number Placeholder 3"/>
          <p:cNvSpPr>
            <a:spLocks noGrp="1"/>
          </p:cNvSpPr>
          <p:nvPr>
            <p:ph type="sldNum" sz="quarter" idx="10"/>
          </p:nvPr>
        </p:nvSpPr>
        <p:spPr/>
        <p:txBody>
          <a:bodyPr/>
          <a:lstStyle/>
          <a:p>
            <a:fld id="{AC8D2E8E-F8FE-498C-87B0-58B165929E73}" type="slidenum">
              <a:rPr lang="en-US" smtClean="0"/>
              <a:t>11</a:t>
            </a:fld>
            <a:endParaRPr lang="en-US"/>
          </a:p>
        </p:txBody>
      </p:sp>
    </p:spTree>
    <p:extLst>
      <p:ext uri="{BB962C8B-B14F-4D97-AF65-F5344CB8AC3E}">
        <p14:creationId xmlns:p14="http://schemas.microsoft.com/office/powerpoint/2010/main" val="1061412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1746" y="4499717"/>
            <a:ext cx="5743335" cy="4258913"/>
          </a:xfrm>
        </p:spPr>
        <p:txBody>
          <a:bodyPr/>
          <a:lstStyle/>
          <a:p>
            <a:pPr defTabSz="933118">
              <a:defRPr/>
            </a:pPr>
            <a:r>
              <a:rPr lang="en-US" sz="1400" dirty="0"/>
              <a:t>The rules of the economy have changed to benefit the top 1% and keep us in a vicious cycle of low-wage work and communities starved of resources. Low wages mean no customers, no growth and no business investment.</a:t>
            </a:r>
          </a:p>
          <a:p>
            <a:pPr defTabSz="933118">
              <a:defRPr/>
            </a:pPr>
            <a:endParaRPr lang="en-US" sz="1400" dirty="0"/>
          </a:p>
          <a:p>
            <a:pPr defTabSz="933118">
              <a:defRPr/>
            </a:pPr>
            <a:r>
              <a:rPr lang="en-US" sz="1400" dirty="0"/>
              <a:t>Instead of the wealth of our country being invested in research, infrastructure, education and other things important to our communities, the increased wealth is going into the pockets of the top 1% of our country. This starves the public sector and undermines</a:t>
            </a:r>
            <a:r>
              <a:rPr lang="en-US" sz="1400" baseline="0" dirty="0"/>
              <a:t> the institutions that built the middle class</a:t>
            </a:r>
            <a:r>
              <a:rPr lang="en-US" sz="1400" dirty="0"/>
              <a:t>—</a:t>
            </a:r>
            <a:r>
              <a:rPr lang="en-US" sz="1400" baseline="0" dirty="0"/>
              <a:t>public colleges and universities, good government jobs that protect public health, build and maintain our infrastructure and provide valuable public services.</a:t>
            </a:r>
            <a:endParaRPr lang="en-US" sz="1400" dirty="0"/>
          </a:p>
          <a:p>
            <a:pPr defTabSz="933118">
              <a:defRPr/>
            </a:pPr>
            <a:endParaRPr lang="en-US" sz="1400" dirty="0"/>
          </a:p>
          <a:p>
            <a:pPr defTabSz="933118">
              <a:defRPr/>
            </a:pPr>
            <a:r>
              <a:rPr lang="en-US" sz="1400" dirty="0"/>
              <a:t>CEO pay has skyrocketed. Investor profits are on the rise. Contributions to lobbyists and political campaigns are at an all-time high.</a:t>
            </a:r>
          </a:p>
          <a:p>
            <a:pPr defTabSz="933118">
              <a:defRPr/>
            </a:pPr>
            <a:endParaRPr lang="en-US" sz="1400" dirty="0"/>
          </a:p>
          <a:p>
            <a:pPr defTabSz="933118">
              <a:defRPr/>
            </a:pPr>
            <a:r>
              <a:rPr lang="en-US" sz="1400" dirty="0"/>
              <a:t>The attacks on unions have made it harder for working people to negotiate together to demand a fair share of the wealth they create.</a:t>
            </a:r>
          </a:p>
          <a:p>
            <a:pPr defTabSz="933118">
              <a:defRPr/>
            </a:pPr>
            <a:endParaRPr lang="en-US" sz="1400" dirty="0"/>
          </a:p>
          <a:p>
            <a:pPr defTabSz="933118">
              <a:defRPr/>
            </a:pPr>
            <a:r>
              <a:rPr lang="en-US" sz="1400" dirty="0"/>
              <a:t>The economy of the 1% doesn’t work for most of us.</a:t>
            </a:r>
          </a:p>
          <a:p>
            <a:pPr defTabSz="933118">
              <a:defRPr/>
            </a:pPr>
            <a:endParaRPr lang="en-US" sz="1400" dirty="0"/>
          </a:p>
          <a:p>
            <a:pPr defTabSz="933118">
              <a:defRPr/>
            </a:pPr>
            <a:endParaRPr lang="en-US" sz="1400" dirty="0"/>
          </a:p>
        </p:txBody>
      </p:sp>
      <p:sp>
        <p:nvSpPr>
          <p:cNvPr id="4" name="Slide Number Placeholder 3"/>
          <p:cNvSpPr>
            <a:spLocks noGrp="1"/>
          </p:cNvSpPr>
          <p:nvPr>
            <p:ph type="sldNum" sz="quarter" idx="10"/>
          </p:nvPr>
        </p:nvSpPr>
        <p:spPr/>
        <p:txBody>
          <a:bodyPr/>
          <a:lstStyle/>
          <a:p>
            <a:fld id="{AC8D2E8E-F8FE-498C-87B0-58B165929E73}" type="slidenum">
              <a:rPr lang="en-US" smtClean="0"/>
              <a:t>20</a:t>
            </a:fld>
            <a:endParaRPr lang="en-US"/>
          </a:p>
        </p:txBody>
      </p:sp>
    </p:spTree>
    <p:extLst>
      <p:ext uri="{BB962C8B-B14F-4D97-AF65-F5344CB8AC3E}">
        <p14:creationId xmlns:p14="http://schemas.microsoft.com/office/powerpoint/2010/main" val="3406093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our choice—fight for an economy that works for everyone, or watch our democracy and our families’ future collapse.  </a:t>
            </a:r>
          </a:p>
          <a:p>
            <a:endParaRPr lang="en-US" sz="1400" dirty="0"/>
          </a:p>
          <a:p>
            <a:r>
              <a:rPr lang="en-US" sz="1400" dirty="0"/>
              <a:t>That’s why we’re here today—to take action.  </a:t>
            </a:r>
          </a:p>
          <a:p>
            <a:endParaRPr lang="en-US" sz="1400" dirty="0"/>
          </a:p>
          <a:p>
            <a:r>
              <a:rPr lang="en-US" sz="1400" b="1" i="1" dirty="0"/>
              <a:t>What can we do change the rules?</a:t>
            </a:r>
          </a:p>
          <a:p>
            <a:endParaRPr lang="en-US" sz="1400" dirty="0"/>
          </a:p>
          <a:p>
            <a:r>
              <a:rPr lang="en-US" sz="1400" i="1" dirty="0"/>
              <a:t>[Take a few responses from participants.]</a:t>
            </a:r>
          </a:p>
        </p:txBody>
      </p:sp>
      <p:sp>
        <p:nvSpPr>
          <p:cNvPr id="4" name="Slide Number Placeholder 3"/>
          <p:cNvSpPr>
            <a:spLocks noGrp="1"/>
          </p:cNvSpPr>
          <p:nvPr>
            <p:ph type="sldNum" sz="quarter" idx="10"/>
          </p:nvPr>
        </p:nvSpPr>
        <p:spPr/>
        <p:txBody>
          <a:bodyPr/>
          <a:lstStyle/>
          <a:p>
            <a:fld id="{AC8D2E8E-F8FE-498C-87B0-58B165929E73}" type="slidenum">
              <a:rPr lang="en-US" smtClean="0"/>
              <a:t>21</a:t>
            </a:fld>
            <a:endParaRPr lang="en-US"/>
          </a:p>
        </p:txBody>
      </p:sp>
    </p:spTree>
    <p:extLst>
      <p:ext uri="{BB962C8B-B14F-4D97-AF65-F5344CB8AC3E}">
        <p14:creationId xmlns:p14="http://schemas.microsoft.com/office/powerpoint/2010/main" val="189803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7351" y="4273551"/>
            <a:ext cx="6400800" cy="4337368"/>
          </a:xfrm>
        </p:spPr>
        <p:txBody>
          <a:bodyPr/>
          <a:lstStyle/>
          <a:p>
            <a:r>
              <a:rPr lang="en-US" sz="1400" dirty="0"/>
              <a:t>Working people demanded new rules for the economy and the Roosevelt administration responded by creating rules that changed the power dynamic between employees and employers: </a:t>
            </a:r>
          </a:p>
          <a:p>
            <a:endParaRPr lang="en-US" sz="1400" dirty="0"/>
          </a:p>
          <a:p>
            <a:pPr marL="178278" indent="-178278">
              <a:buFont typeface="Arial" panose="020B0604020202020204" pitchFamily="34" charset="0"/>
              <a:buChar char="•"/>
            </a:pPr>
            <a:r>
              <a:rPr lang="en-US" sz="1400" dirty="0"/>
              <a:t>The right to join a union</a:t>
            </a:r>
            <a:r>
              <a:rPr lang="en-US" sz="1400" dirty="0">
                <a:latin typeface="+mn-lt"/>
              </a:rPr>
              <a:t>—</a:t>
            </a:r>
            <a:r>
              <a:rPr lang="en-US" sz="1400" dirty="0"/>
              <a:t>without getting fired, beaten up or killed.</a:t>
            </a:r>
          </a:p>
          <a:p>
            <a:pPr marL="174680" indent="-174680">
              <a:buFont typeface="Arial" panose="020B0604020202020204" pitchFamily="34" charset="0"/>
              <a:buChar char="•"/>
            </a:pPr>
            <a:r>
              <a:rPr lang="en-US" sz="1400" dirty="0"/>
              <a:t>40-hour workweek</a:t>
            </a:r>
            <a:r>
              <a:rPr lang="en-US" sz="1400" dirty="0">
                <a:latin typeface="+mn-lt"/>
              </a:rPr>
              <a:t>—</a:t>
            </a:r>
            <a:r>
              <a:rPr lang="en-US" sz="1400" dirty="0"/>
              <a:t>with mandatory overtime and an end to child labor.</a:t>
            </a:r>
          </a:p>
          <a:p>
            <a:pPr marL="174680" indent="-174680">
              <a:buFont typeface="Arial" panose="020B0604020202020204" pitchFamily="34" charset="0"/>
              <a:buChar char="•"/>
            </a:pPr>
            <a:r>
              <a:rPr lang="en-US" sz="1400" dirty="0"/>
              <a:t>A national minimum wage.</a:t>
            </a:r>
          </a:p>
          <a:p>
            <a:pPr marL="174680" indent="-174680">
              <a:buFont typeface="Arial" panose="020B0604020202020204" pitchFamily="34" charset="0"/>
              <a:buChar char="•"/>
            </a:pPr>
            <a:r>
              <a:rPr lang="en-US" sz="1400" dirty="0"/>
              <a:t>Social Security</a:t>
            </a:r>
            <a:r>
              <a:rPr lang="en-US" sz="1400" dirty="0">
                <a:latin typeface="+mn-lt"/>
              </a:rPr>
              <a:t>—</a:t>
            </a:r>
            <a:r>
              <a:rPr lang="en-US" sz="1400" dirty="0"/>
              <a:t>providing public income support for the elderly, widows and orphans.</a:t>
            </a:r>
          </a:p>
          <a:p>
            <a:pPr marL="174680" indent="-174680">
              <a:buFont typeface="Arial" panose="020B0604020202020204" pitchFamily="34" charset="0"/>
              <a:buChar char="•"/>
            </a:pPr>
            <a:r>
              <a:rPr lang="en-US" sz="1400" dirty="0"/>
              <a:t>Rules on banks and the stock exchange</a:t>
            </a:r>
            <a:r>
              <a:rPr lang="en-US" sz="1400" dirty="0">
                <a:latin typeface="+mn-lt"/>
              </a:rPr>
              <a:t>—</a:t>
            </a:r>
            <a:r>
              <a:rPr lang="en-US" sz="1400" dirty="0"/>
              <a:t>to prevent reckless bankers and traders from gambling with other people’s money.  </a:t>
            </a:r>
          </a:p>
          <a:p>
            <a:pPr marL="174680" indent="-174680">
              <a:buFont typeface="Arial" panose="020B0604020202020204" pitchFamily="34" charset="0"/>
              <a:buChar char="•"/>
            </a:pPr>
            <a:r>
              <a:rPr lang="en-US" sz="1400" dirty="0"/>
              <a:t>Unemployment insurance</a:t>
            </a:r>
            <a:r>
              <a:rPr lang="en-US" sz="1400" dirty="0">
                <a:latin typeface="+mn-lt"/>
              </a:rPr>
              <a:t>—</a:t>
            </a:r>
            <a:r>
              <a:rPr lang="en-US" sz="1400" dirty="0"/>
              <a:t>with mandatory contributions from employers.</a:t>
            </a:r>
          </a:p>
          <a:p>
            <a:pPr marL="174680" indent="-174680">
              <a:buFont typeface="Arial" panose="020B0604020202020204" pitchFamily="34" charset="0"/>
              <a:buChar char="•"/>
            </a:pPr>
            <a:r>
              <a:rPr lang="en-US" sz="1400" dirty="0"/>
              <a:t>Government agencies</a:t>
            </a:r>
            <a:r>
              <a:rPr lang="en-US" sz="1400" dirty="0">
                <a:latin typeface="+mn-lt"/>
              </a:rPr>
              <a:t>—</a:t>
            </a:r>
            <a:r>
              <a:rPr lang="en-US" sz="1400" dirty="0"/>
              <a:t>to ensure the rules were enforced. </a:t>
            </a:r>
          </a:p>
          <a:p>
            <a:endParaRPr lang="en-US" sz="1400" dirty="0"/>
          </a:p>
          <a:p>
            <a:r>
              <a:rPr lang="en-US" sz="1400" dirty="0"/>
              <a:t>The nation raised taxes on the wealthy to pay for enforcement.</a:t>
            </a:r>
          </a:p>
          <a:p>
            <a:r>
              <a:rPr lang="en-US" sz="1400" dirty="0"/>
              <a:t> </a:t>
            </a:r>
          </a:p>
          <a:p>
            <a:r>
              <a:rPr lang="en-US" sz="1400" b="1" dirty="0"/>
              <a:t>What do you think the top tax rate was in 1937?  </a:t>
            </a:r>
          </a:p>
          <a:p>
            <a:pPr marL="174960" indent="-174960">
              <a:buFont typeface="Courier New" panose="02070309020205020404" pitchFamily="49" charset="0"/>
              <a:buChar char="o"/>
            </a:pPr>
            <a:r>
              <a:rPr lang="en-US" sz="1400" dirty="0"/>
              <a:t>In 1937, the wealthy paid 79% of every dollar over $5 million</a:t>
            </a:r>
            <a:r>
              <a:rPr lang="en-US" sz="1400" dirty="0">
                <a:latin typeface="+mn-lt"/>
              </a:rPr>
              <a:t>—</a:t>
            </a:r>
            <a:r>
              <a:rPr lang="en-US" sz="1400" dirty="0"/>
              <a:t>the equivalent of 79% of every dollar over $81 million today.</a:t>
            </a:r>
          </a:p>
          <a:p>
            <a:endParaRPr lang="en-US" sz="1400" dirty="0"/>
          </a:p>
          <a:p>
            <a:r>
              <a:rPr lang="en-US" sz="1400" b="1" dirty="0"/>
              <a:t>What do you think the top tax rate is today?</a:t>
            </a:r>
          </a:p>
          <a:p>
            <a:pPr marL="174960" indent="-174960">
              <a:buFont typeface="Courier New" panose="02070309020205020404" pitchFamily="49" charset="0"/>
              <a:buChar char="o"/>
            </a:pPr>
            <a:r>
              <a:rPr lang="en-US" sz="1400" dirty="0"/>
              <a:t>39.6% </a:t>
            </a:r>
          </a:p>
          <a:p>
            <a:endParaRPr lang="en-US"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AC8D2E8E-F8FE-498C-87B0-58B165929E73}" type="slidenum">
              <a:rPr lang="en-US" smtClean="0"/>
              <a:t>12</a:t>
            </a:fld>
            <a:endParaRPr lang="en-US"/>
          </a:p>
        </p:txBody>
      </p:sp>
    </p:spTree>
    <p:extLst>
      <p:ext uri="{BB962C8B-B14F-4D97-AF65-F5344CB8AC3E}">
        <p14:creationId xmlns:p14="http://schemas.microsoft.com/office/powerpoint/2010/main" val="353300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4268EF-B045-4D04-A718-5BCFB0FD987C}" type="slidenum">
              <a:rPr lang="en-US" smtClean="0"/>
              <a:t>13</a:t>
            </a:fld>
            <a:endParaRPr lang="en-US"/>
          </a:p>
        </p:txBody>
      </p:sp>
    </p:spTree>
    <p:extLst>
      <p:ext uri="{BB962C8B-B14F-4D97-AF65-F5344CB8AC3E}">
        <p14:creationId xmlns:p14="http://schemas.microsoft.com/office/powerpoint/2010/main" val="1490183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8500"/>
            <a:ext cx="6307138" cy="3548063"/>
          </a:xfrm>
        </p:spPr>
      </p:sp>
      <p:sp>
        <p:nvSpPr>
          <p:cNvPr id="3" name="Notes Placeholder 2"/>
          <p:cNvSpPr>
            <a:spLocks noGrp="1"/>
          </p:cNvSpPr>
          <p:nvPr>
            <p:ph type="body" idx="1"/>
          </p:nvPr>
        </p:nvSpPr>
        <p:spPr/>
        <p:txBody>
          <a:bodyPr/>
          <a:lstStyle/>
          <a:p>
            <a:r>
              <a:rPr lang="en-US" sz="1400" dirty="0"/>
              <a:t>Together we created rules that ensured the profits from productivity and growth were broadly shared.  </a:t>
            </a:r>
          </a:p>
          <a:p>
            <a:endParaRPr lang="en-US" sz="1400" dirty="0"/>
          </a:p>
          <a:p>
            <a:r>
              <a:rPr lang="en-US" sz="1400" dirty="0"/>
              <a:t>As the United States started mobilizing for World War II,</a:t>
            </a:r>
            <a:r>
              <a:rPr lang="en-US" sz="1400" baseline="0" dirty="0"/>
              <a:t> our national government invested millions in research and munitions. The war effort mobilized both public and private investments, rapidly growing jobs and the economy.</a:t>
            </a:r>
          </a:p>
          <a:p>
            <a:endParaRPr lang="en-US" sz="1400" baseline="0" dirty="0"/>
          </a:p>
          <a:p>
            <a:r>
              <a:rPr lang="en-US" sz="1400" baseline="0" dirty="0"/>
              <a:t>When the war ended, the new rules, coupled with strong unions, ensured that wages and benefits increased along with productivity, giving working people more money to spend on goods and services. This increased demand drove investment in new businesses.  </a:t>
            </a:r>
          </a:p>
          <a:p>
            <a:endParaRPr lang="en-US" sz="1400" baseline="0" dirty="0"/>
          </a:p>
          <a:p>
            <a:r>
              <a:rPr lang="en-US" sz="1400" baseline="0" dirty="0"/>
              <a:t>The rules of the economy created a virtuous cycle</a:t>
            </a:r>
            <a:r>
              <a:rPr lang="en-US" sz="1400" dirty="0">
                <a:latin typeface="+mn-lt"/>
              </a:rPr>
              <a:t>—</a:t>
            </a:r>
            <a:r>
              <a:rPr lang="en-US" sz="1400" baseline="0" dirty="0"/>
              <a:t>higher wages increased demand, demand stimulated new investments, technology advanced, productivity rose, tax revenue increased and we had more </a:t>
            </a:r>
            <a:r>
              <a:rPr lang="en-US" sz="1400" dirty="0"/>
              <a:t>wealth to invest in public infrastructure, public education, research and other things important to our communities.   </a:t>
            </a:r>
          </a:p>
        </p:txBody>
      </p:sp>
      <p:sp>
        <p:nvSpPr>
          <p:cNvPr id="4" name="Slide Number Placeholder 3"/>
          <p:cNvSpPr>
            <a:spLocks noGrp="1"/>
          </p:cNvSpPr>
          <p:nvPr>
            <p:ph type="sldNum" sz="quarter" idx="10"/>
          </p:nvPr>
        </p:nvSpPr>
        <p:spPr/>
        <p:txBody>
          <a:bodyPr/>
          <a:lstStyle/>
          <a:p>
            <a:fld id="{AC8D2E8E-F8FE-498C-87B0-58B165929E73}" type="slidenum">
              <a:rPr lang="en-US" smtClean="0"/>
              <a:t>14</a:t>
            </a:fld>
            <a:endParaRPr lang="en-US"/>
          </a:p>
        </p:txBody>
      </p:sp>
    </p:spTree>
    <p:extLst>
      <p:ext uri="{BB962C8B-B14F-4D97-AF65-F5344CB8AC3E}">
        <p14:creationId xmlns:p14="http://schemas.microsoft.com/office/powerpoint/2010/main" val="220370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4">
              <a:defRPr/>
            </a:pPr>
            <a:r>
              <a:rPr lang="en-US" sz="1400" dirty="0"/>
              <a:t>For 25 years, wages (the red line) and productivity (the blue line) rose together</a:t>
            </a:r>
            <a:r>
              <a:rPr lang="en-US" sz="1400" dirty="0">
                <a:latin typeface="+mn-lt"/>
              </a:rPr>
              <a:t>—</a:t>
            </a:r>
            <a:r>
              <a:rPr lang="en-US" sz="1400" dirty="0"/>
              <a:t>both nearly doubled between 1948 and 1973.  </a:t>
            </a:r>
          </a:p>
          <a:p>
            <a:endParaRPr lang="en-US" dirty="0"/>
          </a:p>
        </p:txBody>
      </p:sp>
      <p:sp>
        <p:nvSpPr>
          <p:cNvPr id="4" name="Slide Number Placeholder 3"/>
          <p:cNvSpPr>
            <a:spLocks noGrp="1"/>
          </p:cNvSpPr>
          <p:nvPr>
            <p:ph type="sldNum" sz="quarter" idx="10"/>
          </p:nvPr>
        </p:nvSpPr>
        <p:spPr/>
        <p:txBody>
          <a:bodyPr/>
          <a:lstStyle/>
          <a:p>
            <a:fld id="{AC8D2E8E-F8FE-498C-87B0-58B165929E73}" type="slidenum">
              <a:rPr lang="en-US" smtClean="0"/>
              <a:t>15</a:t>
            </a:fld>
            <a:endParaRPr lang="en-US"/>
          </a:p>
        </p:txBody>
      </p:sp>
    </p:spTree>
    <p:extLst>
      <p:ext uri="{BB962C8B-B14F-4D97-AF65-F5344CB8AC3E}">
        <p14:creationId xmlns:p14="http://schemas.microsoft.com/office/powerpoint/2010/main" val="1267334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703263"/>
            <a:ext cx="6310312" cy="3549650"/>
          </a:xfrm>
        </p:spPr>
      </p:sp>
      <p:sp>
        <p:nvSpPr>
          <p:cNvPr id="3" name="Notes Placeholder 2"/>
          <p:cNvSpPr>
            <a:spLocks noGrp="1"/>
          </p:cNvSpPr>
          <p:nvPr>
            <p:ph type="body" idx="1"/>
          </p:nvPr>
        </p:nvSpPr>
        <p:spPr>
          <a:xfrm>
            <a:off x="311151" y="4421823"/>
            <a:ext cx="6400800" cy="4189095"/>
          </a:xfrm>
        </p:spPr>
        <p:txBody>
          <a:bodyPr/>
          <a:lstStyle/>
          <a:p>
            <a:r>
              <a:rPr lang="en-US" sz="1400" dirty="0"/>
              <a:t>Then,</a:t>
            </a:r>
            <a:r>
              <a:rPr lang="en-US" sz="1400" baseline="0" dirty="0"/>
              <a:t> as now, working people came together to fight for change:</a:t>
            </a:r>
          </a:p>
          <a:p>
            <a:endParaRPr lang="en-US" sz="1400" dirty="0"/>
          </a:p>
          <a:p>
            <a:pPr marL="174960" indent="-174960">
              <a:buFont typeface="Courier New" panose="02070309020205020404" pitchFamily="49" charset="0"/>
              <a:buChar char="o"/>
            </a:pPr>
            <a:r>
              <a:rPr lang="en-US" sz="1400" dirty="0"/>
              <a:t>African Americans led civil rights marches to protest segregation and political exclusion.   </a:t>
            </a:r>
          </a:p>
          <a:p>
            <a:pPr marL="174960" indent="-174960">
              <a:buFont typeface="Courier New" panose="02070309020205020404" pitchFamily="49" charset="0"/>
              <a:buChar char="o"/>
            </a:pPr>
            <a:r>
              <a:rPr lang="en-US" sz="1400" dirty="0"/>
              <a:t>Latino and Asian communities fought for equal access to education, immigration reform and an end to job discrimination.   </a:t>
            </a:r>
          </a:p>
          <a:p>
            <a:pPr marL="174960" indent="-174960">
              <a:buFont typeface="Courier New" panose="02070309020205020404" pitchFamily="49" charset="0"/>
              <a:buChar char="o"/>
            </a:pPr>
            <a:r>
              <a:rPr lang="en-US" sz="1400" dirty="0"/>
              <a:t>Women demanded equal pay and equal treatment in the workplace, and an end to sexual harassment and discrimination. </a:t>
            </a:r>
          </a:p>
          <a:p>
            <a:pPr marL="174960" indent="-174960">
              <a:buFont typeface="Courier New" panose="02070309020205020404" pitchFamily="49" charset="0"/>
              <a:buChar char="o"/>
            </a:pPr>
            <a:r>
              <a:rPr lang="en-US" sz="1400" dirty="0"/>
              <a:t>The movements for lesbian, gay, bisexual and transgender rights worked to end discrimination based on sexual orientation, gender identity or expression.</a:t>
            </a:r>
          </a:p>
          <a:p>
            <a:endParaRPr lang="en-US" sz="1400" dirty="0"/>
          </a:p>
          <a:p>
            <a:r>
              <a:rPr lang="en-US" sz="1400" dirty="0"/>
              <a:t>Through collective action, we changed the rules to build a more inclusive democracy and economy.</a:t>
            </a:r>
            <a:r>
              <a:rPr lang="en-US" sz="1400" baseline="0" dirty="0"/>
              <a:t> </a:t>
            </a:r>
            <a:r>
              <a:rPr lang="en-US" sz="1400" dirty="0"/>
              <a:t>  </a:t>
            </a:r>
          </a:p>
          <a:p>
            <a:endParaRPr lang="en-US" sz="1400" dirty="0"/>
          </a:p>
          <a:p>
            <a:r>
              <a:rPr lang="en-US" sz="1400" dirty="0"/>
              <a:t>CIVIL</a:t>
            </a:r>
            <a:r>
              <a:rPr lang="en-US" sz="1400" baseline="0" dirty="0"/>
              <a:t> RIGHTS:</a:t>
            </a:r>
          </a:p>
          <a:p>
            <a:pPr marL="171428" indent="-171428">
              <a:buFont typeface="Arial" panose="020B0604020202020204" pitchFamily="34" charset="0"/>
              <a:buChar char="•"/>
              <a:defRPr/>
            </a:pPr>
            <a:r>
              <a:rPr lang="en-US" sz="1400" dirty="0"/>
              <a:t>1957 – The Civil Rights Act was passed, allowing the federal government to investigate abuses. </a:t>
            </a:r>
          </a:p>
          <a:p>
            <a:pPr marL="171428" indent="-171428">
              <a:buFont typeface="Arial" panose="020B0604020202020204" pitchFamily="34" charset="0"/>
              <a:buChar char="•"/>
              <a:defRPr/>
            </a:pPr>
            <a:r>
              <a:rPr lang="en-US" sz="1400" dirty="0"/>
              <a:t>1964 – President Lyndon Johnson signed the Civil Rights Act of 1964. Title VII of the act banned discrimination based on sex, race, color, religion or national origin.</a:t>
            </a:r>
          </a:p>
          <a:p>
            <a:endParaRPr lang="en-US" sz="1400" baseline="0" dirty="0"/>
          </a:p>
          <a:p>
            <a:r>
              <a:rPr lang="en-US" sz="1400" baseline="0" dirty="0"/>
              <a:t>VOTING RIGHTS:</a:t>
            </a:r>
          </a:p>
          <a:p>
            <a:pPr marL="171428" indent="-171428">
              <a:buFont typeface="Arial" panose="020B0604020202020204" pitchFamily="34" charset="0"/>
              <a:buChar char="•"/>
              <a:defRPr/>
            </a:pPr>
            <a:r>
              <a:rPr lang="en-US" sz="1400" dirty="0"/>
              <a:t>1964 – 24th Amendment ratified; prohibited poll taxes used to prevent African Americans from voting. </a:t>
            </a:r>
          </a:p>
          <a:p>
            <a:pPr marL="171428" indent="-171428">
              <a:buFont typeface="Arial" panose="020B0604020202020204" pitchFamily="34" charset="0"/>
              <a:buChar char="•"/>
            </a:pPr>
            <a:r>
              <a:rPr lang="en-US" sz="1400" dirty="0"/>
              <a:t>1965</a:t>
            </a:r>
            <a:r>
              <a:rPr lang="en-US" sz="1400" baseline="0" dirty="0"/>
              <a:t> </a:t>
            </a:r>
            <a:r>
              <a:rPr lang="en-US" sz="1400" dirty="0"/>
              <a:t>– Voting Rights Act</a:t>
            </a:r>
            <a:r>
              <a:rPr lang="en-US" sz="1400" baseline="0" dirty="0"/>
              <a:t> passed;</a:t>
            </a:r>
            <a:r>
              <a:rPr lang="en-US" sz="1400" dirty="0"/>
              <a:t> prohibited voting test requirements for African Americans and established federal election supervision in places where African Americans had been prevented from voting.</a:t>
            </a:r>
          </a:p>
          <a:p>
            <a:pPr marL="171428" indent="-171428">
              <a:buFont typeface="Arial" panose="020B0604020202020204" pitchFamily="34" charset="0"/>
              <a:buChar char="•"/>
            </a:pPr>
            <a:r>
              <a:rPr lang="en-US" sz="1400" dirty="0"/>
              <a:t>1975 – Voting Rights Act expanded </a:t>
            </a:r>
            <a:r>
              <a:rPr lang="en-US" sz="1400" kern="1200" dirty="0">
                <a:solidFill>
                  <a:schemeClr val="tx1"/>
                </a:solidFill>
                <a:effectLst/>
              </a:rPr>
              <a:t>to require language assistance at polling stations. </a:t>
            </a:r>
          </a:p>
          <a:p>
            <a:endParaRPr lang="en-US" sz="1400" baseline="0" dirty="0"/>
          </a:p>
          <a:p>
            <a:r>
              <a:rPr lang="en-US" sz="1400" baseline="0" dirty="0"/>
              <a:t>WOMEN’S RIGHTS:</a:t>
            </a:r>
          </a:p>
          <a:p>
            <a:pPr marL="171428" indent="-171428">
              <a:buFont typeface="Arial" panose="020B0604020202020204" pitchFamily="34" charset="0"/>
              <a:buChar char="•"/>
              <a:defRPr/>
            </a:pPr>
            <a:r>
              <a:rPr lang="en-US" sz="1400" dirty="0"/>
              <a:t>1963 – The Equal Pay Act made it illegal to pay men and women different wages for equal work.</a:t>
            </a:r>
          </a:p>
          <a:p>
            <a:pPr marL="171428" indent="-171428">
              <a:buFont typeface="Arial" panose="020B0604020202020204" pitchFamily="34" charset="0"/>
              <a:buChar char="•"/>
            </a:pPr>
            <a:r>
              <a:rPr lang="en-US" sz="1400" dirty="0"/>
              <a:t>1972 – Title IX of the Education Amendments prohibited discrimination based on gender in federally assisted educational programs.</a:t>
            </a:r>
          </a:p>
          <a:p>
            <a:pPr marL="171428" indent="-171428">
              <a:buFont typeface="Arial" panose="020B0604020202020204" pitchFamily="34" charset="0"/>
              <a:buChar char="•"/>
            </a:pPr>
            <a:r>
              <a:rPr lang="en-US" sz="1400" dirty="0"/>
              <a:t>1974 – Equal Credit Opportunity Act </a:t>
            </a:r>
            <a:r>
              <a:rPr lang="en-US" sz="1400" baseline="0" dirty="0"/>
              <a:t>prohibited d</a:t>
            </a:r>
            <a:r>
              <a:rPr lang="en-US" sz="1400" b="0" i="0" kern="1200" dirty="0">
                <a:solidFill>
                  <a:schemeClr val="tx1"/>
                </a:solidFill>
                <a:effectLst/>
              </a:rPr>
              <a:t>iscrimination in granting credit based on race, sex, age, national origin or marital status. </a:t>
            </a:r>
            <a:r>
              <a:rPr lang="en-US" sz="1400" dirty="0"/>
              <a:t> </a:t>
            </a:r>
          </a:p>
          <a:p>
            <a:endParaRPr lang="en-US" sz="1400" dirty="0"/>
          </a:p>
          <a:p>
            <a:r>
              <a:rPr lang="en-US" sz="1400" b="1" i="1" dirty="0"/>
              <a:t>If time permits, ask participants about their personal</a:t>
            </a:r>
            <a:r>
              <a:rPr lang="en-US" sz="1400" b="1" i="1" baseline="0" dirty="0"/>
              <a:t> knowledge or experience with the impact of these rule changes.</a:t>
            </a:r>
          </a:p>
          <a:p>
            <a:endParaRPr lang="en-US" sz="1400" i="1" baseline="0" dirty="0"/>
          </a:p>
          <a:p>
            <a:endParaRPr lang="en-US" sz="1400" i="1" baseline="0" dirty="0"/>
          </a:p>
          <a:p>
            <a:endParaRPr lang="en-US" sz="1400" i="1" baseline="0" dirty="0"/>
          </a:p>
          <a:p>
            <a:pPr marL="628570" lvl="1" indent="-171428">
              <a:buFont typeface="Arial" panose="020B0604020202020204" pitchFamily="34" charset="0"/>
              <a:buChar char="•"/>
            </a:pPr>
            <a:endParaRPr lang="en-US" sz="1400" i="1" dirty="0"/>
          </a:p>
          <a:p>
            <a:endParaRPr lang="en-US" sz="1400" dirty="0"/>
          </a:p>
        </p:txBody>
      </p:sp>
      <p:sp>
        <p:nvSpPr>
          <p:cNvPr id="4" name="Slide Number Placeholder 3"/>
          <p:cNvSpPr>
            <a:spLocks noGrp="1"/>
          </p:cNvSpPr>
          <p:nvPr>
            <p:ph type="sldNum" sz="quarter" idx="10"/>
          </p:nvPr>
        </p:nvSpPr>
        <p:spPr/>
        <p:txBody>
          <a:bodyPr/>
          <a:lstStyle/>
          <a:p>
            <a:fld id="{AC8D2E8E-F8FE-498C-87B0-58B165929E73}" type="slidenum">
              <a:rPr lang="en-US" smtClean="0"/>
              <a:t>16</a:t>
            </a:fld>
            <a:endParaRPr lang="en-US"/>
          </a:p>
        </p:txBody>
      </p:sp>
    </p:spTree>
    <p:extLst>
      <p:ext uri="{BB962C8B-B14F-4D97-AF65-F5344CB8AC3E}">
        <p14:creationId xmlns:p14="http://schemas.microsoft.com/office/powerpoint/2010/main" val="2685682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4268EF-B045-4D04-A718-5BCFB0FD987C}" type="slidenum">
              <a:rPr lang="en-US" smtClean="0"/>
              <a:t>17</a:t>
            </a:fld>
            <a:endParaRPr lang="en-US"/>
          </a:p>
        </p:txBody>
      </p:sp>
    </p:spTree>
    <p:extLst>
      <p:ext uri="{BB962C8B-B14F-4D97-AF65-F5344CB8AC3E}">
        <p14:creationId xmlns:p14="http://schemas.microsoft.com/office/powerpoint/2010/main" val="325962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looked before at how productivity and wages rose together from 1948 to 1973.</a:t>
            </a:r>
          </a:p>
          <a:p>
            <a:endParaRPr lang="en-US" sz="1400" dirty="0"/>
          </a:p>
          <a:p>
            <a:r>
              <a:rPr lang="en-US" sz="1400" b="1" i="1" dirty="0"/>
              <a:t>Looking at this graph, what starts to happen in the early ’70s?  What do you think caused this change?</a:t>
            </a:r>
          </a:p>
          <a:p>
            <a:endParaRPr lang="en-US" sz="1400" i="1" dirty="0"/>
          </a:p>
          <a:p>
            <a:r>
              <a:rPr lang="en-US" sz="1400" b="0" i="1" dirty="0"/>
              <a:t>[Take a few responses from participants. Responses might include trade, attacks on unions, corporate influence, etc.]</a:t>
            </a:r>
          </a:p>
          <a:p>
            <a:endParaRPr lang="en-US" sz="1400" dirty="0"/>
          </a:p>
          <a:p>
            <a:r>
              <a:rPr lang="en-US" sz="1400" dirty="0"/>
              <a:t>As we can see from the slide, from 1973 on productivity continued to rise, but employers refused to pay higher wages.  </a:t>
            </a:r>
          </a:p>
          <a:p>
            <a:endParaRPr lang="en-US" sz="1400" dirty="0"/>
          </a:p>
          <a:p>
            <a:r>
              <a:rPr lang="en-US" sz="1400" dirty="0"/>
              <a:t>The wealthy and powerful changed the rules of the economy to</a:t>
            </a:r>
            <a:r>
              <a:rPr lang="en-US" sz="1400" baseline="0" dirty="0"/>
              <a:t> keep wages low and make it harder for working people to make a living</a:t>
            </a:r>
            <a:r>
              <a:rPr lang="en-US" sz="1400" dirty="0"/>
              <a:t>. </a:t>
            </a:r>
          </a:p>
        </p:txBody>
      </p:sp>
      <p:sp>
        <p:nvSpPr>
          <p:cNvPr id="4" name="Slide Number Placeholder 3"/>
          <p:cNvSpPr>
            <a:spLocks noGrp="1"/>
          </p:cNvSpPr>
          <p:nvPr>
            <p:ph type="sldNum" sz="quarter" idx="10"/>
          </p:nvPr>
        </p:nvSpPr>
        <p:spPr/>
        <p:txBody>
          <a:bodyPr/>
          <a:lstStyle/>
          <a:p>
            <a:fld id="{AC8D2E8E-F8FE-498C-87B0-58B165929E73}" type="slidenum">
              <a:rPr lang="en-US" smtClean="0"/>
              <a:t>18</a:t>
            </a:fld>
            <a:endParaRPr lang="en-US"/>
          </a:p>
        </p:txBody>
      </p:sp>
    </p:spTree>
    <p:extLst>
      <p:ext uri="{BB962C8B-B14F-4D97-AF65-F5344CB8AC3E}">
        <p14:creationId xmlns:p14="http://schemas.microsoft.com/office/powerpoint/2010/main" val="179883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What has been the result of these changes to the rules of the economy?</a:t>
            </a:r>
          </a:p>
          <a:p>
            <a:endParaRPr lang="en-US" sz="1400" dirty="0"/>
          </a:p>
          <a:p>
            <a:r>
              <a:rPr lang="en-US" sz="1400" dirty="0"/>
              <a:t>When unions are strong, they act as a check on corporate power and provide a way for working people to exert economic and political power to set and enforce rules that work for everyone.</a:t>
            </a:r>
          </a:p>
          <a:p>
            <a:endParaRPr lang="en-US" sz="1400" dirty="0"/>
          </a:p>
          <a:p>
            <a:r>
              <a:rPr lang="en-US" sz="1400" dirty="0"/>
              <a:t>This graph shows union membership rates (the blue line), and the share of income that goes to the top 10% of our country (the red line). </a:t>
            </a:r>
            <a:r>
              <a:rPr lang="en-US" sz="1400" b="1" i="1" dirty="0"/>
              <a:t>What do you notice about these lines?</a:t>
            </a:r>
          </a:p>
          <a:p>
            <a:endParaRPr lang="en-US" sz="1400" dirty="0"/>
          </a:p>
          <a:p>
            <a:r>
              <a:rPr lang="en-US" sz="1400" i="1" dirty="0"/>
              <a:t>[Take a few responses from participants.]</a:t>
            </a:r>
          </a:p>
          <a:p>
            <a:endParaRPr lang="en-US" sz="1400" dirty="0"/>
          </a:p>
          <a:p>
            <a:r>
              <a:rPr lang="en-US" sz="1400" dirty="0"/>
              <a:t>We can see the relationship between union membership and income—as union density declined, the share of income going to the top 10% increased substantially. When unions represented</a:t>
            </a:r>
            <a:r>
              <a:rPr lang="en-US" sz="1400" baseline="0" dirty="0"/>
              <a:t> 30 to 40% of the workforce, they influenced all wages.  </a:t>
            </a:r>
            <a:endParaRPr lang="en-US" sz="1400" dirty="0"/>
          </a:p>
          <a:p>
            <a:endParaRPr lang="en-US" sz="1400" dirty="0"/>
          </a:p>
          <a:p>
            <a:r>
              <a:rPr lang="en-US" sz="1400" dirty="0"/>
              <a:t>As it became harder to form and join unions, and to speak up together, it became harder to demand our fair share of economic growth and the wealth we all create.  </a:t>
            </a:r>
          </a:p>
        </p:txBody>
      </p:sp>
      <p:sp>
        <p:nvSpPr>
          <p:cNvPr id="4" name="Slide Number Placeholder 3"/>
          <p:cNvSpPr>
            <a:spLocks noGrp="1"/>
          </p:cNvSpPr>
          <p:nvPr>
            <p:ph type="sldNum" sz="quarter" idx="10"/>
          </p:nvPr>
        </p:nvSpPr>
        <p:spPr/>
        <p:txBody>
          <a:bodyPr/>
          <a:lstStyle/>
          <a:p>
            <a:fld id="{AC8D2E8E-F8FE-498C-87B0-58B165929E73}" type="slidenum">
              <a:rPr lang="en-US" smtClean="0"/>
              <a:t>19</a:t>
            </a:fld>
            <a:endParaRPr lang="en-US"/>
          </a:p>
        </p:txBody>
      </p:sp>
    </p:spTree>
    <p:extLst>
      <p:ext uri="{BB962C8B-B14F-4D97-AF65-F5344CB8AC3E}">
        <p14:creationId xmlns:p14="http://schemas.microsoft.com/office/powerpoint/2010/main" val="236673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8/15/2017</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8/15/2017</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8/15/2017</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8/15/2017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8/15/2017</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8/15/2017</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localhost/2015:AFLCIO/1512:CSE/ppt/art/artW/virtuouiscycle1.png" TargetMode="Externa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localhost/2015:AFLCIO/things/AFLpics/action/misc/justice.p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jp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chart" Target="../charts/chart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algn="ctr"/>
            <a:r>
              <a:rPr lang="en-US" sz="3200" b="1" dirty="0">
                <a:solidFill>
                  <a:srgbClr val="660033"/>
                </a:solidFill>
              </a:rPr>
              <a:t>Welcome to West Chester </a:t>
            </a:r>
            <a:r>
              <a:rPr lang="en-US" sz="3200" b="1">
                <a:solidFill>
                  <a:srgbClr val="660033"/>
                </a:solidFill>
              </a:rPr>
              <a:t>University  </a:t>
            </a:r>
            <a:r>
              <a:rPr lang="en-US" sz="3200" b="1" smtClean="0">
                <a:solidFill>
                  <a:srgbClr val="660033"/>
                </a:solidFill>
              </a:rPr>
              <a:t>2017</a:t>
            </a:r>
            <a:endParaRPr lang="en-US" sz="3200" b="1" dirty="0">
              <a:solidFill>
                <a:srgbClr val="660033"/>
              </a:solidFill>
            </a:endParaRPr>
          </a:p>
        </p:txBody>
      </p:sp>
      <p:pic>
        <p:nvPicPr>
          <p:cNvPr id="5" name="Picture 4"/>
          <p:cNvPicPr>
            <a:picLocks noChangeAspect="1"/>
          </p:cNvPicPr>
          <p:nvPr/>
        </p:nvPicPr>
        <p:blipFill rotWithShape="1">
          <a:blip r:embed="rId2"/>
          <a:srcRect l="17203" t="37238" r="18003" b="12423"/>
          <a:stretch/>
        </p:blipFill>
        <p:spPr>
          <a:xfrm>
            <a:off x="2877026" y="3226065"/>
            <a:ext cx="6757639" cy="2951710"/>
          </a:xfrm>
          <a:prstGeom prst="rect">
            <a:avLst/>
          </a:prstGeom>
          <a:effectLst>
            <a:softEdge rad="31750"/>
          </a:effectLst>
        </p:spPr>
      </p:pic>
      <p:pic>
        <p:nvPicPr>
          <p:cNvPr id="7" name="Content Placeholder 4"/>
          <p:cNvPicPr>
            <a:picLocks noChangeAspect="1"/>
          </p:cNvPicPr>
          <p:nvPr/>
        </p:nvPicPr>
        <p:blipFill>
          <a:blip r:embed="rId3"/>
          <a:stretch>
            <a:fillRect/>
          </a:stretch>
        </p:blipFill>
        <p:spPr>
          <a:xfrm>
            <a:off x="3032937" y="995129"/>
            <a:ext cx="4856104" cy="1325281"/>
          </a:xfrm>
          <a:prstGeom prst="rect">
            <a:avLst/>
          </a:prstGeom>
        </p:spPr>
      </p:pic>
    </p:spTree>
    <p:extLst>
      <p:ext uri="{BB962C8B-B14F-4D97-AF65-F5344CB8AC3E}">
        <p14:creationId xmlns:p14="http://schemas.microsoft.com/office/powerpoint/2010/main" val="2498463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a:graphicFrameLocks noGrp="1"/>
          </p:cNvGraphicFramePr>
          <p:nvPr>
            <p:extLst>
              <p:ext uri="{D42A27DB-BD31-4B8C-83A1-F6EECF244321}">
                <p14:modId xmlns:p14="http://schemas.microsoft.com/office/powerpoint/2010/main" val="1927540103"/>
              </p:ext>
            </p:extLst>
          </p:nvPr>
        </p:nvGraphicFramePr>
        <p:xfrm>
          <a:off x="478303" y="337624"/>
          <a:ext cx="11408898" cy="618275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2827606" y="4192175"/>
            <a:ext cx="1097280" cy="584775"/>
          </a:xfrm>
          <a:prstGeom prst="rect">
            <a:avLst/>
          </a:prstGeom>
          <a:noFill/>
        </p:spPr>
        <p:txBody>
          <a:bodyPr wrap="square" rtlCol="0">
            <a:spAutoFit/>
          </a:bodyPr>
          <a:lstStyle/>
          <a:p>
            <a:r>
              <a:rPr lang="en-US" sz="3200" b="1" dirty="0"/>
              <a:t>1871</a:t>
            </a:r>
          </a:p>
        </p:txBody>
      </p:sp>
      <p:pic>
        <p:nvPicPr>
          <p:cNvPr id="4" name="Picture 3" descr="speeches_douglass.jpg"/>
          <p:cNvPicPr>
            <a:picLocks noChangeAspect="1"/>
          </p:cNvPicPr>
          <p:nvPr/>
        </p:nvPicPr>
        <p:blipFill>
          <a:blip r:embed="rId3" cstate="print"/>
          <a:stretch>
            <a:fillRect/>
          </a:stretch>
        </p:blipFill>
        <p:spPr>
          <a:xfrm>
            <a:off x="4213997" y="3773937"/>
            <a:ext cx="3073059" cy="2006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634112" y="3033524"/>
            <a:ext cx="1097280" cy="584775"/>
          </a:xfrm>
          <a:prstGeom prst="rect">
            <a:avLst/>
          </a:prstGeom>
          <a:noFill/>
        </p:spPr>
        <p:txBody>
          <a:bodyPr wrap="square" rtlCol="0">
            <a:spAutoFit/>
          </a:bodyPr>
          <a:lstStyle/>
          <a:p>
            <a:r>
              <a:rPr lang="en-US" sz="3200" b="1" dirty="0"/>
              <a:t>1895</a:t>
            </a:r>
          </a:p>
        </p:txBody>
      </p:sp>
      <p:sp>
        <p:nvSpPr>
          <p:cNvPr id="6" name="TextBox 5"/>
          <p:cNvSpPr txBox="1"/>
          <p:nvPr/>
        </p:nvSpPr>
        <p:spPr>
          <a:xfrm>
            <a:off x="7854463" y="2004238"/>
            <a:ext cx="1097280" cy="584775"/>
          </a:xfrm>
          <a:prstGeom prst="rect">
            <a:avLst/>
          </a:prstGeom>
          <a:noFill/>
        </p:spPr>
        <p:txBody>
          <a:bodyPr wrap="square" rtlCol="0">
            <a:spAutoFit/>
          </a:bodyPr>
          <a:lstStyle/>
          <a:p>
            <a:r>
              <a:rPr lang="en-US" sz="3200" b="1" dirty="0"/>
              <a:t>1913</a:t>
            </a:r>
          </a:p>
        </p:txBody>
      </p:sp>
    </p:spTree>
    <p:extLst>
      <p:ext uri="{BB962C8B-B14F-4D97-AF65-F5344CB8AC3E}">
        <p14:creationId xmlns:p14="http://schemas.microsoft.com/office/powerpoint/2010/main" val="1214398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45588" y="2182100"/>
            <a:ext cx="4888584" cy="42833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6534738" y="2165935"/>
            <a:ext cx="4972634" cy="43226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45587" y="2293696"/>
            <a:ext cx="4865493" cy="1077218"/>
          </a:xfrm>
          <a:prstGeom prst="rect">
            <a:avLst/>
          </a:prstGeom>
          <a:noFill/>
        </p:spPr>
        <p:txBody>
          <a:bodyPr wrap="square" rtlCol="0">
            <a:spAutoFit/>
          </a:bodyPr>
          <a:lstStyle/>
          <a:p>
            <a:pPr algn="ctr"/>
            <a:r>
              <a:rPr lang="en-US" sz="3200" b="1" dirty="0">
                <a:solidFill>
                  <a:schemeClr val="tx2">
                    <a:lumMod val="50000"/>
                  </a:schemeClr>
                </a:solidFill>
                <a:latin typeface="Arial"/>
                <a:cs typeface="Arial"/>
              </a:rPr>
              <a:t>Who Chooses the </a:t>
            </a:r>
          </a:p>
          <a:p>
            <a:pPr algn="ctr"/>
            <a:r>
              <a:rPr lang="en-US" sz="3200" b="1" dirty="0">
                <a:solidFill>
                  <a:schemeClr val="tx2">
                    <a:lumMod val="50000"/>
                  </a:schemeClr>
                </a:solidFill>
                <a:latin typeface="Arial"/>
                <a:cs typeface="Arial"/>
              </a:rPr>
              <a:t>Rule-Makers </a:t>
            </a:r>
            <a:endParaRPr lang="en-US" sz="2400" dirty="0">
              <a:solidFill>
                <a:schemeClr val="tx2">
                  <a:lumMod val="50000"/>
                </a:schemeClr>
              </a:solidFill>
              <a:latin typeface="Arial"/>
              <a:cs typeface="Arial"/>
            </a:endParaRPr>
          </a:p>
        </p:txBody>
      </p:sp>
      <p:sp>
        <p:nvSpPr>
          <p:cNvPr id="6" name="TextBox 5"/>
          <p:cNvSpPr txBox="1"/>
          <p:nvPr/>
        </p:nvSpPr>
        <p:spPr>
          <a:xfrm>
            <a:off x="6557829" y="2286166"/>
            <a:ext cx="4949543" cy="1077218"/>
          </a:xfrm>
          <a:prstGeom prst="rect">
            <a:avLst/>
          </a:prstGeom>
          <a:noFill/>
        </p:spPr>
        <p:txBody>
          <a:bodyPr wrap="square" rtlCol="0">
            <a:spAutoFit/>
          </a:bodyPr>
          <a:lstStyle/>
          <a:p>
            <a:pPr algn="ctr"/>
            <a:r>
              <a:rPr lang="en-US" sz="3200" b="1" dirty="0">
                <a:solidFill>
                  <a:schemeClr val="tx2">
                    <a:lumMod val="50000"/>
                  </a:schemeClr>
                </a:solidFill>
                <a:latin typeface="Arial"/>
                <a:cs typeface="Arial"/>
              </a:rPr>
              <a:t>Who Benefits </a:t>
            </a:r>
            <a:br>
              <a:rPr lang="en-US" sz="3200" b="1" dirty="0">
                <a:solidFill>
                  <a:schemeClr val="tx2">
                    <a:lumMod val="50000"/>
                  </a:schemeClr>
                </a:solidFill>
                <a:latin typeface="Arial"/>
                <a:cs typeface="Arial"/>
              </a:rPr>
            </a:br>
            <a:r>
              <a:rPr lang="en-US" sz="3200" b="1" dirty="0">
                <a:solidFill>
                  <a:schemeClr val="tx2">
                    <a:lumMod val="50000"/>
                  </a:schemeClr>
                </a:solidFill>
                <a:latin typeface="Arial"/>
                <a:cs typeface="Arial"/>
              </a:rPr>
              <a:t>From the Rules</a:t>
            </a:r>
            <a:endParaRPr lang="en-US" sz="2400" b="1" dirty="0">
              <a:solidFill>
                <a:schemeClr val="tx2">
                  <a:lumMod val="50000"/>
                </a:schemeClr>
              </a:solidFill>
              <a:latin typeface="Arial"/>
              <a:cs typeface="Arial"/>
            </a:endParaRPr>
          </a:p>
        </p:txBody>
      </p:sp>
      <p:sp>
        <p:nvSpPr>
          <p:cNvPr id="2" name="Right Arrow 1"/>
          <p:cNvSpPr/>
          <p:nvPr/>
        </p:nvSpPr>
        <p:spPr>
          <a:xfrm>
            <a:off x="5022574" y="2245051"/>
            <a:ext cx="1997062" cy="9906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3B53D"/>
                </a:solidFill>
                <a:latin typeface="Arial"/>
                <a:cs typeface="Arial"/>
              </a:rPr>
              <a:t> </a:t>
            </a:r>
            <a:r>
              <a:rPr lang="en-US" b="1" dirty="0">
                <a:solidFill>
                  <a:schemeClr val="bg1">
                    <a:lumMod val="95000"/>
                  </a:schemeClr>
                </a:solidFill>
                <a:latin typeface="Arial"/>
                <a:cs typeface="Arial"/>
              </a:rPr>
              <a:t>DETERMINES</a:t>
            </a:r>
          </a:p>
        </p:txBody>
      </p:sp>
      <p:sp>
        <p:nvSpPr>
          <p:cNvPr id="22" name="TextBox 21"/>
          <p:cNvSpPr txBox="1"/>
          <p:nvPr/>
        </p:nvSpPr>
        <p:spPr>
          <a:xfrm>
            <a:off x="6858012" y="3703141"/>
            <a:ext cx="4438610" cy="2754600"/>
          </a:xfrm>
          <a:prstGeom prst="rect">
            <a:avLst/>
          </a:prstGeom>
          <a:noFill/>
        </p:spPr>
        <p:txBody>
          <a:bodyPr wrap="square" rtlCol="0">
            <a:spAutoFit/>
          </a:bodyPr>
          <a:lstStyle>
            <a:defPPr>
              <a:defRPr lang="en-US"/>
            </a:defPPr>
            <a:lvl1pPr>
              <a:buClr>
                <a:srgbClr val="0092B3"/>
              </a:buClr>
              <a:defRPr sz="2400" b="1">
                <a:solidFill>
                  <a:schemeClr val="bg1"/>
                </a:solidFill>
                <a:latin typeface="Arial"/>
                <a:cs typeface="Arial"/>
              </a:defRPr>
            </a:lvl1pPr>
          </a:lstStyle>
          <a:p>
            <a:r>
              <a:rPr lang="en-US" dirty="0"/>
              <a:t>Who is free or slave</a:t>
            </a:r>
          </a:p>
          <a:p>
            <a:r>
              <a:rPr lang="en-US" dirty="0"/>
              <a:t>Who can own land</a:t>
            </a:r>
          </a:p>
          <a:p>
            <a:r>
              <a:rPr lang="en-US" dirty="0"/>
              <a:t>Who has access to what jobs </a:t>
            </a:r>
          </a:p>
          <a:p>
            <a:pPr>
              <a:spcBef>
                <a:spcPts val="600"/>
              </a:spcBef>
            </a:pPr>
            <a:r>
              <a:rPr lang="en-US" dirty="0"/>
              <a:t>Whether working people have the right to join a union without fear of violence or loss of job</a:t>
            </a:r>
          </a:p>
        </p:txBody>
      </p:sp>
      <p:sp>
        <p:nvSpPr>
          <p:cNvPr id="15" name="Title 1"/>
          <p:cNvSpPr>
            <a:spLocks noGrp="1"/>
          </p:cNvSpPr>
          <p:nvPr>
            <p:ph type="title"/>
          </p:nvPr>
        </p:nvSpPr>
        <p:spPr>
          <a:xfrm>
            <a:off x="464229" y="641865"/>
            <a:ext cx="11155685" cy="1143000"/>
          </a:xfrm>
        </p:spPr>
        <p:txBody>
          <a:bodyPr anchor="t" anchorCtr="0">
            <a:normAutofit fontScale="90000"/>
          </a:bodyPr>
          <a:lstStyle/>
          <a:p>
            <a:r>
              <a:rPr lang="en-US" sz="3600" b="1" dirty="0">
                <a:solidFill>
                  <a:srgbClr val="000000"/>
                </a:solidFill>
                <a:latin typeface="Arial Black"/>
                <a:cs typeface="Arial Black"/>
              </a:rPr>
              <a:t>Fighting for an Inclusive Economy</a:t>
            </a:r>
            <a:br>
              <a:rPr lang="en-US" sz="3600" b="1" dirty="0">
                <a:solidFill>
                  <a:srgbClr val="000000"/>
                </a:solidFill>
                <a:latin typeface="Arial Black"/>
                <a:cs typeface="Arial Black"/>
              </a:rPr>
            </a:br>
            <a:r>
              <a:rPr lang="en-US" sz="2400" b="1" dirty="0">
                <a:latin typeface="Arial"/>
                <a:cs typeface="Arial"/>
              </a:rPr>
              <a:t>We’ve struggled over the economic rules throughout our history</a:t>
            </a:r>
            <a:br>
              <a:rPr lang="en-US" sz="2400" b="1" dirty="0">
                <a:latin typeface="Arial"/>
                <a:cs typeface="Arial"/>
              </a:rPr>
            </a:br>
            <a:endParaRPr lang="en-US" sz="2400" dirty="0">
              <a:latin typeface="Arial"/>
              <a:cs typeface="Arial"/>
            </a:endParaRPr>
          </a:p>
        </p:txBody>
      </p:sp>
      <p:sp>
        <p:nvSpPr>
          <p:cNvPr id="4" name="TextBox 3"/>
          <p:cNvSpPr txBox="1"/>
          <p:nvPr/>
        </p:nvSpPr>
        <p:spPr>
          <a:xfrm>
            <a:off x="745587" y="3562091"/>
            <a:ext cx="4865493" cy="2959785"/>
          </a:xfrm>
          <a:prstGeom prst="rect">
            <a:avLst/>
          </a:prstGeom>
          <a:noFill/>
        </p:spPr>
        <p:txBody>
          <a:bodyPr wrap="square" rtlCol="0">
            <a:spAutoFit/>
          </a:bodyPr>
          <a:lstStyle/>
          <a:p>
            <a:pPr>
              <a:buClr>
                <a:srgbClr val="0092B3"/>
              </a:buClr>
            </a:pPr>
            <a:r>
              <a:rPr lang="en-US" sz="2400" b="1" dirty="0">
                <a:solidFill>
                  <a:schemeClr val="bg1"/>
                </a:solidFill>
                <a:latin typeface="Arial"/>
                <a:cs typeface="Arial"/>
              </a:rPr>
              <a:t>1776: Only white men with land</a:t>
            </a:r>
          </a:p>
          <a:p>
            <a:pPr>
              <a:spcBef>
                <a:spcPts val="1400"/>
              </a:spcBef>
              <a:buClr>
                <a:srgbClr val="0092B3"/>
              </a:buClr>
            </a:pPr>
            <a:r>
              <a:rPr lang="en-US" sz="2400" b="1" dirty="0">
                <a:solidFill>
                  <a:schemeClr val="bg1"/>
                </a:solidFill>
                <a:latin typeface="Arial"/>
                <a:cs typeface="Arial"/>
              </a:rPr>
              <a:t>1792–1856: Any free white man</a:t>
            </a:r>
          </a:p>
          <a:p>
            <a:pPr>
              <a:lnSpc>
                <a:spcPts val="3800"/>
              </a:lnSpc>
              <a:buClr>
                <a:srgbClr val="0092B3"/>
              </a:buClr>
            </a:pPr>
            <a:r>
              <a:rPr lang="en-US" sz="2400" b="1" dirty="0">
                <a:solidFill>
                  <a:schemeClr val="bg1"/>
                </a:solidFill>
                <a:latin typeface="Arial"/>
                <a:cs typeface="Arial"/>
              </a:rPr>
              <a:t>1870: Free black men </a:t>
            </a:r>
          </a:p>
          <a:p>
            <a:pPr>
              <a:lnSpc>
                <a:spcPts val="3800"/>
              </a:lnSpc>
              <a:buClr>
                <a:srgbClr val="0092B3"/>
              </a:buClr>
            </a:pPr>
            <a:r>
              <a:rPr lang="en-US" sz="2400" b="1" dirty="0">
                <a:solidFill>
                  <a:schemeClr val="bg1"/>
                </a:solidFill>
                <a:latin typeface="Arial"/>
                <a:cs typeface="Arial"/>
              </a:rPr>
              <a:t>1920: Women </a:t>
            </a:r>
          </a:p>
          <a:p>
            <a:pPr>
              <a:lnSpc>
                <a:spcPts val="3800"/>
              </a:lnSpc>
              <a:buClr>
                <a:srgbClr val="0092B3"/>
              </a:buClr>
            </a:pPr>
            <a:r>
              <a:rPr lang="en-US" sz="2400" b="1" dirty="0">
                <a:solidFill>
                  <a:schemeClr val="bg1"/>
                </a:solidFill>
                <a:latin typeface="Arial"/>
                <a:cs typeface="Arial"/>
              </a:rPr>
              <a:t>1924: Native Americans</a:t>
            </a:r>
          </a:p>
          <a:p>
            <a:pPr>
              <a:lnSpc>
                <a:spcPts val="3800"/>
              </a:lnSpc>
              <a:buClr>
                <a:srgbClr val="0092B3"/>
              </a:buClr>
            </a:pPr>
            <a:r>
              <a:rPr lang="en-US" sz="2400" b="1" dirty="0">
                <a:solidFill>
                  <a:schemeClr val="bg1"/>
                </a:solidFill>
                <a:latin typeface="Arial"/>
                <a:cs typeface="Arial"/>
              </a:rPr>
              <a:t>1971: 18- to 21-year-olds </a:t>
            </a:r>
            <a:endParaRPr lang="en-US" sz="2400" dirty="0"/>
          </a:p>
        </p:txBody>
      </p:sp>
      <p:cxnSp>
        <p:nvCxnSpPr>
          <p:cNvPr id="10" name="Straight Connector 9"/>
          <p:cNvCxnSpPr/>
          <p:nvPr/>
        </p:nvCxnSpPr>
        <p:spPr>
          <a:xfrm>
            <a:off x="858129" y="5008099"/>
            <a:ext cx="4487594"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30455" y="4665891"/>
            <a:ext cx="1315268" cy="369332"/>
          </a:xfrm>
          <a:prstGeom prst="rect">
            <a:avLst/>
          </a:prstGeom>
          <a:noFill/>
        </p:spPr>
        <p:txBody>
          <a:bodyPr wrap="square" rtlCol="0">
            <a:spAutoFit/>
          </a:bodyPr>
          <a:lstStyle/>
          <a:p>
            <a:pPr algn="r"/>
            <a:r>
              <a:rPr lang="en-US" dirty="0"/>
              <a:t>1871-1913</a:t>
            </a:r>
          </a:p>
        </p:txBody>
      </p:sp>
      <p:cxnSp>
        <p:nvCxnSpPr>
          <p:cNvPr id="17" name="Straight Connector 16"/>
          <p:cNvCxnSpPr/>
          <p:nvPr/>
        </p:nvCxnSpPr>
        <p:spPr>
          <a:xfrm>
            <a:off x="841713" y="5976422"/>
            <a:ext cx="4487594"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356651" y="5607090"/>
            <a:ext cx="972656" cy="369332"/>
          </a:xfrm>
          <a:prstGeom prst="rect">
            <a:avLst/>
          </a:prstGeom>
          <a:noFill/>
        </p:spPr>
        <p:txBody>
          <a:bodyPr wrap="square" rtlCol="0">
            <a:spAutoFit/>
          </a:bodyPr>
          <a:lstStyle/>
          <a:p>
            <a:pPr algn="r"/>
            <a:r>
              <a:rPr lang="en-US" dirty="0"/>
              <a:t>1934</a:t>
            </a:r>
          </a:p>
        </p:txBody>
      </p:sp>
    </p:spTree>
    <p:extLst>
      <p:ext uri="{BB962C8B-B14F-4D97-AF65-F5344CB8AC3E}">
        <p14:creationId xmlns:p14="http://schemas.microsoft.com/office/powerpoint/2010/main" val="206605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P spid="22" grpId="0"/>
      <p:bldP spid="4" grpId="0"/>
      <p:bldP spid="11"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521" y="1427598"/>
            <a:ext cx="11278314" cy="1243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1663" y="3281082"/>
            <a:ext cx="11314172" cy="322729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11663" y="817997"/>
            <a:ext cx="11027302" cy="1236731"/>
          </a:xfrm>
        </p:spPr>
        <p:txBody>
          <a:bodyPr anchor="t" anchorCtr="0">
            <a:noAutofit/>
          </a:bodyPr>
          <a:lstStyle/>
          <a:p>
            <a:pPr>
              <a:spcBef>
                <a:spcPts val="600"/>
              </a:spcBef>
            </a:pPr>
            <a:r>
              <a:rPr lang="en-US" sz="3200" dirty="0">
                <a:latin typeface="Arial Black"/>
                <a:cs typeface="Arial Black"/>
              </a:rPr>
              <a:t>great Depression - Time for a New Deal</a:t>
            </a:r>
            <a:br>
              <a:rPr lang="en-US" sz="3200" dirty="0">
                <a:latin typeface="Arial Black"/>
                <a:cs typeface="Arial Black"/>
              </a:rPr>
            </a:br>
            <a:r>
              <a:rPr lang="en-US" sz="3200" dirty="0">
                <a:latin typeface="Arial Black"/>
                <a:cs typeface="Arial Black"/>
              </a:rPr>
              <a:t/>
            </a:r>
            <a:br>
              <a:rPr lang="en-US" sz="3200" dirty="0">
                <a:latin typeface="Arial Black"/>
                <a:cs typeface="Arial Black"/>
              </a:rPr>
            </a:br>
            <a:r>
              <a:rPr lang="en-US" b="1" dirty="0">
                <a:latin typeface="Arial"/>
                <a:cs typeface="Arial"/>
              </a:rPr>
              <a:t>Working people demanded economic rules </a:t>
            </a:r>
            <a:br>
              <a:rPr lang="en-US" b="1" dirty="0">
                <a:latin typeface="Arial"/>
                <a:cs typeface="Arial"/>
              </a:rPr>
            </a:br>
            <a:r>
              <a:rPr lang="en-US" b="1" dirty="0">
                <a:latin typeface="Arial"/>
                <a:cs typeface="Arial"/>
              </a:rPr>
              <a:t>     that worked for everyone</a:t>
            </a:r>
            <a:endParaRPr lang="en-US" sz="2200" b="1" dirty="0">
              <a:latin typeface="Arial"/>
              <a:cs typeface="Arial"/>
            </a:endParaRPr>
          </a:p>
        </p:txBody>
      </p:sp>
      <p:sp>
        <p:nvSpPr>
          <p:cNvPr id="3" name="TextBox 2"/>
          <p:cNvSpPr txBox="1"/>
          <p:nvPr/>
        </p:nvSpPr>
        <p:spPr>
          <a:xfrm>
            <a:off x="735106" y="3731237"/>
            <a:ext cx="10990729" cy="2554545"/>
          </a:xfrm>
          <a:prstGeom prst="rect">
            <a:avLst/>
          </a:prstGeom>
          <a:noFill/>
        </p:spPr>
        <p:txBody>
          <a:bodyPr wrap="square" rtlCol="0">
            <a:spAutoFit/>
          </a:bodyPr>
          <a:lstStyle/>
          <a:p>
            <a:pPr marL="342900" indent="-342900">
              <a:buClr>
                <a:schemeClr val="accent1">
                  <a:lumMod val="50000"/>
                </a:schemeClr>
              </a:buClr>
              <a:buSzPct val="145000"/>
              <a:buFont typeface="Arial"/>
              <a:buChar char="•"/>
            </a:pPr>
            <a:r>
              <a:rPr lang="en-US" sz="3200" dirty="0">
                <a:latin typeface="Arial"/>
                <a:cs typeface="Arial"/>
              </a:rPr>
              <a:t>The right to form and join a union</a:t>
            </a:r>
          </a:p>
          <a:p>
            <a:pPr marL="342900" indent="-342900">
              <a:buClr>
                <a:schemeClr val="accent1">
                  <a:lumMod val="50000"/>
                </a:schemeClr>
              </a:buClr>
              <a:buSzPct val="145000"/>
              <a:buFont typeface="Arial"/>
              <a:buChar char="•"/>
            </a:pPr>
            <a:r>
              <a:rPr lang="en-US" sz="3200" dirty="0">
                <a:latin typeface="Arial"/>
                <a:cs typeface="Arial"/>
              </a:rPr>
              <a:t>40-hour workweek, minimum wage</a:t>
            </a:r>
          </a:p>
          <a:p>
            <a:pPr marL="342900" indent="-342900">
              <a:buClr>
                <a:schemeClr val="accent1">
                  <a:lumMod val="50000"/>
                </a:schemeClr>
              </a:buClr>
              <a:buSzPct val="145000"/>
              <a:buFont typeface="Arial"/>
              <a:buChar char="•"/>
            </a:pPr>
            <a:r>
              <a:rPr lang="en-US" sz="3200" dirty="0">
                <a:latin typeface="Arial"/>
                <a:cs typeface="Arial"/>
              </a:rPr>
              <a:t>Unemployment insurance, social security</a:t>
            </a:r>
          </a:p>
          <a:p>
            <a:pPr marL="342900" indent="-342900">
              <a:buClr>
                <a:schemeClr val="accent1">
                  <a:lumMod val="50000"/>
                </a:schemeClr>
              </a:buClr>
              <a:buSzPct val="145000"/>
              <a:buFont typeface="Arial"/>
              <a:buChar char="•"/>
            </a:pPr>
            <a:r>
              <a:rPr lang="en-US" sz="3200" dirty="0">
                <a:latin typeface="Arial"/>
                <a:cs typeface="Arial"/>
              </a:rPr>
              <a:t>Rules on banks and the stock exchange</a:t>
            </a:r>
          </a:p>
          <a:p>
            <a:pPr marL="342900" indent="-342900">
              <a:buClr>
                <a:schemeClr val="accent1">
                  <a:lumMod val="50000"/>
                </a:schemeClr>
              </a:buClr>
              <a:buSzPct val="145000"/>
              <a:buFont typeface="Arial"/>
              <a:buChar char="•"/>
            </a:pPr>
            <a:r>
              <a:rPr lang="en-US" sz="3200" dirty="0">
                <a:latin typeface="Arial"/>
                <a:cs typeface="Arial"/>
              </a:rPr>
              <a:t>Government agencies to enforce the rules</a:t>
            </a:r>
          </a:p>
        </p:txBody>
      </p:sp>
    </p:spTree>
    <p:extLst>
      <p:ext uri="{BB962C8B-B14F-4D97-AF65-F5344CB8AC3E}">
        <p14:creationId xmlns:p14="http://schemas.microsoft.com/office/powerpoint/2010/main" val="3576030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s://upload.wikimedia.org/wikipedia/commons/4/4a/Old_Library_WCU_of_PA.JPG"/>
          <p:cNvPicPr>
            <a:picLocks noChangeAspect="1" noChangeArrowheads="1"/>
          </p:cNvPicPr>
          <p:nvPr/>
        </p:nvPicPr>
        <p:blipFill>
          <a:blip r:embed="rId3" cstate="print"/>
          <a:srcRect/>
          <a:stretch>
            <a:fillRect/>
          </a:stretch>
        </p:blipFill>
        <p:spPr bwMode="auto">
          <a:xfrm>
            <a:off x="412376" y="2292501"/>
            <a:ext cx="5163671" cy="3872754"/>
          </a:xfrm>
          <a:prstGeom prst="rect">
            <a:avLst/>
          </a:prstGeom>
          <a:noFill/>
        </p:spPr>
      </p:pic>
      <p:sp>
        <p:nvSpPr>
          <p:cNvPr id="2" name="Title 1"/>
          <p:cNvSpPr>
            <a:spLocks noGrp="1"/>
          </p:cNvSpPr>
          <p:nvPr>
            <p:ph type="title"/>
          </p:nvPr>
        </p:nvSpPr>
        <p:spPr/>
        <p:txBody>
          <a:bodyPr>
            <a:normAutofit/>
          </a:bodyPr>
          <a:lstStyle/>
          <a:p>
            <a:r>
              <a:rPr lang="en-US" sz="4400" dirty="0" err="1"/>
              <a:t>Apscuf</a:t>
            </a:r>
            <a:r>
              <a:rPr lang="en-US" sz="4400" dirty="0"/>
              <a:t> began to organize -- 1937</a:t>
            </a:r>
          </a:p>
        </p:txBody>
      </p:sp>
      <p:pic>
        <p:nvPicPr>
          <p:cNvPr id="9" name="Picture 8"/>
          <p:cNvPicPr>
            <a:picLocks noChangeAspect="1"/>
          </p:cNvPicPr>
          <p:nvPr/>
        </p:nvPicPr>
        <p:blipFill rotWithShape="1">
          <a:blip r:embed="rId4"/>
          <a:srcRect t="14316" r="12652"/>
          <a:stretch/>
        </p:blipFill>
        <p:spPr>
          <a:xfrm>
            <a:off x="5842025" y="2292501"/>
            <a:ext cx="5901740" cy="3859526"/>
          </a:xfrm>
          <a:prstGeom prst="rect">
            <a:avLst/>
          </a:prstGeom>
        </p:spPr>
      </p:pic>
    </p:spTree>
    <p:extLst>
      <p:ext uri="{BB962C8B-B14F-4D97-AF65-F5344CB8AC3E}">
        <p14:creationId xmlns:p14="http://schemas.microsoft.com/office/powerpoint/2010/main" val="1728360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573741" y="615577"/>
            <a:ext cx="11044518" cy="1089319"/>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a:cs typeface="Arial Black"/>
              </a:rPr>
              <a:t>The Virtuous Cycle</a:t>
            </a:r>
          </a:p>
          <a:p>
            <a:r>
              <a:rPr lang="en-US" sz="2800" b="1" dirty="0">
                <a:solidFill>
                  <a:schemeClr val="bg1"/>
                </a:solidFill>
                <a:latin typeface="Arial"/>
                <a:cs typeface="Arial"/>
              </a:rPr>
              <a:t>More profits, broadly shared, increased wages &amp; investment</a:t>
            </a:r>
            <a:endParaRPr lang="en-US" sz="2200" b="1" dirty="0">
              <a:solidFill>
                <a:schemeClr val="bg1"/>
              </a:solidFill>
              <a:latin typeface="Arial"/>
              <a:cs typeface="Arial"/>
            </a:endParaRPr>
          </a:p>
        </p:txBody>
      </p:sp>
      <p:pic>
        <p:nvPicPr>
          <p:cNvPr id="2" name="virtuouiscycle1.png" descr="/2015:AFLCIO/1512:CSE/ppt/art/artW/virtuouiscycle1.pn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432014" y="1916525"/>
            <a:ext cx="6019571" cy="4735396"/>
          </a:xfrm>
          <a:prstGeom prst="rect">
            <a:avLst/>
          </a:prstGeom>
        </p:spPr>
      </p:pic>
      <p:sp>
        <p:nvSpPr>
          <p:cNvPr id="8" name="TextBox 7"/>
          <p:cNvSpPr txBox="1"/>
          <p:nvPr/>
        </p:nvSpPr>
        <p:spPr>
          <a:xfrm>
            <a:off x="3594085" y="2311401"/>
            <a:ext cx="1511300" cy="830997"/>
          </a:xfrm>
          <a:prstGeom prst="rect">
            <a:avLst/>
          </a:prstGeom>
          <a:noFill/>
        </p:spPr>
        <p:txBody>
          <a:bodyPr wrap="square" rtlCol="0">
            <a:spAutoFit/>
          </a:bodyPr>
          <a:lstStyle/>
          <a:p>
            <a:r>
              <a:rPr lang="en-US" sz="1200" b="1" dirty="0">
                <a:latin typeface="Arial"/>
                <a:cs typeface="Arial"/>
              </a:rPr>
              <a:t>Investments</a:t>
            </a:r>
            <a:br>
              <a:rPr lang="en-US" sz="1200" b="1" dirty="0">
                <a:latin typeface="Arial"/>
                <a:cs typeface="Arial"/>
              </a:rPr>
            </a:br>
            <a:r>
              <a:rPr lang="en-US" sz="1200" b="1" dirty="0">
                <a:latin typeface="Arial"/>
                <a:cs typeface="Arial"/>
              </a:rPr>
              <a:t>in Research, Transportation </a:t>
            </a:r>
          </a:p>
          <a:p>
            <a:r>
              <a:rPr lang="en-US" sz="1200" b="1" dirty="0">
                <a:latin typeface="Arial"/>
                <a:cs typeface="Arial"/>
              </a:rPr>
              <a:t>and Infrastructure</a:t>
            </a:r>
          </a:p>
        </p:txBody>
      </p:sp>
      <p:sp>
        <p:nvSpPr>
          <p:cNvPr id="11" name="TextBox 10"/>
          <p:cNvSpPr txBox="1"/>
          <p:nvPr/>
        </p:nvSpPr>
        <p:spPr>
          <a:xfrm>
            <a:off x="4940285" y="3314701"/>
            <a:ext cx="1054100" cy="461665"/>
          </a:xfrm>
          <a:prstGeom prst="rect">
            <a:avLst/>
          </a:prstGeom>
          <a:noFill/>
        </p:spPr>
        <p:txBody>
          <a:bodyPr wrap="square" rtlCol="0">
            <a:spAutoFit/>
          </a:bodyPr>
          <a:lstStyle/>
          <a:p>
            <a:r>
              <a:rPr lang="en-US" sz="1200" b="1" dirty="0">
                <a:latin typeface="Arial"/>
                <a:cs typeface="Arial"/>
              </a:rPr>
              <a:t>Technology Advances</a:t>
            </a:r>
          </a:p>
        </p:txBody>
      </p:sp>
      <p:sp>
        <p:nvSpPr>
          <p:cNvPr id="12" name="TextBox 11"/>
          <p:cNvSpPr txBox="1"/>
          <p:nvPr/>
        </p:nvSpPr>
        <p:spPr>
          <a:xfrm>
            <a:off x="5041885" y="4686301"/>
            <a:ext cx="1104900" cy="461665"/>
          </a:xfrm>
          <a:prstGeom prst="rect">
            <a:avLst/>
          </a:prstGeom>
          <a:noFill/>
        </p:spPr>
        <p:txBody>
          <a:bodyPr wrap="square" rtlCol="0">
            <a:spAutoFit/>
          </a:bodyPr>
          <a:lstStyle/>
          <a:p>
            <a:r>
              <a:rPr lang="en-US" sz="1200" b="1" dirty="0">
                <a:latin typeface="Arial"/>
                <a:cs typeface="Arial"/>
              </a:rPr>
              <a:t>Productivity Rises</a:t>
            </a:r>
          </a:p>
        </p:txBody>
      </p:sp>
      <p:sp>
        <p:nvSpPr>
          <p:cNvPr id="13" name="TextBox 12"/>
          <p:cNvSpPr txBox="1"/>
          <p:nvPr/>
        </p:nvSpPr>
        <p:spPr>
          <a:xfrm>
            <a:off x="4127485" y="5689601"/>
            <a:ext cx="1054100" cy="461665"/>
          </a:xfrm>
          <a:prstGeom prst="rect">
            <a:avLst/>
          </a:prstGeom>
          <a:noFill/>
        </p:spPr>
        <p:txBody>
          <a:bodyPr wrap="square" rtlCol="0">
            <a:spAutoFit/>
          </a:bodyPr>
          <a:lstStyle/>
          <a:p>
            <a:r>
              <a:rPr lang="en-US" sz="1200" b="1" dirty="0">
                <a:latin typeface="Arial"/>
                <a:cs typeface="Arial"/>
              </a:rPr>
              <a:t>Wealth Increases</a:t>
            </a:r>
          </a:p>
        </p:txBody>
      </p:sp>
      <p:sp>
        <p:nvSpPr>
          <p:cNvPr id="14" name="TextBox 13"/>
          <p:cNvSpPr txBox="1"/>
          <p:nvPr/>
        </p:nvSpPr>
        <p:spPr>
          <a:xfrm>
            <a:off x="2565385" y="5562601"/>
            <a:ext cx="1054100" cy="276999"/>
          </a:xfrm>
          <a:prstGeom prst="rect">
            <a:avLst/>
          </a:prstGeom>
          <a:noFill/>
        </p:spPr>
        <p:txBody>
          <a:bodyPr wrap="square" rtlCol="0">
            <a:spAutoFit/>
          </a:bodyPr>
          <a:lstStyle/>
          <a:p>
            <a:r>
              <a:rPr lang="en-US" sz="1200" b="1" dirty="0">
                <a:latin typeface="Arial"/>
                <a:cs typeface="Arial"/>
              </a:rPr>
              <a:t>Wages Rise</a:t>
            </a:r>
          </a:p>
        </p:txBody>
      </p:sp>
      <p:sp>
        <p:nvSpPr>
          <p:cNvPr id="15" name="TextBox 14"/>
          <p:cNvSpPr txBox="1"/>
          <p:nvPr/>
        </p:nvSpPr>
        <p:spPr>
          <a:xfrm>
            <a:off x="2476485" y="2908301"/>
            <a:ext cx="1054100" cy="461665"/>
          </a:xfrm>
          <a:prstGeom prst="rect">
            <a:avLst/>
          </a:prstGeom>
          <a:noFill/>
        </p:spPr>
        <p:txBody>
          <a:bodyPr wrap="square" rtlCol="0">
            <a:spAutoFit/>
          </a:bodyPr>
          <a:lstStyle/>
          <a:p>
            <a:r>
              <a:rPr lang="en-US" sz="1200" b="1" dirty="0">
                <a:latin typeface="Arial"/>
                <a:cs typeface="Arial"/>
              </a:rPr>
              <a:t>More Tax Revenue</a:t>
            </a:r>
          </a:p>
        </p:txBody>
      </p:sp>
      <p:sp>
        <p:nvSpPr>
          <p:cNvPr id="16" name="TextBox 15"/>
          <p:cNvSpPr txBox="1"/>
          <p:nvPr/>
        </p:nvSpPr>
        <p:spPr>
          <a:xfrm>
            <a:off x="1955785" y="4241801"/>
            <a:ext cx="1054100" cy="461665"/>
          </a:xfrm>
          <a:prstGeom prst="rect">
            <a:avLst/>
          </a:prstGeom>
          <a:noFill/>
        </p:spPr>
        <p:txBody>
          <a:bodyPr wrap="square" rtlCol="0">
            <a:spAutoFit/>
          </a:bodyPr>
          <a:lstStyle/>
          <a:p>
            <a:r>
              <a:rPr lang="en-US" sz="1200" b="1" dirty="0">
                <a:latin typeface="Arial"/>
                <a:cs typeface="Arial"/>
              </a:rPr>
              <a:t>Demand Increases</a:t>
            </a:r>
          </a:p>
        </p:txBody>
      </p:sp>
      <p:sp>
        <p:nvSpPr>
          <p:cNvPr id="17" name="TextBox 16"/>
          <p:cNvSpPr txBox="1"/>
          <p:nvPr/>
        </p:nvSpPr>
        <p:spPr>
          <a:xfrm>
            <a:off x="787385" y="2959101"/>
            <a:ext cx="1054100" cy="646331"/>
          </a:xfrm>
          <a:prstGeom prst="rect">
            <a:avLst/>
          </a:prstGeom>
          <a:noFill/>
        </p:spPr>
        <p:txBody>
          <a:bodyPr wrap="square" rtlCol="0">
            <a:spAutoFit/>
          </a:bodyPr>
          <a:lstStyle/>
          <a:p>
            <a:r>
              <a:rPr lang="en-US" sz="1200" b="1" dirty="0">
                <a:latin typeface="Arial"/>
                <a:cs typeface="Arial"/>
              </a:rPr>
              <a:t>Investment in Business Grows</a:t>
            </a:r>
          </a:p>
        </p:txBody>
      </p:sp>
      <p:sp>
        <p:nvSpPr>
          <p:cNvPr id="18" name="TextBox 17"/>
          <p:cNvSpPr txBox="1"/>
          <p:nvPr/>
        </p:nvSpPr>
        <p:spPr>
          <a:xfrm>
            <a:off x="863585" y="5867401"/>
            <a:ext cx="1054100" cy="461665"/>
          </a:xfrm>
          <a:prstGeom prst="rect">
            <a:avLst/>
          </a:prstGeom>
          <a:noFill/>
        </p:spPr>
        <p:txBody>
          <a:bodyPr wrap="square" rtlCol="0">
            <a:spAutoFit/>
          </a:bodyPr>
          <a:lstStyle/>
          <a:p>
            <a:r>
              <a:rPr lang="en-US" sz="1200" b="1" dirty="0">
                <a:latin typeface="Arial"/>
                <a:cs typeface="Arial"/>
              </a:rPr>
              <a:t>Investor Profits Rise</a:t>
            </a:r>
          </a:p>
        </p:txBody>
      </p:sp>
      <p:sp>
        <p:nvSpPr>
          <p:cNvPr id="19" name="TextBox 18"/>
          <p:cNvSpPr txBox="1"/>
          <p:nvPr/>
        </p:nvSpPr>
        <p:spPr>
          <a:xfrm>
            <a:off x="2959085" y="3848100"/>
            <a:ext cx="2095500" cy="1107996"/>
          </a:xfrm>
          <a:prstGeom prst="rect">
            <a:avLst/>
          </a:prstGeom>
          <a:noFill/>
        </p:spPr>
        <p:txBody>
          <a:bodyPr wrap="square" rtlCol="0">
            <a:spAutoFit/>
          </a:bodyPr>
          <a:lstStyle/>
          <a:p>
            <a:pPr algn="ctr"/>
            <a:r>
              <a:rPr lang="en-US" sz="2200" b="1" dirty="0">
                <a:solidFill>
                  <a:schemeClr val="accent1"/>
                </a:solidFill>
                <a:latin typeface="Arial"/>
                <a:cs typeface="Arial"/>
              </a:rPr>
              <a:t>An Economy That Works for Everyone</a:t>
            </a:r>
          </a:p>
        </p:txBody>
      </p:sp>
      <p:sp>
        <p:nvSpPr>
          <p:cNvPr id="6" name="TextBox 5"/>
          <p:cNvSpPr txBox="1"/>
          <p:nvPr/>
        </p:nvSpPr>
        <p:spPr>
          <a:xfrm>
            <a:off x="6146785" y="2345204"/>
            <a:ext cx="5471474" cy="1077218"/>
          </a:xfrm>
          <a:prstGeom prst="rect">
            <a:avLst/>
          </a:prstGeom>
          <a:noFill/>
        </p:spPr>
        <p:txBody>
          <a:bodyPr wrap="square" rtlCol="0">
            <a:spAutoFit/>
          </a:bodyPr>
          <a:lstStyle/>
          <a:p>
            <a:pPr algn="ctr"/>
            <a:r>
              <a:rPr lang="en-US" sz="3200" b="1" dirty="0"/>
              <a:t>Investment in Public Structures &amp; Institutions</a:t>
            </a:r>
          </a:p>
        </p:txBody>
      </p:sp>
    </p:spTree>
    <p:extLst>
      <p:ext uri="{BB962C8B-B14F-4D97-AF65-F5344CB8AC3E}">
        <p14:creationId xmlns:p14="http://schemas.microsoft.com/office/powerpoint/2010/main" val="156296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9953" y="591671"/>
            <a:ext cx="11170023" cy="1220149"/>
          </a:xfrm>
          <a:prstGeom prst="rect">
            <a:avLst/>
          </a:prstGeom>
        </p:spPr>
        <p:txBody>
          <a:bodyPr vert="horz" wrap="non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Black"/>
                <a:cs typeface="Arial Black"/>
              </a:rPr>
              <a:t>Productivity </a:t>
            </a:r>
            <a:r>
              <a:rPr lang="en-US" sz="3600" b="1" dirty="0">
                <a:solidFill>
                  <a:schemeClr val="bg1"/>
                </a:solidFill>
                <a:latin typeface="Arial Black"/>
                <a:cs typeface="Arial Black"/>
              </a:rPr>
              <a:t>and</a:t>
            </a:r>
            <a:r>
              <a:rPr lang="en-US" sz="3200" b="1" dirty="0">
                <a:solidFill>
                  <a:schemeClr val="bg1"/>
                </a:solidFill>
                <a:latin typeface="Arial Black"/>
                <a:cs typeface="Arial Black"/>
              </a:rPr>
              <a:t> Wages Rise Together</a:t>
            </a:r>
          </a:p>
          <a:p>
            <a:r>
              <a:rPr lang="en-US" sz="2800" b="1" dirty="0">
                <a:solidFill>
                  <a:schemeClr val="bg1"/>
                </a:solidFill>
                <a:latin typeface="Arial"/>
                <a:cs typeface="Arial"/>
              </a:rPr>
              <a:t>From 1948 to 1973  employers and working people benefit</a:t>
            </a:r>
          </a:p>
        </p:txBody>
      </p:sp>
      <p:grpSp>
        <p:nvGrpSpPr>
          <p:cNvPr id="8" name="Group 7"/>
          <p:cNvGrpSpPr/>
          <p:nvPr/>
        </p:nvGrpSpPr>
        <p:grpSpPr>
          <a:xfrm>
            <a:off x="1165412" y="1998137"/>
            <a:ext cx="9409456" cy="4859863"/>
            <a:chOff x="249334" y="1998136"/>
            <a:chExt cx="8801533" cy="4541905"/>
          </a:xfrm>
        </p:grpSpPr>
        <p:sp>
          <p:nvSpPr>
            <p:cNvPr id="2" name="TextBox 1"/>
            <p:cNvSpPr txBox="1"/>
            <p:nvPr/>
          </p:nvSpPr>
          <p:spPr>
            <a:xfrm>
              <a:off x="249334" y="6324597"/>
              <a:ext cx="2362200" cy="215444"/>
            </a:xfrm>
            <a:prstGeom prst="rect">
              <a:avLst/>
            </a:prstGeom>
            <a:noFill/>
          </p:spPr>
          <p:txBody>
            <a:bodyPr wrap="square" rtlCol="0">
              <a:spAutoFit/>
            </a:bodyPr>
            <a:lstStyle/>
            <a:p>
              <a:pPr algn="ctr"/>
              <a:r>
                <a:rPr lang="en-US" sz="800" dirty="0">
                  <a:latin typeface="Arial"/>
                  <a:cs typeface="Arial"/>
                </a:rPr>
                <a:t>Source: Economic Policy Institute</a:t>
              </a:r>
            </a:p>
          </p:txBody>
        </p:sp>
        <p:graphicFrame>
          <p:nvGraphicFramePr>
            <p:cNvPr id="7" name="Chart 6"/>
            <p:cNvGraphicFramePr/>
            <p:nvPr>
              <p:extLst>
                <p:ext uri="{D42A27DB-BD31-4B8C-83A1-F6EECF244321}">
                  <p14:modId xmlns:p14="http://schemas.microsoft.com/office/powerpoint/2010/main" val="437334654"/>
                </p:ext>
              </p:extLst>
            </p:nvPr>
          </p:nvGraphicFramePr>
          <p:xfrm>
            <a:off x="1049864" y="2295262"/>
            <a:ext cx="7484535" cy="391080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rot="16200000">
              <a:off x="-584204" y="4343400"/>
              <a:ext cx="2556933" cy="246221"/>
            </a:xfrm>
            <a:prstGeom prst="rect">
              <a:avLst/>
            </a:prstGeom>
            <a:noFill/>
          </p:spPr>
          <p:txBody>
            <a:bodyPr wrap="square" rtlCol="0">
              <a:spAutoFit/>
            </a:bodyPr>
            <a:lstStyle/>
            <a:p>
              <a:r>
                <a:rPr lang="en-US" sz="1000" dirty="0">
                  <a:latin typeface=""/>
                </a:rPr>
                <a:t>Cumulative Change (%) Since 1948</a:t>
              </a:r>
            </a:p>
          </p:txBody>
        </p:sp>
        <p:sp>
          <p:nvSpPr>
            <p:cNvPr id="4" name="TextBox 3"/>
            <p:cNvSpPr txBox="1"/>
            <p:nvPr/>
          </p:nvSpPr>
          <p:spPr>
            <a:xfrm>
              <a:off x="448731" y="1998136"/>
              <a:ext cx="694266" cy="4021614"/>
            </a:xfrm>
            <a:prstGeom prst="rect">
              <a:avLst/>
            </a:prstGeom>
            <a:noFill/>
          </p:spPr>
          <p:txBody>
            <a:bodyPr wrap="none" lIns="0" tIns="0" rIns="0" bIns="0" rtlCol="0">
              <a:noAutofit/>
            </a:bodyPr>
            <a:lstStyle/>
            <a:p>
              <a:pPr algn="r">
                <a:lnSpc>
                  <a:spcPct val="390000"/>
                </a:lnSpc>
              </a:pPr>
              <a:r>
                <a:rPr lang="en-US" sz="1000" dirty="0">
                  <a:latin typeface="Arial"/>
                  <a:cs typeface="Arial"/>
                </a:rPr>
                <a:t>120%</a:t>
              </a:r>
            </a:p>
            <a:p>
              <a:pPr algn="r">
                <a:lnSpc>
                  <a:spcPct val="390000"/>
                </a:lnSpc>
              </a:pPr>
              <a:r>
                <a:rPr lang="en-US" sz="1000" dirty="0">
                  <a:latin typeface="Arial"/>
                  <a:cs typeface="Arial"/>
                </a:rPr>
                <a:t>100%</a:t>
              </a:r>
            </a:p>
            <a:p>
              <a:pPr algn="r">
                <a:lnSpc>
                  <a:spcPct val="390000"/>
                </a:lnSpc>
              </a:pPr>
              <a:r>
                <a:rPr lang="en-US" sz="1000" dirty="0">
                  <a:latin typeface="Arial"/>
                  <a:cs typeface="Arial"/>
                </a:rPr>
                <a:t>80%</a:t>
              </a:r>
            </a:p>
            <a:p>
              <a:pPr algn="r">
                <a:lnSpc>
                  <a:spcPct val="390000"/>
                </a:lnSpc>
              </a:pPr>
              <a:r>
                <a:rPr lang="en-US" sz="1000" dirty="0">
                  <a:latin typeface="Arial"/>
                  <a:cs typeface="Arial"/>
                </a:rPr>
                <a:t>60%</a:t>
              </a:r>
            </a:p>
            <a:p>
              <a:pPr algn="r">
                <a:lnSpc>
                  <a:spcPct val="390000"/>
                </a:lnSpc>
              </a:pPr>
              <a:r>
                <a:rPr lang="en-US" sz="1000" dirty="0">
                  <a:latin typeface="Arial"/>
                  <a:cs typeface="Arial"/>
                </a:rPr>
                <a:t>40%</a:t>
              </a:r>
            </a:p>
            <a:p>
              <a:pPr algn="r">
                <a:lnSpc>
                  <a:spcPct val="390000"/>
                </a:lnSpc>
              </a:pPr>
              <a:r>
                <a:rPr lang="en-US" sz="1000" dirty="0">
                  <a:latin typeface="Arial"/>
                  <a:cs typeface="Arial"/>
                </a:rPr>
                <a:t>20%</a:t>
              </a:r>
            </a:p>
            <a:p>
              <a:pPr algn="r">
                <a:lnSpc>
                  <a:spcPct val="390000"/>
                </a:lnSpc>
              </a:pPr>
              <a:r>
                <a:rPr lang="en-US" sz="1000" dirty="0">
                  <a:latin typeface="Arial"/>
                  <a:cs typeface="Arial"/>
                </a:rPr>
                <a:t>0%</a:t>
              </a:r>
            </a:p>
          </p:txBody>
        </p:sp>
        <p:sp>
          <p:nvSpPr>
            <p:cNvPr id="6" name="TextBox 5"/>
            <p:cNvSpPr txBox="1"/>
            <p:nvPr/>
          </p:nvSpPr>
          <p:spPr>
            <a:xfrm>
              <a:off x="1210732" y="6053663"/>
              <a:ext cx="7840135" cy="270934"/>
            </a:xfrm>
            <a:prstGeom prst="rect">
              <a:avLst/>
            </a:prstGeom>
            <a:noFill/>
          </p:spPr>
          <p:txBody>
            <a:bodyPr wrap="none" lIns="0" rIns="0" rtlCol="0">
              <a:noAutofit/>
            </a:bodyPr>
            <a:lstStyle/>
            <a:p>
              <a:r>
                <a:rPr lang="en-US" sz="1200" dirty="0">
                  <a:latin typeface="Arial"/>
                  <a:cs typeface="Arial"/>
                </a:rPr>
                <a:t>1948                         1953                         1958                          1963                        1968                        1973</a:t>
              </a:r>
            </a:p>
          </p:txBody>
        </p:sp>
      </p:grpSp>
    </p:spTree>
    <p:extLst>
      <p:ext uri="{BB962C8B-B14F-4D97-AF65-F5344CB8AC3E}">
        <p14:creationId xmlns:p14="http://schemas.microsoft.com/office/powerpoint/2010/main" val="2913594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30305" y="2079812"/>
            <a:ext cx="11313459" cy="434900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txBox="1">
            <a:spLocks/>
          </p:cNvSpPr>
          <p:nvPr/>
        </p:nvSpPr>
        <p:spPr>
          <a:xfrm>
            <a:off x="430305" y="914400"/>
            <a:ext cx="11313459" cy="983814"/>
          </a:xfrm>
          <a:prstGeom prst="rect">
            <a:avLst/>
          </a:prstGeom>
        </p:spPr>
        <p:txBody>
          <a:bodyPr vert="horz" wrap="non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dirty="0">
                <a:solidFill>
                  <a:schemeClr val="bg1"/>
                </a:solidFill>
                <a:latin typeface="Arial Black"/>
                <a:cs typeface="Arial Black"/>
              </a:rPr>
              <a:t>Organizing for Change:  1940s-1970s</a:t>
            </a:r>
            <a:endParaRPr lang="en-US" sz="4200" b="1" dirty="0">
              <a:solidFill>
                <a:srgbClr val="0092B3"/>
              </a:solidFill>
              <a:latin typeface="Arial"/>
              <a:cs typeface="Arial"/>
            </a:endParaRPr>
          </a:p>
        </p:txBody>
      </p:sp>
      <p:sp>
        <p:nvSpPr>
          <p:cNvPr id="9" name="Rectangle 8"/>
          <p:cNvSpPr/>
          <p:nvPr/>
        </p:nvSpPr>
        <p:spPr>
          <a:xfrm>
            <a:off x="609600" y="2489281"/>
            <a:ext cx="10883153" cy="3816429"/>
          </a:xfrm>
          <a:prstGeom prst="rect">
            <a:avLst/>
          </a:prstGeom>
        </p:spPr>
        <p:txBody>
          <a:bodyPr wrap="square">
            <a:spAutoFit/>
          </a:bodyPr>
          <a:lstStyle/>
          <a:p>
            <a:pPr>
              <a:lnSpc>
                <a:spcPct val="150000"/>
              </a:lnSpc>
            </a:pPr>
            <a:r>
              <a:rPr lang="en-US" sz="3200" b="1" dirty="0">
                <a:latin typeface="Arial"/>
                <a:ea typeface="Calibri" panose="020F0502020204030204" pitchFamily="34" charset="0"/>
                <a:cs typeface="Arial"/>
              </a:rPr>
              <a:t>1940s–1950s</a:t>
            </a:r>
            <a:r>
              <a:rPr lang="en-US" sz="3200" dirty="0">
                <a:latin typeface="Arial"/>
                <a:ea typeface="Calibri" panose="020F0502020204030204" pitchFamily="34" charset="0"/>
                <a:cs typeface="Arial"/>
              </a:rPr>
              <a:t>	</a:t>
            </a:r>
            <a:r>
              <a:rPr lang="en-US" sz="3200" b="1" dirty="0">
                <a:latin typeface="Arial"/>
                <a:ea typeface="Calibri" panose="020F0502020204030204" pitchFamily="34" charset="0"/>
                <a:cs typeface="Arial"/>
              </a:rPr>
              <a:t>Ending Segregation</a:t>
            </a:r>
          </a:p>
          <a:p>
            <a:pPr>
              <a:lnSpc>
                <a:spcPct val="150000"/>
              </a:lnSpc>
            </a:pPr>
            <a:r>
              <a:rPr lang="en-US" sz="3200" b="1" dirty="0">
                <a:latin typeface="Arial"/>
                <a:ea typeface="Calibri" panose="020F0502020204030204" pitchFamily="34" charset="0"/>
                <a:cs typeface="Arial"/>
              </a:rPr>
              <a:t>1950s–1960s</a:t>
            </a:r>
            <a:r>
              <a:rPr lang="en-US" sz="3200" dirty="0">
                <a:latin typeface="Arial"/>
                <a:ea typeface="Calibri" panose="020F0502020204030204" pitchFamily="34" charset="0"/>
                <a:cs typeface="Arial"/>
              </a:rPr>
              <a:t>	</a:t>
            </a:r>
            <a:r>
              <a:rPr lang="en-US" sz="3200" b="1" dirty="0">
                <a:latin typeface="Arial"/>
                <a:ea typeface="Calibri" panose="020F0502020204030204" pitchFamily="34" charset="0"/>
                <a:cs typeface="Arial"/>
              </a:rPr>
              <a:t>Expanding Civil Rights</a:t>
            </a:r>
          </a:p>
          <a:p>
            <a:pPr>
              <a:lnSpc>
                <a:spcPct val="150000"/>
              </a:lnSpc>
            </a:pPr>
            <a:r>
              <a:rPr lang="en-US" sz="3200" b="1" dirty="0">
                <a:latin typeface="Arial"/>
                <a:ea typeface="Calibri" panose="020F0502020204030204" pitchFamily="34" charset="0"/>
                <a:cs typeface="Arial"/>
              </a:rPr>
              <a:t>1950s–1970s</a:t>
            </a:r>
            <a:r>
              <a:rPr lang="en-US" sz="3200" dirty="0">
                <a:latin typeface="Arial"/>
                <a:ea typeface="Calibri" panose="020F0502020204030204" pitchFamily="34" charset="0"/>
                <a:cs typeface="Arial"/>
              </a:rPr>
              <a:t>	</a:t>
            </a:r>
            <a:r>
              <a:rPr lang="en-US" sz="3200" b="1" dirty="0">
                <a:latin typeface="Arial"/>
                <a:ea typeface="Calibri" panose="020F0502020204030204" pitchFamily="34" charset="0"/>
                <a:cs typeface="Arial"/>
              </a:rPr>
              <a:t>Expanding Voting Rights</a:t>
            </a:r>
          </a:p>
          <a:p>
            <a:pPr>
              <a:lnSpc>
                <a:spcPct val="150000"/>
              </a:lnSpc>
            </a:pPr>
            <a:r>
              <a:rPr lang="en-US" sz="3200" b="1" dirty="0">
                <a:latin typeface="Arial"/>
                <a:ea typeface="Calibri" panose="020F0502020204030204" pitchFamily="34" charset="0"/>
                <a:cs typeface="Arial"/>
              </a:rPr>
              <a:t>1960s–1970s</a:t>
            </a:r>
            <a:r>
              <a:rPr lang="en-US" sz="3200" dirty="0">
                <a:latin typeface="Arial"/>
                <a:ea typeface="Calibri" panose="020F0502020204030204" pitchFamily="34" charset="0"/>
                <a:cs typeface="Arial"/>
              </a:rPr>
              <a:t>	</a:t>
            </a:r>
            <a:r>
              <a:rPr lang="en-US" sz="3200" b="1" dirty="0">
                <a:latin typeface="Arial"/>
                <a:ea typeface="Calibri" panose="020F0502020204030204" pitchFamily="34" charset="0"/>
                <a:cs typeface="Arial"/>
              </a:rPr>
              <a:t>Expanding Women’s Rights</a:t>
            </a:r>
          </a:p>
          <a:p>
            <a:pPr>
              <a:lnSpc>
                <a:spcPct val="250000"/>
              </a:lnSpc>
            </a:pPr>
            <a:endParaRPr lang="en-US" sz="2000" dirty="0">
              <a:solidFill>
                <a:schemeClr val="bg1"/>
              </a:solidFill>
              <a:latin typeface="Arial"/>
              <a:ea typeface="Calibri" panose="020F0502020204030204" pitchFamily="34" charset="0"/>
              <a:cs typeface="Arial"/>
            </a:endParaRPr>
          </a:p>
        </p:txBody>
      </p:sp>
    </p:spTree>
    <p:extLst>
      <p:ext uri="{BB962C8B-B14F-4D97-AF65-F5344CB8AC3E}">
        <p14:creationId xmlns:p14="http://schemas.microsoft.com/office/powerpoint/2010/main" val="106364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srcRect l="10341" t="26143" r="60176" b="31250"/>
          <a:stretch>
            <a:fillRect/>
          </a:stretch>
        </p:blipFill>
        <p:spPr bwMode="auto">
          <a:xfrm>
            <a:off x="468855" y="2363373"/>
            <a:ext cx="5172290" cy="3593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578" name="Picture 2"/>
          <p:cNvPicPr>
            <a:picLocks noChangeAspect="1" noChangeArrowheads="1"/>
          </p:cNvPicPr>
          <p:nvPr/>
        </p:nvPicPr>
        <p:blipFill>
          <a:blip r:embed="rId4" cstate="print"/>
          <a:srcRect l="14861" t="41667" r="62299" b="32291"/>
          <a:stretch>
            <a:fillRect/>
          </a:stretch>
        </p:blipFill>
        <p:spPr bwMode="auto">
          <a:xfrm>
            <a:off x="7063071" y="2363375"/>
            <a:ext cx="4516913" cy="2475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a:bodyPr>
          <a:lstStyle/>
          <a:p>
            <a:r>
              <a:rPr lang="en-US" sz="4400" dirty="0"/>
              <a:t>1973  Unionization occurs</a:t>
            </a:r>
          </a:p>
        </p:txBody>
      </p:sp>
      <p:pic>
        <p:nvPicPr>
          <p:cNvPr id="13" name="Picture 2" descr="http://apscuf.org/images/misc_graphics/APSCUF-Logo.jpg"/>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5709418" y="5445934"/>
            <a:ext cx="3199942" cy="1010002"/>
          </a:xfrm>
          <a:prstGeom prst="rect">
            <a:avLst/>
          </a:prstGeom>
          <a:noFill/>
        </p:spPr>
      </p:pic>
      <p:sp>
        <p:nvSpPr>
          <p:cNvPr id="14" name="Title 1"/>
          <p:cNvSpPr txBox="1">
            <a:spLocks/>
          </p:cNvSpPr>
          <p:nvPr/>
        </p:nvSpPr>
        <p:spPr>
          <a:xfrm rot="20877102">
            <a:off x="4899889" y="5759252"/>
            <a:ext cx="1272765" cy="407648"/>
          </a:xfrm>
          <a:prstGeom prst="rect">
            <a:avLst/>
          </a:prstGeom>
          <a:solidFill>
            <a:schemeClr val="bg1">
              <a:lumMod val="95000"/>
            </a:schemeClr>
          </a:solidFill>
          <a:ln>
            <a:solidFill>
              <a:schemeClr val="accent1"/>
            </a:solidFill>
          </a:ln>
        </p:spPr>
        <p:txBody>
          <a:bodyPr vert="horz" lIns="91440" tIns="45720" rIns="91440" bIns="45720" rtlCol="0" anchor="b">
            <a:normAutofit fontScale="475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a:solidFill>
                  <a:schemeClr val="accent1"/>
                </a:solidFill>
                <a:latin typeface="AR BLANCA" panose="02000000000000000000" pitchFamily="2" charset="0"/>
              </a:rPr>
              <a:t>WE Are   </a:t>
            </a:r>
          </a:p>
        </p:txBody>
      </p:sp>
    </p:spTree>
    <p:extLst>
      <p:ext uri="{BB962C8B-B14F-4D97-AF65-F5344CB8AC3E}">
        <p14:creationId xmlns:p14="http://schemas.microsoft.com/office/powerpoint/2010/main" val="578990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07963" y="832787"/>
            <a:ext cx="11268222" cy="711770"/>
          </a:xfrm>
          <a:prstGeom prst="rect">
            <a:avLst/>
          </a:prstGeom>
        </p:spPr>
        <p:txBody>
          <a:bodyPr vert="horz" wrap="non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a:cs typeface="Arial Black"/>
              </a:rPr>
              <a:t>Productivity and Wages:  </a:t>
            </a:r>
            <a:r>
              <a:rPr lang="en-US" sz="2200" b="1" dirty="0">
                <a:solidFill>
                  <a:schemeClr val="bg1"/>
                </a:solidFill>
                <a:latin typeface="Arial"/>
                <a:cs typeface="Arial"/>
              </a:rPr>
              <a:t> </a:t>
            </a:r>
            <a:r>
              <a:rPr lang="en-US" sz="2200" dirty="0">
                <a:solidFill>
                  <a:schemeClr val="bg1"/>
                </a:solidFill>
                <a:latin typeface="Arial"/>
                <a:cs typeface="Arial"/>
              </a:rPr>
              <a:t/>
            </a:r>
            <a:br>
              <a:rPr lang="en-US" sz="2200" dirty="0">
                <a:solidFill>
                  <a:schemeClr val="bg1"/>
                </a:solidFill>
                <a:latin typeface="Arial"/>
                <a:cs typeface="Arial"/>
              </a:rPr>
            </a:br>
            <a:endParaRPr lang="en-US" sz="2200" b="1" dirty="0">
              <a:solidFill>
                <a:schemeClr val="bg1"/>
              </a:solidFill>
              <a:latin typeface="Arial"/>
              <a:cs typeface="Arial"/>
            </a:endParaRPr>
          </a:p>
        </p:txBody>
      </p:sp>
      <p:graphicFrame>
        <p:nvGraphicFramePr>
          <p:cNvPr id="10" name="Chart 9"/>
          <p:cNvGraphicFramePr/>
          <p:nvPr>
            <p:extLst>
              <p:ext uri="{D42A27DB-BD31-4B8C-83A1-F6EECF244321}">
                <p14:modId xmlns:p14="http://schemas.microsoft.com/office/powerpoint/2010/main" val="2531847650"/>
              </p:ext>
            </p:extLst>
          </p:nvPr>
        </p:nvGraphicFramePr>
        <p:xfrm>
          <a:off x="1999162" y="1817849"/>
          <a:ext cx="8467187" cy="4287924"/>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096468" y="6246727"/>
            <a:ext cx="2690363" cy="215444"/>
          </a:xfrm>
          <a:prstGeom prst="rect">
            <a:avLst/>
          </a:prstGeom>
          <a:noFill/>
        </p:spPr>
        <p:txBody>
          <a:bodyPr wrap="square" rtlCol="0">
            <a:spAutoFit/>
          </a:bodyPr>
          <a:lstStyle/>
          <a:p>
            <a:pPr algn="ctr"/>
            <a:r>
              <a:rPr lang="en-US" sz="800" dirty="0">
                <a:latin typeface="Arial"/>
                <a:cs typeface="Arial"/>
              </a:rPr>
              <a:t>Source: Economic Policy Institute</a:t>
            </a:r>
          </a:p>
        </p:txBody>
      </p:sp>
      <p:sp>
        <p:nvSpPr>
          <p:cNvPr id="3" name="TextBox 2"/>
          <p:cNvSpPr txBox="1"/>
          <p:nvPr/>
        </p:nvSpPr>
        <p:spPr>
          <a:xfrm rot="16200000">
            <a:off x="-431562" y="3816995"/>
            <a:ext cx="3867421" cy="369332"/>
          </a:xfrm>
          <a:prstGeom prst="rect">
            <a:avLst/>
          </a:prstGeom>
          <a:noFill/>
        </p:spPr>
        <p:txBody>
          <a:bodyPr wrap="square" rtlCol="0">
            <a:spAutoFit/>
          </a:bodyPr>
          <a:lstStyle/>
          <a:p>
            <a:pPr algn="ctr"/>
            <a:r>
              <a:rPr lang="en-US" dirty="0">
                <a:latin typeface="Arial"/>
                <a:cs typeface="Arial"/>
              </a:rPr>
              <a:t>Cumulative Change (%) Since 1948</a:t>
            </a:r>
          </a:p>
        </p:txBody>
      </p:sp>
      <p:sp>
        <p:nvSpPr>
          <p:cNvPr id="4" name="TextBox 3"/>
          <p:cNvSpPr txBox="1"/>
          <p:nvPr/>
        </p:nvSpPr>
        <p:spPr>
          <a:xfrm>
            <a:off x="1588856" y="1480240"/>
            <a:ext cx="589698" cy="4635303"/>
          </a:xfrm>
          <a:prstGeom prst="rect">
            <a:avLst/>
          </a:prstGeom>
          <a:noFill/>
        </p:spPr>
        <p:txBody>
          <a:bodyPr wrap="square" lIns="0" rIns="0" rtlCol="0" anchor="t" anchorCtr="0">
            <a:noAutofit/>
          </a:bodyPr>
          <a:lstStyle/>
          <a:p>
            <a:pPr algn="r">
              <a:lnSpc>
                <a:spcPct val="375000"/>
              </a:lnSpc>
            </a:pPr>
            <a:r>
              <a:rPr lang="en-US" sz="1200" dirty="0">
                <a:latin typeface="Arial"/>
                <a:cs typeface="Arial"/>
              </a:rPr>
              <a:t>300%</a:t>
            </a:r>
          </a:p>
          <a:p>
            <a:pPr algn="r">
              <a:lnSpc>
                <a:spcPct val="375000"/>
              </a:lnSpc>
            </a:pPr>
            <a:r>
              <a:rPr lang="en-US" sz="1200" dirty="0">
                <a:latin typeface="Arial"/>
                <a:cs typeface="Arial"/>
              </a:rPr>
              <a:t>250%</a:t>
            </a:r>
          </a:p>
          <a:p>
            <a:pPr algn="r">
              <a:lnSpc>
                <a:spcPct val="375000"/>
              </a:lnSpc>
            </a:pPr>
            <a:r>
              <a:rPr lang="en-US" sz="1200" dirty="0">
                <a:latin typeface="Arial"/>
                <a:cs typeface="Arial"/>
              </a:rPr>
              <a:t>200%</a:t>
            </a:r>
          </a:p>
          <a:p>
            <a:pPr algn="r">
              <a:lnSpc>
                <a:spcPct val="375000"/>
              </a:lnSpc>
            </a:pPr>
            <a:r>
              <a:rPr lang="en-US" sz="1200" dirty="0">
                <a:latin typeface="Arial"/>
                <a:cs typeface="Arial"/>
              </a:rPr>
              <a:t>150%</a:t>
            </a:r>
          </a:p>
          <a:p>
            <a:pPr algn="r">
              <a:lnSpc>
                <a:spcPct val="375000"/>
              </a:lnSpc>
            </a:pPr>
            <a:r>
              <a:rPr lang="en-US" sz="1200" dirty="0">
                <a:latin typeface="Arial"/>
                <a:cs typeface="Arial"/>
              </a:rPr>
              <a:t>100%</a:t>
            </a:r>
          </a:p>
          <a:p>
            <a:pPr algn="r">
              <a:lnSpc>
                <a:spcPct val="375000"/>
              </a:lnSpc>
            </a:pPr>
            <a:r>
              <a:rPr lang="en-US" sz="1200" dirty="0">
                <a:latin typeface="Arial"/>
                <a:cs typeface="Arial"/>
              </a:rPr>
              <a:t>50%</a:t>
            </a:r>
          </a:p>
          <a:p>
            <a:pPr algn="r">
              <a:lnSpc>
                <a:spcPct val="375000"/>
              </a:lnSpc>
            </a:pPr>
            <a:r>
              <a:rPr lang="en-US" sz="1200" dirty="0">
                <a:latin typeface="Arial"/>
                <a:cs typeface="Arial"/>
              </a:rPr>
              <a:t>0%</a:t>
            </a:r>
          </a:p>
        </p:txBody>
      </p:sp>
      <p:sp>
        <p:nvSpPr>
          <p:cNvPr id="6" name="TextBox 5"/>
          <p:cNvSpPr txBox="1"/>
          <p:nvPr/>
        </p:nvSpPr>
        <p:spPr>
          <a:xfrm>
            <a:off x="2096854" y="5935371"/>
            <a:ext cx="8355924" cy="346249"/>
          </a:xfrm>
          <a:prstGeom prst="rect">
            <a:avLst/>
          </a:prstGeom>
          <a:noFill/>
        </p:spPr>
        <p:txBody>
          <a:bodyPr wrap="none" lIns="0" rIns="0" rtlCol="0">
            <a:noAutofit/>
          </a:bodyPr>
          <a:lstStyle/>
          <a:p>
            <a:r>
              <a:rPr lang="en-US" sz="1200" dirty="0">
                <a:latin typeface="Arial"/>
                <a:cs typeface="Arial"/>
              </a:rPr>
              <a:t>1948      1953       1958       1963       1968    </a:t>
            </a:r>
            <a:r>
              <a:rPr lang="en-US" sz="1400" dirty="0">
                <a:latin typeface="Arial"/>
                <a:cs typeface="Arial"/>
              </a:rPr>
              <a:t> 1973</a:t>
            </a:r>
            <a:r>
              <a:rPr lang="en-US" sz="1200" dirty="0">
                <a:latin typeface="Arial"/>
                <a:cs typeface="Arial"/>
              </a:rPr>
              <a:t>       1978       1983       1988       1993       1998      2003       2008    2013</a:t>
            </a:r>
          </a:p>
        </p:txBody>
      </p:sp>
    </p:spTree>
    <p:extLst>
      <p:ext uri="{BB962C8B-B14F-4D97-AF65-F5344CB8AC3E}">
        <p14:creationId xmlns:p14="http://schemas.microsoft.com/office/powerpoint/2010/main" val="4007606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30305" y="625179"/>
            <a:ext cx="11322423" cy="1203622"/>
          </a:xfrm>
          <a:prstGeom prst="rect">
            <a:avLst/>
          </a:prstGeom>
        </p:spPr>
        <p:txBody>
          <a:bodyPr vert="horz" wrap="non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Arial Black"/>
                <a:cs typeface="Arial Black"/>
              </a:rPr>
              <a:t>Union Membership and the Economy</a:t>
            </a:r>
          </a:p>
          <a:p>
            <a:r>
              <a:rPr lang="en-US" sz="2200" b="1" dirty="0">
                <a:solidFill>
                  <a:schemeClr val="bg1"/>
                </a:solidFill>
                <a:latin typeface="Arial"/>
                <a:cs typeface="Arial"/>
              </a:rPr>
              <a:t>As union membership declined, </a:t>
            </a:r>
            <a:br>
              <a:rPr lang="en-US" sz="2200" b="1" dirty="0">
                <a:solidFill>
                  <a:schemeClr val="bg1"/>
                </a:solidFill>
                <a:latin typeface="Arial"/>
                <a:cs typeface="Arial"/>
              </a:rPr>
            </a:br>
            <a:r>
              <a:rPr lang="en-US" sz="2200" b="1" dirty="0">
                <a:solidFill>
                  <a:schemeClr val="bg1"/>
                </a:solidFill>
                <a:latin typeface="Arial"/>
                <a:cs typeface="Arial"/>
              </a:rPr>
              <a:t>the share of income going to the top 10% increased</a:t>
            </a:r>
            <a:br>
              <a:rPr lang="en-US" sz="2200" b="1" dirty="0">
                <a:solidFill>
                  <a:schemeClr val="bg1"/>
                </a:solidFill>
                <a:latin typeface="Arial"/>
                <a:cs typeface="Arial"/>
              </a:rPr>
            </a:br>
            <a:endParaRPr lang="en-US" sz="2200" b="1" dirty="0">
              <a:solidFill>
                <a:schemeClr val="bg1"/>
              </a:solidFill>
              <a:latin typeface="Arial"/>
              <a:cs typeface="Arial"/>
            </a:endParaRPr>
          </a:p>
        </p:txBody>
      </p:sp>
      <p:graphicFrame>
        <p:nvGraphicFramePr>
          <p:cNvPr id="7" name="Chart 6"/>
          <p:cNvGraphicFramePr/>
          <p:nvPr>
            <p:extLst>
              <p:ext uri="{D42A27DB-BD31-4B8C-83A1-F6EECF244321}">
                <p14:modId xmlns:p14="http://schemas.microsoft.com/office/powerpoint/2010/main" val="349061107"/>
              </p:ext>
            </p:extLst>
          </p:nvPr>
        </p:nvGraphicFramePr>
        <p:xfrm>
          <a:off x="2109000" y="1991927"/>
          <a:ext cx="8312472" cy="44082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140613" y="6575003"/>
            <a:ext cx="2465056" cy="230832"/>
          </a:xfrm>
          <a:prstGeom prst="rect">
            <a:avLst/>
          </a:prstGeom>
          <a:noFill/>
        </p:spPr>
        <p:txBody>
          <a:bodyPr wrap="square" rtlCol="0">
            <a:spAutoFit/>
          </a:bodyPr>
          <a:lstStyle/>
          <a:p>
            <a:pPr algn="ctr"/>
            <a:r>
              <a:rPr lang="en-US" sz="900" dirty="0">
                <a:latin typeface="Arial"/>
                <a:cs typeface="Arial"/>
              </a:rPr>
              <a:t>Source: Economic Policy Institute</a:t>
            </a:r>
          </a:p>
        </p:txBody>
      </p:sp>
      <p:sp>
        <p:nvSpPr>
          <p:cNvPr id="3" name="TextBox 2"/>
          <p:cNvSpPr txBox="1"/>
          <p:nvPr/>
        </p:nvSpPr>
        <p:spPr>
          <a:xfrm>
            <a:off x="4975412" y="2603500"/>
            <a:ext cx="5177117" cy="461665"/>
          </a:xfrm>
          <a:prstGeom prst="rect">
            <a:avLst/>
          </a:prstGeom>
          <a:noFill/>
        </p:spPr>
        <p:txBody>
          <a:bodyPr wrap="square" rtlCol="0">
            <a:spAutoFit/>
          </a:bodyPr>
          <a:lstStyle/>
          <a:p>
            <a:r>
              <a:rPr lang="en-US" sz="2400" b="1" dirty="0">
                <a:solidFill>
                  <a:srgbClr val="FF0000"/>
                </a:solidFill>
                <a:latin typeface="Arial"/>
                <a:cs typeface="Arial"/>
              </a:rPr>
              <a:t>Share of income going to top 10%</a:t>
            </a:r>
          </a:p>
        </p:txBody>
      </p:sp>
      <p:sp>
        <p:nvSpPr>
          <p:cNvPr id="9" name="TextBox 8"/>
          <p:cNvSpPr txBox="1"/>
          <p:nvPr/>
        </p:nvSpPr>
        <p:spPr>
          <a:xfrm>
            <a:off x="5397841" y="4927524"/>
            <a:ext cx="3036454" cy="461665"/>
          </a:xfrm>
          <a:prstGeom prst="rect">
            <a:avLst/>
          </a:prstGeom>
          <a:noFill/>
        </p:spPr>
        <p:txBody>
          <a:bodyPr wrap="square" rtlCol="0">
            <a:spAutoFit/>
          </a:bodyPr>
          <a:lstStyle/>
          <a:p>
            <a:r>
              <a:rPr lang="en-US" sz="2400" b="1" dirty="0">
                <a:solidFill>
                  <a:srgbClr val="0082A4"/>
                </a:solidFill>
                <a:latin typeface="Arial"/>
                <a:cs typeface="Arial"/>
              </a:rPr>
              <a:t>Union membership</a:t>
            </a:r>
          </a:p>
        </p:txBody>
      </p:sp>
      <p:sp>
        <p:nvSpPr>
          <p:cNvPr id="11" name="TextBox 10"/>
          <p:cNvSpPr txBox="1"/>
          <p:nvPr/>
        </p:nvSpPr>
        <p:spPr>
          <a:xfrm>
            <a:off x="2006143" y="2011995"/>
            <a:ext cx="517769" cy="4054232"/>
          </a:xfrm>
          <a:prstGeom prst="rect">
            <a:avLst/>
          </a:prstGeom>
          <a:noFill/>
        </p:spPr>
        <p:txBody>
          <a:bodyPr wrap="square" lIns="0" rIns="0" rtlCol="0" anchor="t" anchorCtr="0">
            <a:noAutofit/>
          </a:bodyPr>
          <a:lstStyle/>
          <a:p>
            <a:pPr algn="r">
              <a:lnSpc>
                <a:spcPct val="375000"/>
              </a:lnSpc>
            </a:pPr>
            <a:r>
              <a:rPr lang="en-US" sz="1050" dirty="0">
                <a:latin typeface="Arial"/>
                <a:cs typeface="Arial"/>
              </a:rPr>
              <a:t>60%</a:t>
            </a:r>
          </a:p>
          <a:p>
            <a:pPr algn="r">
              <a:lnSpc>
                <a:spcPct val="375000"/>
              </a:lnSpc>
            </a:pPr>
            <a:r>
              <a:rPr lang="en-US" sz="1050" dirty="0">
                <a:latin typeface="Arial"/>
                <a:cs typeface="Arial"/>
              </a:rPr>
              <a:t>50%</a:t>
            </a:r>
          </a:p>
          <a:p>
            <a:pPr algn="r">
              <a:lnSpc>
                <a:spcPct val="375000"/>
              </a:lnSpc>
            </a:pPr>
            <a:r>
              <a:rPr lang="en-US" sz="1050" dirty="0">
                <a:latin typeface="Arial"/>
                <a:cs typeface="Arial"/>
              </a:rPr>
              <a:t>40%</a:t>
            </a:r>
          </a:p>
          <a:p>
            <a:pPr algn="r">
              <a:lnSpc>
                <a:spcPct val="375000"/>
              </a:lnSpc>
            </a:pPr>
            <a:r>
              <a:rPr lang="en-US" sz="1050" dirty="0">
                <a:latin typeface="Arial"/>
                <a:cs typeface="Arial"/>
              </a:rPr>
              <a:t>30%</a:t>
            </a:r>
          </a:p>
          <a:p>
            <a:pPr algn="r">
              <a:lnSpc>
                <a:spcPct val="375000"/>
              </a:lnSpc>
            </a:pPr>
            <a:r>
              <a:rPr lang="en-US" sz="1050" dirty="0">
                <a:latin typeface="Arial"/>
                <a:cs typeface="Arial"/>
              </a:rPr>
              <a:t>20%</a:t>
            </a:r>
          </a:p>
          <a:p>
            <a:pPr algn="r">
              <a:lnSpc>
                <a:spcPct val="375000"/>
              </a:lnSpc>
            </a:pPr>
            <a:r>
              <a:rPr lang="en-US" sz="1050" dirty="0">
                <a:latin typeface="Arial"/>
                <a:cs typeface="Arial"/>
              </a:rPr>
              <a:t>10%</a:t>
            </a:r>
          </a:p>
          <a:p>
            <a:pPr algn="r">
              <a:lnSpc>
                <a:spcPct val="375000"/>
              </a:lnSpc>
            </a:pPr>
            <a:r>
              <a:rPr lang="en-US" sz="1050" dirty="0">
                <a:latin typeface="Arial"/>
                <a:cs typeface="Arial"/>
              </a:rPr>
              <a:t>0%</a:t>
            </a:r>
          </a:p>
        </p:txBody>
      </p:sp>
      <p:sp>
        <p:nvSpPr>
          <p:cNvPr id="2" name="TextBox 1"/>
          <p:cNvSpPr txBox="1"/>
          <p:nvPr/>
        </p:nvSpPr>
        <p:spPr>
          <a:xfrm>
            <a:off x="2532839" y="6163888"/>
            <a:ext cx="7459457" cy="246221"/>
          </a:xfrm>
          <a:prstGeom prst="rect">
            <a:avLst/>
          </a:prstGeom>
          <a:noFill/>
        </p:spPr>
        <p:txBody>
          <a:bodyPr wrap="none" lIns="0" rIns="0" rtlCol="0">
            <a:noAutofit/>
          </a:bodyPr>
          <a:lstStyle/>
          <a:p>
            <a:r>
              <a:rPr lang="en-US" sz="1150" dirty="0">
                <a:latin typeface="Arial"/>
                <a:cs typeface="Arial"/>
              </a:rPr>
              <a:t>1917           1927            1937            1947            1957            1967           1977            1987            1997           2007   2012</a:t>
            </a:r>
          </a:p>
        </p:txBody>
      </p:sp>
    </p:spTree>
    <p:extLst>
      <p:ext uri="{BB962C8B-B14F-4D97-AF65-F5344CB8AC3E}">
        <p14:creationId xmlns:p14="http://schemas.microsoft.com/office/powerpoint/2010/main" val="1772421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TODAY’s Agenda</a:t>
            </a:r>
            <a:endParaRPr lang="en-US" sz="4000" b="1" dirty="0"/>
          </a:p>
        </p:txBody>
      </p:sp>
      <p:sp>
        <p:nvSpPr>
          <p:cNvPr id="3" name="Content Placeholder 2"/>
          <p:cNvSpPr>
            <a:spLocks noGrp="1"/>
          </p:cNvSpPr>
          <p:nvPr>
            <p:ph idx="1"/>
          </p:nvPr>
        </p:nvSpPr>
        <p:spPr/>
        <p:txBody>
          <a:bodyPr>
            <a:normAutofit/>
          </a:bodyPr>
          <a:lstStyle/>
          <a:p>
            <a:r>
              <a:rPr lang="en-US" sz="3200" dirty="0"/>
              <a:t>Overview of the organization</a:t>
            </a:r>
          </a:p>
          <a:p>
            <a:r>
              <a:rPr lang="en-US" sz="3200" dirty="0"/>
              <a:t>Historical and economic perspective</a:t>
            </a:r>
          </a:p>
          <a:p>
            <a:r>
              <a:rPr lang="en-US" sz="3200" dirty="0" smtClean="0"/>
              <a:t>Current state of our contract (CBA)</a:t>
            </a:r>
            <a:endParaRPr lang="en-US" sz="3200" dirty="0"/>
          </a:p>
          <a:p>
            <a:r>
              <a:rPr lang="en-US" sz="3200" dirty="0"/>
              <a:t>Invitation to participate</a:t>
            </a:r>
          </a:p>
          <a:p>
            <a:r>
              <a:rPr lang="en-US" sz="3200" dirty="0"/>
              <a:t>Answering your questions</a:t>
            </a:r>
          </a:p>
        </p:txBody>
      </p:sp>
    </p:spTree>
    <p:extLst>
      <p:ext uri="{BB962C8B-B14F-4D97-AF65-F5344CB8AC3E}">
        <p14:creationId xmlns:p14="http://schemas.microsoft.com/office/powerpoint/2010/main" val="165332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70647" y="767148"/>
            <a:ext cx="11255188" cy="873393"/>
          </a:xfrm>
        </p:spPr>
        <p:txBody>
          <a:bodyPr vert="horz" wrap="none" lIns="0" tIns="0" rIns="0" bIns="0" rtlCol="0" anchor="t" anchorCtr="0">
            <a:noAutofit/>
          </a:bodyPr>
          <a:lstStyle/>
          <a:p>
            <a:pPr algn="ctr"/>
            <a:r>
              <a:rPr lang="en-US" sz="3600" dirty="0">
                <a:latin typeface="Arial Black"/>
                <a:cs typeface="Arial Black"/>
              </a:rPr>
              <a:t>The Vicious Cycle</a:t>
            </a:r>
            <a:r>
              <a:rPr lang="en-US" sz="3200" dirty="0">
                <a:latin typeface="Arial Black"/>
                <a:cs typeface="Arial Black"/>
              </a:rPr>
              <a:t/>
            </a:r>
            <a:br>
              <a:rPr lang="en-US" sz="3200" dirty="0">
                <a:latin typeface="Arial Black"/>
                <a:cs typeface="Arial Black"/>
              </a:rPr>
            </a:br>
            <a:r>
              <a:rPr lang="en-US" sz="2400" b="1" dirty="0">
                <a:latin typeface="Arial"/>
                <a:cs typeface="Arial"/>
              </a:rPr>
              <a:t>Wages Flat, Profits Hoarded, No Investment</a:t>
            </a:r>
            <a:r>
              <a:rPr lang="en-US" sz="2200" b="1" dirty="0">
                <a:latin typeface="Arial"/>
                <a:cs typeface="Arial"/>
              </a:rPr>
              <a:t/>
            </a:r>
            <a:br>
              <a:rPr lang="en-US" sz="2200" b="1" dirty="0">
                <a:latin typeface="Arial"/>
                <a:cs typeface="Arial"/>
              </a:rPr>
            </a:br>
            <a:endParaRPr lang="en-US" sz="2200" b="1" dirty="0">
              <a:latin typeface="Arial"/>
              <a:cs typeface="Arial"/>
            </a:endParaRPr>
          </a:p>
        </p:txBody>
      </p:sp>
      <p:sp>
        <p:nvSpPr>
          <p:cNvPr id="9" name="TextBox 8"/>
          <p:cNvSpPr txBox="1"/>
          <p:nvPr/>
        </p:nvSpPr>
        <p:spPr>
          <a:xfrm>
            <a:off x="5003800" y="4216401"/>
            <a:ext cx="1308100" cy="830997"/>
          </a:xfrm>
          <a:prstGeom prst="rect">
            <a:avLst/>
          </a:prstGeom>
          <a:noFill/>
        </p:spPr>
        <p:txBody>
          <a:bodyPr wrap="square" rtlCol="0">
            <a:spAutoFit/>
          </a:bodyPr>
          <a:lstStyle/>
          <a:p>
            <a:r>
              <a:rPr lang="en-US" sz="1200" dirty="0">
                <a:solidFill>
                  <a:srgbClr val="FFFFFF"/>
                </a:solidFill>
                <a:latin typeface="Arial"/>
                <a:cs typeface="Arial"/>
              </a:rPr>
              <a:t>Rules Changed to Benefit Wealthy and Corporations</a:t>
            </a:r>
          </a:p>
        </p:txBody>
      </p:sp>
      <p:sp>
        <p:nvSpPr>
          <p:cNvPr id="16" name="TextBox 15"/>
          <p:cNvSpPr txBox="1"/>
          <p:nvPr/>
        </p:nvSpPr>
        <p:spPr>
          <a:xfrm>
            <a:off x="7200900" y="3911601"/>
            <a:ext cx="1320800" cy="954107"/>
          </a:xfrm>
          <a:prstGeom prst="rect">
            <a:avLst/>
          </a:prstGeom>
          <a:noFill/>
        </p:spPr>
        <p:txBody>
          <a:bodyPr wrap="square" rtlCol="0">
            <a:spAutoFit/>
          </a:bodyPr>
          <a:lstStyle/>
          <a:p>
            <a:r>
              <a:rPr lang="en-US" sz="1200" dirty="0">
                <a:solidFill>
                  <a:srgbClr val="FFFFFF"/>
                </a:solidFill>
                <a:latin typeface="Arial"/>
                <a:cs typeface="Arial"/>
              </a:rPr>
              <a:t>CEO Compensation Soars</a:t>
            </a:r>
          </a:p>
          <a:p>
            <a:r>
              <a:rPr lang="en-US" sz="1000" dirty="0">
                <a:solidFill>
                  <a:srgbClr val="FFFFFF"/>
                </a:solidFill>
                <a:latin typeface="Arial"/>
                <a:cs typeface="Arial"/>
              </a:rPr>
              <a:t>(300 x average workers pay)</a:t>
            </a:r>
          </a:p>
        </p:txBody>
      </p:sp>
      <p:sp>
        <p:nvSpPr>
          <p:cNvPr id="17" name="TextBox 16"/>
          <p:cNvSpPr txBox="1"/>
          <p:nvPr/>
        </p:nvSpPr>
        <p:spPr>
          <a:xfrm>
            <a:off x="6616700" y="2641602"/>
            <a:ext cx="1727200" cy="830997"/>
          </a:xfrm>
          <a:prstGeom prst="rect">
            <a:avLst/>
          </a:prstGeom>
          <a:noFill/>
        </p:spPr>
        <p:txBody>
          <a:bodyPr wrap="square" rtlCol="0">
            <a:spAutoFit/>
          </a:bodyPr>
          <a:lstStyle/>
          <a:p>
            <a:r>
              <a:rPr lang="en-US" sz="1200" dirty="0">
                <a:solidFill>
                  <a:srgbClr val="FFFFFF"/>
                </a:solidFill>
                <a:latin typeface="Arial"/>
                <a:cs typeface="Arial"/>
              </a:rPr>
              <a:t>Lobbyists, Campaign Contributions, Revolving Door to Public Sector</a:t>
            </a:r>
          </a:p>
        </p:txBody>
      </p:sp>
      <p:pic>
        <p:nvPicPr>
          <p:cNvPr id="6" name="Picture 5"/>
          <p:cNvPicPr>
            <a:picLocks noChangeAspect="1"/>
          </p:cNvPicPr>
          <p:nvPr/>
        </p:nvPicPr>
        <p:blipFill>
          <a:blip r:embed="rId3"/>
          <a:stretch>
            <a:fillRect/>
          </a:stretch>
        </p:blipFill>
        <p:spPr>
          <a:xfrm>
            <a:off x="2628247" y="1853734"/>
            <a:ext cx="7367307" cy="4886696"/>
          </a:xfrm>
          <a:prstGeom prst="rect">
            <a:avLst/>
          </a:prstGeom>
        </p:spPr>
      </p:pic>
    </p:spTree>
    <p:extLst>
      <p:ext uri="{BB962C8B-B14F-4D97-AF65-F5344CB8AC3E}">
        <p14:creationId xmlns:p14="http://schemas.microsoft.com/office/powerpoint/2010/main" val="1032702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justice.png" descr="/2015:AFLCIO/things/AFLpics/action/misc/justice.png"/>
          <p:cNvPicPr>
            <a:picLocks noChangeAspect="1"/>
          </p:cNvPicPr>
          <p:nvPr/>
        </p:nvPicPr>
        <p:blipFill rotWithShape="1">
          <a:blip r:embed="rId3" r:link="rId4" cstate="print">
            <a:extLst>
              <a:ext uri="{28A0092B-C50C-407E-A947-70E740481C1C}">
                <a14:useLocalDpi xmlns:a14="http://schemas.microsoft.com/office/drawing/2010/main" val="0"/>
              </a:ext>
            </a:extLst>
          </a:blip>
          <a:srcRect l="8747" t="5227" r="4745" b="31457"/>
          <a:stretch/>
        </p:blipFill>
        <p:spPr>
          <a:xfrm>
            <a:off x="2289064" y="2480407"/>
            <a:ext cx="7620000" cy="3485765"/>
          </a:xfrm>
          <a:prstGeom prst="rect">
            <a:avLst/>
          </a:prstGeom>
        </p:spPr>
      </p:pic>
      <p:sp>
        <p:nvSpPr>
          <p:cNvPr id="11" name="Title 1"/>
          <p:cNvSpPr>
            <a:spLocks noGrp="1"/>
          </p:cNvSpPr>
          <p:nvPr>
            <p:ph type="title"/>
          </p:nvPr>
        </p:nvSpPr>
        <p:spPr>
          <a:xfrm>
            <a:off x="497541" y="838207"/>
            <a:ext cx="11203047" cy="738909"/>
          </a:xfrm>
        </p:spPr>
        <p:txBody>
          <a:bodyPr anchor="t" anchorCtr="0">
            <a:noAutofit/>
          </a:bodyPr>
          <a:lstStyle/>
          <a:p>
            <a:pPr>
              <a:lnSpc>
                <a:spcPct val="110000"/>
              </a:lnSpc>
            </a:pPr>
            <a:r>
              <a:rPr lang="en-US" sz="4400" dirty="0">
                <a:latin typeface="Arial Black"/>
                <a:cs typeface="Arial Black"/>
              </a:rPr>
              <a:t>Unions are exercising power</a:t>
            </a:r>
          </a:p>
        </p:txBody>
      </p:sp>
      <p:sp>
        <p:nvSpPr>
          <p:cNvPr id="12" name="Rectangle 11"/>
          <p:cNvSpPr/>
          <p:nvPr/>
        </p:nvSpPr>
        <p:spPr>
          <a:xfrm>
            <a:off x="497541" y="1944876"/>
            <a:ext cx="11203047" cy="535531"/>
          </a:xfrm>
          <a:prstGeom prst="rect">
            <a:avLst/>
          </a:prstGeom>
        </p:spPr>
        <p:txBody>
          <a:bodyPr wrap="square">
            <a:spAutoFit/>
          </a:bodyPr>
          <a:lstStyle/>
          <a:p>
            <a:pPr algn="ctr">
              <a:lnSpc>
                <a:spcPct val="90000"/>
              </a:lnSpc>
            </a:pPr>
            <a:r>
              <a:rPr lang="en-US" sz="3200" b="1" dirty="0">
                <a:solidFill>
                  <a:srgbClr val="007F9E"/>
                </a:solidFill>
                <a:latin typeface="Arial"/>
                <a:cs typeface="Arial"/>
              </a:rPr>
              <a:t>To fight for an economy that works for everyone </a:t>
            </a:r>
            <a:endParaRPr lang="en-US" sz="3200" dirty="0"/>
          </a:p>
        </p:txBody>
      </p:sp>
      <p:sp>
        <p:nvSpPr>
          <p:cNvPr id="3" name="TextBox 2"/>
          <p:cNvSpPr txBox="1"/>
          <p:nvPr/>
        </p:nvSpPr>
        <p:spPr>
          <a:xfrm>
            <a:off x="186612" y="5766316"/>
            <a:ext cx="11756571" cy="1077218"/>
          </a:xfrm>
          <a:prstGeom prst="rect">
            <a:avLst/>
          </a:prstGeom>
          <a:solidFill>
            <a:schemeClr val="bg1"/>
          </a:solidFill>
        </p:spPr>
        <p:txBody>
          <a:bodyPr wrap="square" rtlCol="0">
            <a:spAutoFit/>
          </a:bodyPr>
          <a:lstStyle/>
          <a:p>
            <a:r>
              <a:rPr lang="en-US" sz="3200" dirty="0"/>
              <a:t>Protecting OUR jobs, our children’s future, our students’ futures, the ability of our students’ children to afford higher education.</a:t>
            </a:r>
          </a:p>
        </p:txBody>
      </p:sp>
    </p:spTree>
    <p:extLst>
      <p:ext uri="{BB962C8B-B14F-4D97-AF65-F5344CB8AC3E}">
        <p14:creationId xmlns:p14="http://schemas.microsoft.com/office/powerpoint/2010/main" val="2561326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206286" y="5164668"/>
            <a:ext cx="4000500" cy="1226414"/>
            <a:chOff x="685800" y="4479092"/>
            <a:chExt cx="4000500" cy="1226414"/>
          </a:xfrm>
        </p:grpSpPr>
        <p:sp>
          <p:nvSpPr>
            <p:cNvPr id="25" name="Rectangle 24"/>
            <p:cNvSpPr/>
            <p:nvPr/>
          </p:nvSpPr>
          <p:spPr>
            <a:xfrm>
              <a:off x="685800" y="4479092"/>
              <a:ext cx="3962400" cy="1226414"/>
            </a:xfrm>
            <a:prstGeom prst="rect">
              <a:avLst/>
            </a:prstGeom>
            <a:solidFill>
              <a:schemeClr val="tx1">
                <a:lumMod val="75000"/>
                <a:lumOff val="25000"/>
              </a:schemeClr>
            </a:solidFill>
            <a:ln>
              <a:solidFill>
                <a:schemeClr val="bg1">
                  <a:lumMod val="50000"/>
                </a:schemeClr>
              </a:solid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104900" y="4479092"/>
              <a:ext cx="3581400" cy="584775"/>
            </a:xfrm>
            <a:prstGeom prst="rect">
              <a:avLst/>
            </a:prstGeom>
            <a:noFill/>
          </p:spPr>
          <p:txBody>
            <a:bodyPr wrap="square" rtlCol="0">
              <a:spAutoFit/>
            </a:bodyPr>
            <a:lstStyle/>
            <a:p>
              <a:pPr algn="ctr"/>
              <a:r>
                <a:rPr lang="en-US" sz="3200" b="1" dirty="0">
                  <a:solidFill>
                    <a:schemeClr val="bg1">
                      <a:lumMod val="95000"/>
                    </a:schemeClr>
                  </a:solidFill>
                  <a:latin typeface="Lucida Fax" pitchFamily="18" charset="0"/>
                </a:rPr>
                <a:t>Office Manager</a:t>
              </a:r>
            </a:p>
          </p:txBody>
        </p:sp>
      </p:grpSp>
      <p:grpSp>
        <p:nvGrpSpPr>
          <p:cNvPr id="15" name="Group 14"/>
          <p:cNvGrpSpPr/>
          <p:nvPr/>
        </p:nvGrpSpPr>
        <p:grpSpPr>
          <a:xfrm>
            <a:off x="8201465" y="4259568"/>
            <a:ext cx="3207434" cy="1145305"/>
            <a:chOff x="685800" y="4645476"/>
            <a:chExt cx="3962400" cy="1221924"/>
          </a:xfrm>
        </p:grpSpPr>
        <p:sp>
          <p:nvSpPr>
            <p:cNvPr id="16" name="Rectangle 15"/>
            <p:cNvSpPr/>
            <p:nvPr/>
          </p:nvSpPr>
          <p:spPr>
            <a:xfrm>
              <a:off x="685800" y="4648200"/>
              <a:ext cx="3962400" cy="1219200"/>
            </a:xfrm>
            <a:prstGeom prst="rect">
              <a:avLst/>
            </a:prstGeom>
            <a:solidFill>
              <a:schemeClr val="tx1">
                <a:lumMod val="75000"/>
                <a:lumOff val="25000"/>
              </a:schemeClr>
            </a:solidFill>
            <a:ln>
              <a:solidFill>
                <a:schemeClr val="bg1">
                  <a:lumMod val="50000"/>
                </a:schemeClr>
              </a:solid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96033" y="4645476"/>
              <a:ext cx="2239212" cy="995420"/>
            </a:xfrm>
            <a:prstGeom prst="rect">
              <a:avLst/>
            </a:prstGeom>
            <a:noFill/>
          </p:spPr>
          <p:txBody>
            <a:bodyPr wrap="square" rtlCol="0">
              <a:spAutoFit/>
            </a:bodyPr>
            <a:lstStyle/>
            <a:p>
              <a:pPr algn="ctr"/>
              <a:r>
                <a:rPr lang="en-US" sz="3200" b="1" dirty="0">
                  <a:solidFill>
                    <a:schemeClr val="bg1">
                      <a:lumMod val="95000"/>
                    </a:schemeClr>
                  </a:solidFill>
                  <a:latin typeface="Lucida Fax" pitchFamily="18" charset="0"/>
                </a:rPr>
                <a:t>Field Staff</a:t>
              </a:r>
            </a:p>
          </p:txBody>
        </p:sp>
      </p:grpSp>
      <p:sp>
        <p:nvSpPr>
          <p:cNvPr id="2" name="Title 1"/>
          <p:cNvSpPr>
            <a:spLocks noGrp="1"/>
          </p:cNvSpPr>
          <p:nvPr>
            <p:ph type="title"/>
          </p:nvPr>
        </p:nvSpPr>
        <p:spPr/>
        <p:txBody>
          <a:bodyPr>
            <a:noAutofit/>
          </a:bodyPr>
          <a:lstStyle/>
          <a:p>
            <a:r>
              <a:rPr lang="en-US" sz="3600" b="1" dirty="0" err="1"/>
              <a:t>Apscuf</a:t>
            </a:r>
            <a:r>
              <a:rPr lang="en-US" sz="3600" b="1" dirty="0"/>
              <a:t> at the State and Local level</a:t>
            </a:r>
          </a:p>
        </p:txBody>
      </p:sp>
      <p:sp>
        <p:nvSpPr>
          <p:cNvPr id="4" name="Rectangle 3"/>
          <p:cNvSpPr/>
          <p:nvPr/>
        </p:nvSpPr>
        <p:spPr>
          <a:xfrm>
            <a:off x="4895560" y="2377440"/>
            <a:ext cx="3144131" cy="1563848"/>
          </a:xfrm>
          <a:prstGeom prst="rect">
            <a:avLst/>
          </a:prstGeom>
          <a:solidFill>
            <a:schemeClr val="tx1">
              <a:lumMod val="75000"/>
              <a:lumOff val="25000"/>
            </a:schemeClr>
          </a:solidFill>
          <a:ln>
            <a:solidFill>
              <a:schemeClr val="bg1">
                <a:lumMod val="50000"/>
              </a:schemeClr>
            </a:solidFill>
          </a:ln>
          <a:effectLst>
            <a:outerShdw blurRad="50800" dist="50800" dir="54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14546" y="2816483"/>
            <a:ext cx="2664071" cy="1077218"/>
          </a:xfrm>
          <a:prstGeom prst="rect">
            <a:avLst/>
          </a:prstGeom>
          <a:noFill/>
        </p:spPr>
        <p:txBody>
          <a:bodyPr wrap="square" rtlCol="0">
            <a:spAutoFit/>
          </a:bodyPr>
          <a:lstStyle/>
          <a:p>
            <a:pPr algn="ctr"/>
            <a:r>
              <a:rPr lang="en-US" sz="3200" b="1" dirty="0">
                <a:solidFill>
                  <a:schemeClr val="bg1">
                    <a:lumMod val="95000"/>
                  </a:schemeClr>
                </a:solidFill>
                <a:latin typeface="Lucida Fax" pitchFamily="18" charset="0"/>
              </a:rPr>
              <a:t>Harrisburg Staff</a:t>
            </a:r>
          </a:p>
        </p:txBody>
      </p:sp>
      <p:grpSp>
        <p:nvGrpSpPr>
          <p:cNvPr id="6" name="Group 5"/>
          <p:cNvGrpSpPr/>
          <p:nvPr/>
        </p:nvGrpSpPr>
        <p:grpSpPr>
          <a:xfrm>
            <a:off x="2916891" y="1959364"/>
            <a:ext cx="2133600" cy="1676400"/>
            <a:chOff x="762000" y="381000"/>
            <a:chExt cx="2133600" cy="1676400"/>
          </a:xfrm>
        </p:grpSpPr>
        <p:sp>
          <p:nvSpPr>
            <p:cNvPr id="7" name="Rectangle 6"/>
            <p:cNvSpPr/>
            <p:nvPr/>
          </p:nvSpPr>
          <p:spPr>
            <a:xfrm>
              <a:off x="762000" y="381000"/>
              <a:ext cx="2133600" cy="1676400"/>
            </a:xfrm>
            <a:prstGeom prst="rect">
              <a:avLst/>
            </a:prstGeom>
            <a:solidFill>
              <a:schemeClr val="bg1">
                <a:lumMod val="95000"/>
              </a:schemeClr>
            </a:solidFill>
            <a:ln w="50800">
              <a:bevel/>
            </a:ln>
            <a:effectLst>
              <a:innerShdw blurRad="63500" dist="50800" dir="2700000">
                <a:schemeClr val="bg1">
                  <a:lumMod val="50000"/>
                  <a:alpha val="50000"/>
                </a:schemeClr>
              </a:innerShdw>
            </a:effectLst>
            <a:scene3d>
              <a:camera prst="orthographicFront"/>
              <a:lightRig rig="flat" dir="t">
                <a:rot lat="0" lon="0" rev="600000"/>
              </a:lightRig>
            </a:scene3d>
            <a:sp3d contourW="25400" prstMaterial="softEdge">
              <a:bevel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464403"/>
              <a:ext cx="2057400" cy="1569660"/>
            </a:xfrm>
            <a:prstGeom prst="rect">
              <a:avLst/>
            </a:prstGeom>
            <a:noFill/>
          </p:spPr>
          <p:txBody>
            <a:bodyPr wrap="square" rtlCol="0">
              <a:spAutoFit/>
            </a:bodyPr>
            <a:lstStyle/>
            <a:p>
              <a:pPr algn="ctr"/>
              <a:r>
                <a:rPr lang="en-US" sz="3200" b="1" dirty="0">
                  <a:latin typeface="Lucida Fax" pitchFamily="18" charset="0"/>
                </a:rPr>
                <a:t>Elected State Officers</a:t>
              </a:r>
            </a:p>
          </p:txBody>
        </p:sp>
      </p:grpSp>
      <p:grpSp>
        <p:nvGrpSpPr>
          <p:cNvPr id="9" name="Group 8"/>
          <p:cNvGrpSpPr/>
          <p:nvPr/>
        </p:nvGrpSpPr>
        <p:grpSpPr>
          <a:xfrm>
            <a:off x="7591409" y="2278447"/>
            <a:ext cx="4236721" cy="982533"/>
            <a:chOff x="5791200" y="381000"/>
            <a:chExt cx="2895600" cy="1905000"/>
          </a:xfrm>
        </p:grpSpPr>
        <p:sp>
          <p:nvSpPr>
            <p:cNvPr id="10" name="Rectangle 9"/>
            <p:cNvSpPr/>
            <p:nvPr/>
          </p:nvSpPr>
          <p:spPr>
            <a:xfrm>
              <a:off x="5791200" y="381000"/>
              <a:ext cx="2895600" cy="1905000"/>
            </a:xfrm>
            <a:prstGeom prst="rect">
              <a:avLst/>
            </a:prstGeom>
            <a:solidFill>
              <a:schemeClr val="bg1">
                <a:lumMod val="95000"/>
              </a:schemeClr>
            </a:solidFill>
            <a:ln w="50800">
              <a:bevel/>
            </a:ln>
            <a:effectLst>
              <a:innerShdw blurRad="63500" dist="50800" dir="2700000">
                <a:schemeClr val="bg1">
                  <a:lumMod val="50000"/>
                  <a:alpha val="50000"/>
                </a:schemeClr>
              </a:innerShdw>
            </a:effectLst>
            <a:scene3d>
              <a:camera prst="orthographicFront"/>
              <a:lightRig rig="flat" dir="t">
                <a:rot lat="0" lon="0" rev="600000"/>
              </a:lightRig>
            </a:scene3d>
            <a:sp3d contourW="25400" prstMaterial="softEdge">
              <a:bevel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943600" y="464402"/>
              <a:ext cx="2667000" cy="1372496"/>
            </a:xfrm>
            <a:prstGeom prst="rect">
              <a:avLst/>
            </a:prstGeom>
            <a:noFill/>
          </p:spPr>
          <p:txBody>
            <a:bodyPr wrap="square" rtlCol="0">
              <a:spAutoFit/>
            </a:bodyPr>
            <a:lstStyle/>
            <a:p>
              <a:pPr algn="ctr"/>
              <a:r>
                <a:rPr lang="en-US" sz="2000" b="1" dirty="0">
                  <a:latin typeface="Lucida Fax" pitchFamily="18" charset="0"/>
                </a:rPr>
                <a:t>Legislative Assembly,</a:t>
              </a:r>
            </a:p>
            <a:p>
              <a:pPr algn="ctr"/>
              <a:r>
                <a:rPr lang="en-US" sz="2000" b="1" dirty="0">
                  <a:latin typeface="Lucida Fax" pitchFamily="18" charset="0"/>
                </a:rPr>
                <a:t>Statewide Committees</a:t>
              </a:r>
            </a:p>
          </p:txBody>
        </p:sp>
      </p:grpSp>
      <p:grpSp>
        <p:nvGrpSpPr>
          <p:cNvPr id="12" name="Group 11"/>
          <p:cNvGrpSpPr/>
          <p:nvPr/>
        </p:nvGrpSpPr>
        <p:grpSpPr>
          <a:xfrm>
            <a:off x="3038625" y="4259326"/>
            <a:ext cx="6260123" cy="685800"/>
            <a:chOff x="685800" y="2895600"/>
            <a:chExt cx="7696200" cy="685800"/>
          </a:xfrm>
        </p:grpSpPr>
        <p:sp>
          <p:nvSpPr>
            <p:cNvPr id="13" name="Rectangle 12"/>
            <p:cNvSpPr/>
            <p:nvPr/>
          </p:nvSpPr>
          <p:spPr>
            <a:xfrm>
              <a:off x="685800" y="2895600"/>
              <a:ext cx="7696200" cy="685800"/>
            </a:xfrm>
            <a:prstGeom prst="rect">
              <a:avLst/>
            </a:prstGeom>
            <a:solidFill>
              <a:schemeClr val="bg1">
                <a:lumMod val="95000"/>
              </a:schemeClr>
            </a:solidFill>
            <a:ln w="50800">
              <a:bevel/>
            </a:ln>
            <a:effectLst>
              <a:innerShdw blurRad="63500" dist="50800" dir="2700000">
                <a:schemeClr val="bg1">
                  <a:lumMod val="50000"/>
                  <a:alpha val="50000"/>
                </a:schemeClr>
              </a:innerShdw>
            </a:effectLst>
            <a:scene3d>
              <a:camera prst="orthographicFront"/>
              <a:lightRig rig="flat" dir="t">
                <a:rot lat="0" lon="0" rev="600000"/>
              </a:lightRig>
            </a:scene3d>
            <a:sp3d contourW="25400" prstMaterial="softEdge">
              <a:bevel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5800" y="2981980"/>
              <a:ext cx="7616858" cy="461665"/>
            </a:xfrm>
            <a:prstGeom prst="rect">
              <a:avLst/>
            </a:prstGeom>
            <a:noFill/>
          </p:spPr>
          <p:txBody>
            <a:bodyPr wrap="square" rtlCol="0">
              <a:spAutoFit/>
            </a:bodyPr>
            <a:lstStyle/>
            <a:p>
              <a:pPr algn="ctr"/>
              <a:r>
                <a:rPr lang="en-US" sz="2400" b="1" dirty="0">
                  <a:latin typeface="Lucida Fax" pitchFamily="18" charset="0"/>
                </a:rPr>
                <a:t>14 Sister Schools in </a:t>
              </a:r>
              <a:r>
                <a:rPr lang="en-US" sz="2400" b="1" dirty="0" smtClean="0">
                  <a:latin typeface="Lucida Fax" pitchFamily="18" charset="0"/>
                </a:rPr>
                <a:t>State </a:t>
              </a:r>
              <a:r>
                <a:rPr lang="en-US" sz="2400" b="1" dirty="0">
                  <a:latin typeface="Lucida Fax" pitchFamily="18" charset="0"/>
                </a:rPr>
                <a:t>System</a:t>
              </a:r>
            </a:p>
          </p:txBody>
        </p:sp>
      </p:grpSp>
      <p:grpSp>
        <p:nvGrpSpPr>
          <p:cNvPr id="18" name="Group 17"/>
          <p:cNvGrpSpPr/>
          <p:nvPr/>
        </p:nvGrpSpPr>
        <p:grpSpPr>
          <a:xfrm>
            <a:off x="393797" y="4472746"/>
            <a:ext cx="2286000" cy="1752600"/>
            <a:chOff x="1143000" y="2286000"/>
            <a:chExt cx="2286000" cy="1752600"/>
          </a:xfrm>
        </p:grpSpPr>
        <p:sp>
          <p:nvSpPr>
            <p:cNvPr id="19" name="Rectangle 18"/>
            <p:cNvSpPr/>
            <p:nvPr/>
          </p:nvSpPr>
          <p:spPr>
            <a:xfrm>
              <a:off x="1143000" y="2286000"/>
              <a:ext cx="2286000" cy="1752600"/>
            </a:xfrm>
            <a:prstGeom prst="rect">
              <a:avLst/>
            </a:prstGeom>
            <a:solidFill>
              <a:schemeClr val="bg1">
                <a:lumMod val="95000"/>
              </a:schemeClr>
            </a:solidFill>
            <a:ln w="50800">
              <a:bevel/>
            </a:ln>
            <a:effectLst>
              <a:innerShdw blurRad="63500" dist="50800" dir="2700000">
                <a:schemeClr val="bg1">
                  <a:lumMod val="50000"/>
                  <a:alpha val="50000"/>
                </a:schemeClr>
              </a:innerShdw>
            </a:effectLst>
            <a:scene3d>
              <a:camera prst="orthographicFront"/>
              <a:lightRig rig="flat" dir="t">
                <a:rot lat="0" lon="0" rev="600000"/>
              </a:lightRig>
            </a:scene3d>
            <a:sp3d contourW="25400" prstMaterial="softEdge">
              <a:bevel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143000" y="2362200"/>
              <a:ext cx="2209800" cy="1569660"/>
            </a:xfrm>
            <a:prstGeom prst="rect">
              <a:avLst/>
            </a:prstGeom>
            <a:noFill/>
          </p:spPr>
          <p:txBody>
            <a:bodyPr wrap="square" rtlCol="0">
              <a:spAutoFit/>
            </a:bodyPr>
            <a:lstStyle/>
            <a:p>
              <a:pPr algn="ctr"/>
              <a:r>
                <a:rPr lang="en-US" sz="3200" b="1" dirty="0">
                  <a:latin typeface="Lucida Fax" pitchFamily="18" charset="0"/>
                </a:rPr>
                <a:t>Elected WCU Officers</a:t>
              </a:r>
            </a:p>
          </p:txBody>
        </p:sp>
      </p:grpSp>
      <p:grpSp>
        <p:nvGrpSpPr>
          <p:cNvPr id="21" name="Group 20"/>
          <p:cNvGrpSpPr/>
          <p:nvPr/>
        </p:nvGrpSpPr>
        <p:grpSpPr>
          <a:xfrm>
            <a:off x="3328953" y="5959454"/>
            <a:ext cx="8684857" cy="574268"/>
            <a:chOff x="609600" y="5486400"/>
            <a:chExt cx="7391400" cy="1066800"/>
          </a:xfrm>
        </p:grpSpPr>
        <p:sp>
          <p:nvSpPr>
            <p:cNvPr id="22" name="Rectangle 21"/>
            <p:cNvSpPr/>
            <p:nvPr/>
          </p:nvSpPr>
          <p:spPr>
            <a:xfrm>
              <a:off x="609600" y="5486400"/>
              <a:ext cx="7391400" cy="1066800"/>
            </a:xfrm>
            <a:prstGeom prst="rect">
              <a:avLst/>
            </a:prstGeom>
            <a:solidFill>
              <a:schemeClr val="bg1">
                <a:lumMod val="95000"/>
              </a:schemeClr>
            </a:solidFill>
            <a:ln w="50800">
              <a:bevel/>
            </a:ln>
            <a:effectLst>
              <a:innerShdw blurRad="63500" dist="50800" dir="2700000">
                <a:schemeClr val="bg1">
                  <a:lumMod val="50000"/>
                  <a:alpha val="50000"/>
                </a:schemeClr>
              </a:innerShdw>
            </a:effectLst>
            <a:scene3d>
              <a:camera prst="orthographicFront"/>
              <a:lightRig rig="flat" dir="t">
                <a:rot lat="0" lon="0" rev="600000"/>
              </a:lightRig>
            </a:scene3d>
            <a:sp3d contourW="25400" prstMaterial="softEdge">
              <a:bevel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09600" y="5493602"/>
              <a:ext cx="7315200" cy="857621"/>
            </a:xfrm>
            <a:prstGeom prst="rect">
              <a:avLst/>
            </a:prstGeom>
            <a:noFill/>
          </p:spPr>
          <p:txBody>
            <a:bodyPr wrap="square" rtlCol="0">
              <a:spAutoFit/>
            </a:bodyPr>
            <a:lstStyle/>
            <a:p>
              <a:pPr algn="ctr"/>
              <a:r>
                <a:rPr lang="en-US" sz="2400" b="1" dirty="0">
                  <a:latin typeface="Lucida Fax" pitchFamily="18" charset="0"/>
                </a:rPr>
                <a:t>Dept Reps, </a:t>
              </a:r>
              <a:r>
                <a:rPr lang="en-US" sz="2400" b="1" dirty="0" smtClean="0">
                  <a:latin typeface="Lucida Fax" pitchFamily="18" charset="0"/>
                </a:rPr>
                <a:t>Searches, </a:t>
              </a:r>
              <a:r>
                <a:rPr lang="en-US" sz="2400" b="1" dirty="0" err="1" smtClean="0">
                  <a:latin typeface="Lucida Fax" pitchFamily="18" charset="0"/>
                </a:rPr>
                <a:t>Comittees</a:t>
              </a:r>
              <a:r>
                <a:rPr lang="en-US" sz="2400" b="1" dirty="0" smtClean="0">
                  <a:latin typeface="Lucida Fax" pitchFamily="18" charset="0"/>
                </a:rPr>
                <a:t>, </a:t>
              </a:r>
              <a:r>
                <a:rPr lang="en-US" sz="2400" b="1" dirty="0">
                  <a:latin typeface="Lucida Fax" pitchFamily="18" charset="0"/>
                </a:rPr>
                <a:t>Task </a:t>
              </a:r>
              <a:r>
                <a:rPr lang="en-US" sz="2400" b="1" dirty="0" smtClean="0">
                  <a:latin typeface="Lucida Fax" pitchFamily="18" charset="0"/>
                </a:rPr>
                <a:t>Forces</a:t>
              </a:r>
              <a:endParaRPr lang="en-US" sz="2400" b="1" dirty="0">
                <a:latin typeface="Lucida Fax" pitchFamily="18" charset="0"/>
              </a:endParaRPr>
            </a:p>
          </p:txBody>
        </p:sp>
      </p:grpSp>
    </p:spTree>
    <p:extLst>
      <p:ext uri="{BB962C8B-B14F-4D97-AF65-F5344CB8AC3E}">
        <p14:creationId xmlns:p14="http://schemas.microsoft.com/office/powerpoint/2010/main" val="159606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1+#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Many Opportunities to serve APSCUF </a:t>
            </a:r>
            <a:br>
              <a:rPr lang="en-US" dirty="0" smtClean="0"/>
            </a:br>
            <a:r>
              <a:rPr lang="en-US" dirty="0" smtClean="0"/>
              <a:t>(full Members)</a:t>
            </a:r>
            <a:endParaRPr lang="en-US" dirty="0"/>
          </a:p>
        </p:txBody>
      </p:sp>
      <p:sp>
        <p:nvSpPr>
          <p:cNvPr id="3" name="Content Placeholder 2"/>
          <p:cNvSpPr>
            <a:spLocks noGrp="1"/>
          </p:cNvSpPr>
          <p:nvPr>
            <p:ph idx="1"/>
          </p:nvPr>
        </p:nvSpPr>
        <p:spPr>
          <a:xfrm>
            <a:off x="594561" y="2018633"/>
            <a:ext cx="11029615" cy="4451684"/>
          </a:xfrm>
        </p:spPr>
        <p:txBody>
          <a:bodyPr numCol="2">
            <a:normAutofit/>
          </a:bodyPr>
          <a:lstStyle/>
          <a:p>
            <a:r>
              <a:rPr lang="en-US" dirty="0" smtClean="0"/>
              <a:t>*Department Representative </a:t>
            </a:r>
          </a:p>
          <a:p>
            <a:r>
              <a:rPr lang="en-US" dirty="0" smtClean="0"/>
              <a:t>*Local standing committees:</a:t>
            </a:r>
          </a:p>
          <a:p>
            <a:pPr lvl="1"/>
            <a:r>
              <a:rPr lang="en-US" dirty="0" smtClean="0"/>
              <a:t>Membership</a:t>
            </a:r>
          </a:p>
          <a:p>
            <a:pPr lvl="1"/>
            <a:r>
              <a:rPr lang="en-US" dirty="0" smtClean="0"/>
              <a:t>Legislative</a:t>
            </a:r>
          </a:p>
          <a:p>
            <a:pPr lvl="1"/>
            <a:r>
              <a:rPr lang="en-US" dirty="0" smtClean="0"/>
              <a:t>Committee for Action in Politics (CAP)</a:t>
            </a:r>
          </a:p>
          <a:p>
            <a:pPr lvl="1"/>
            <a:r>
              <a:rPr lang="en-US" dirty="0" smtClean="0"/>
              <a:t>Nominations and Elections</a:t>
            </a:r>
          </a:p>
          <a:p>
            <a:pPr lvl="1"/>
            <a:r>
              <a:rPr lang="en-US" dirty="0" smtClean="0"/>
              <a:t>PR</a:t>
            </a:r>
          </a:p>
          <a:p>
            <a:pPr lvl="1"/>
            <a:r>
              <a:rPr lang="en-US" dirty="0" smtClean="0"/>
              <a:t>External Organizing</a:t>
            </a:r>
          </a:p>
          <a:p>
            <a:pPr lvl="1"/>
            <a:r>
              <a:rPr lang="en-US" dirty="0" smtClean="0"/>
              <a:t>Building Safety &amp; Working Conditions</a:t>
            </a:r>
            <a:endParaRPr lang="en-US" dirty="0"/>
          </a:p>
          <a:p>
            <a:pPr lvl="1"/>
            <a:r>
              <a:rPr lang="en-US" dirty="0" smtClean="0"/>
              <a:t>Adjunct Faculty</a:t>
            </a:r>
          </a:p>
          <a:p>
            <a:pPr lvl="1"/>
            <a:r>
              <a:rPr lang="en-US" dirty="0" smtClean="0"/>
              <a:t>Social Justice</a:t>
            </a:r>
            <a:br>
              <a:rPr lang="en-US" dirty="0" smtClean="0"/>
            </a:br>
            <a:endParaRPr lang="en-US" dirty="0" smtClean="0"/>
          </a:p>
          <a:p>
            <a:r>
              <a:rPr lang="en-US" dirty="0" smtClean="0"/>
              <a:t>APSCUF Officers (incl. at-Large)</a:t>
            </a:r>
          </a:p>
          <a:p>
            <a:r>
              <a:rPr lang="en-US" dirty="0" smtClean="0"/>
              <a:t>Meet and Discuss</a:t>
            </a:r>
          </a:p>
          <a:p>
            <a:r>
              <a:rPr lang="en-US" dirty="0" smtClean="0"/>
              <a:t>State Delegate and Alternate State Delegates</a:t>
            </a:r>
          </a:p>
          <a:p>
            <a:r>
              <a:rPr lang="en-US" dirty="0" smtClean="0"/>
              <a:t>APSCUF State Committees, Officers</a:t>
            </a:r>
          </a:p>
          <a:p>
            <a:r>
              <a:rPr lang="en-US" dirty="0" smtClean="0"/>
              <a:t>Negotiations Team</a:t>
            </a:r>
          </a:p>
          <a:p>
            <a:r>
              <a:rPr lang="en-US" dirty="0" smtClean="0"/>
              <a:t>*Move-in day</a:t>
            </a:r>
          </a:p>
          <a:p>
            <a:r>
              <a:rPr lang="en-US" dirty="0" smtClean="0"/>
              <a:t>*Voter Registration drives</a:t>
            </a:r>
          </a:p>
          <a:p>
            <a:r>
              <a:rPr lang="en-US" dirty="0" smtClean="0"/>
              <a:t>*Member events</a:t>
            </a:r>
          </a:p>
          <a:p>
            <a:r>
              <a:rPr lang="en-US" dirty="0" smtClean="0"/>
              <a:t>*Rallies &amp; Marches</a:t>
            </a:r>
          </a:p>
          <a:p>
            <a:pPr lvl="1"/>
            <a:endParaRPr lang="en-US" dirty="0" smtClean="0"/>
          </a:p>
          <a:p>
            <a:pPr lvl="1"/>
            <a:endParaRPr lang="en-US" dirty="0" smtClean="0"/>
          </a:p>
        </p:txBody>
      </p:sp>
    </p:spTree>
    <p:extLst>
      <p:ext uri="{BB962C8B-B14F-4D97-AF65-F5344CB8AC3E}">
        <p14:creationId xmlns:p14="http://schemas.microsoft.com/office/powerpoint/2010/main" val="22002330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October 19, 2016,  </a:t>
            </a:r>
            <a:r>
              <a:rPr lang="en-US" dirty="0" err="1" smtClean="0"/>
              <a:t>apscuf</a:t>
            </a:r>
            <a:r>
              <a:rPr lang="en-US" dirty="0" smtClean="0"/>
              <a:t> had its first-ever job action:  </a:t>
            </a:r>
            <a:br>
              <a:rPr lang="en-US" dirty="0" smtClean="0"/>
            </a:br>
            <a:r>
              <a:rPr lang="en-US" dirty="0" smtClean="0"/>
              <a:t>a three-day strike on fourteen campuses. </a:t>
            </a:r>
            <a:endParaRPr lang="en-US" dirty="0"/>
          </a:p>
        </p:txBody>
      </p:sp>
      <p:pic>
        <p:nvPicPr>
          <p:cNvPr id="4" name="Content Placeholder 3" descr="14720518_10155316178492977_4887312943927580272_n.jpg"/>
          <p:cNvPicPr>
            <a:picLocks noGrp="1" noChangeAspect="1"/>
          </p:cNvPicPr>
          <p:nvPr>
            <p:ph idx="1"/>
          </p:nvPr>
        </p:nvPicPr>
        <p:blipFill>
          <a:blip r:embed="rId2">
            <a:extLst>
              <a:ext uri="{28A0092B-C50C-407E-A947-70E740481C1C}">
                <a14:useLocalDpi xmlns:a14="http://schemas.microsoft.com/office/drawing/2010/main" val="0"/>
              </a:ext>
            </a:extLst>
          </a:blip>
          <a:srcRect t="27768" b="27768"/>
          <a:stretch>
            <a:fillRect/>
          </a:stretch>
        </p:blipFill>
        <p:spPr/>
      </p:pic>
    </p:spTree>
    <p:extLst>
      <p:ext uri="{BB962C8B-B14F-4D97-AF65-F5344CB8AC3E}">
        <p14:creationId xmlns:p14="http://schemas.microsoft.com/office/powerpoint/2010/main" val="38078320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we achieved </a:t>
            </a:r>
            <a:br>
              <a:rPr lang="en-US" dirty="0" smtClean="0"/>
            </a:br>
            <a:r>
              <a:rPr lang="en-US" dirty="0" smtClean="0"/>
              <a:t>through solidarity</a:t>
            </a:r>
            <a:endParaRPr lang="en-US" dirty="0"/>
          </a:p>
        </p:txBody>
      </p:sp>
      <p:sp>
        <p:nvSpPr>
          <p:cNvPr id="3" name="Content Placeholder 2"/>
          <p:cNvSpPr>
            <a:spLocks noGrp="1"/>
          </p:cNvSpPr>
          <p:nvPr>
            <p:ph idx="1"/>
          </p:nvPr>
        </p:nvSpPr>
        <p:spPr>
          <a:xfrm>
            <a:off x="581193" y="2180497"/>
            <a:ext cx="4993440" cy="3608030"/>
          </a:xfrm>
        </p:spPr>
        <p:txBody>
          <a:bodyPr>
            <a:normAutofit lnSpcReduction="10000"/>
          </a:bodyPr>
          <a:lstStyle/>
          <a:p>
            <a:r>
              <a:rPr lang="en-US" b="1" dirty="0" smtClean="0"/>
              <a:t>Swept non-economic changes off the table.</a:t>
            </a:r>
            <a:endParaRPr lang="en-US" dirty="0" smtClean="0"/>
          </a:p>
          <a:p>
            <a:r>
              <a:rPr lang="en-US" dirty="0" smtClean="0"/>
              <a:t>Kept </a:t>
            </a:r>
            <a:r>
              <a:rPr lang="en-US" b="1" dirty="0" smtClean="0"/>
              <a:t>adjunct faculty whole, with gains.</a:t>
            </a:r>
            <a:endParaRPr lang="en-US" dirty="0" smtClean="0"/>
          </a:p>
          <a:p>
            <a:r>
              <a:rPr lang="en-US" b="1" dirty="0" smtClean="0"/>
              <a:t>Modest raises</a:t>
            </a:r>
            <a:r>
              <a:rPr lang="en-US" dirty="0" smtClean="0"/>
              <a:t> including retroactive pay raises in 2016-2017.</a:t>
            </a:r>
          </a:p>
          <a:p>
            <a:r>
              <a:rPr lang="en-US" b="1" dirty="0" smtClean="0"/>
              <a:t>Healthcare givebacks were moderated</a:t>
            </a:r>
            <a:r>
              <a:rPr lang="en-US" dirty="0" smtClean="0"/>
              <a:t>.</a:t>
            </a:r>
          </a:p>
          <a:p>
            <a:r>
              <a:rPr lang="en-US" b="1" dirty="0" smtClean="0"/>
              <a:t>The Chancellor retired</a:t>
            </a:r>
            <a:r>
              <a:rPr lang="en-US" dirty="0" smtClean="0"/>
              <a:t> this August.  </a:t>
            </a:r>
          </a:p>
          <a:p>
            <a:r>
              <a:rPr lang="en-US" b="1" dirty="0" smtClean="0"/>
              <a:t>Better connection with Students</a:t>
            </a:r>
            <a:r>
              <a:rPr lang="en-US" dirty="0" smtClean="0"/>
              <a:t>.</a:t>
            </a:r>
          </a:p>
          <a:p>
            <a:r>
              <a:rPr lang="en-US" b="1" dirty="0" smtClean="0"/>
              <a:t>Solidarity:  </a:t>
            </a:r>
            <a:r>
              <a:rPr lang="en-US" dirty="0" smtClean="0"/>
              <a:t>Fewer than 20/900 scabs.</a:t>
            </a:r>
          </a:p>
          <a:p>
            <a:r>
              <a:rPr lang="en-US" b="1" dirty="0" smtClean="0"/>
              <a:t>APSCUF is stronger </a:t>
            </a:r>
            <a:r>
              <a:rPr lang="en-US" dirty="0" smtClean="0"/>
              <a:t>as a result.</a:t>
            </a:r>
            <a:endParaRPr lang="en-US" dirty="0"/>
          </a:p>
        </p:txBody>
      </p:sp>
      <p:pic>
        <p:nvPicPr>
          <p:cNvPr id="5" name="Picture 4" descr="se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166" y="2499899"/>
            <a:ext cx="3101467" cy="3101467"/>
          </a:xfrm>
          <a:prstGeom prst="rect">
            <a:avLst/>
          </a:prstGeom>
        </p:spPr>
      </p:pic>
      <p:pic>
        <p:nvPicPr>
          <p:cNvPr id="6" name="Picture 5" descr="12716167_10156389583545408_753474534531685848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738" y="2072105"/>
            <a:ext cx="3069482" cy="4612105"/>
          </a:xfrm>
          <a:prstGeom prst="rect">
            <a:avLst/>
          </a:prstGeom>
        </p:spPr>
      </p:pic>
    </p:spTree>
    <p:extLst>
      <p:ext uri="{BB962C8B-B14F-4D97-AF65-F5344CB8AC3E}">
        <p14:creationId xmlns:p14="http://schemas.microsoft.com/office/powerpoint/2010/main" val="504772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a:srcRect l="13915" t="10547" r="14704" b="5552"/>
          <a:stretch/>
        </p:blipFill>
        <p:spPr>
          <a:xfrm>
            <a:off x="1368181" y="685408"/>
            <a:ext cx="9367837" cy="6191250"/>
          </a:xfrm>
          <a:prstGeom prst="rect">
            <a:avLst/>
          </a:prstGeom>
        </p:spPr>
      </p:pic>
      <p:sp>
        <p:nvSpPr>
          <p:cNvPr id="4" name="Title 3"/>
          <p:cNvSpPr>
            <a:spLocks noGrp="1"/>
          </p:cNvSpPr>
          <p:nvPr>
            <p:ph type="title" idx="4294967295"/>
          </p:nvPr>
        </p:nvSpPr>
        <p:spPr>
          <a:xfrm>
            <a:off x="4049486" y="2948473"/>
            <a:ext cx="6686532" cy="3909527"/>
          </a:xfrm>
          <a:solidFill>
            <a:schemeClr val="bg1"/>
          </a:solidFill>
        </p:spPr>
        <p:txBody>
          <a:bodyPr anchor="ctr">
            <a:noAutofit/>
          </a:bodyPr>
          <a:lstStyle/>
          <a:p>
            <a:pPr algn="ctr">
              <a:lnSpc>
                <a:spcPct val="150000"/>
              </a:lnSpc>
            </a:pPr>
            <a:r>
              <a:rPr lang="en-US" sz="3600" b="1" dirty="0">
                <a:solidFill>
                  <a:schemeClr val="tx1"/>
                </a:solidFill>
              </a:rPr>
              <a:t>The PA State System </a:t>
            </a:r>
            <a:br>
              <a:rPr lang="en-US" sz="3600" b="1" dirty="0">
                <a:solidFill>
                  <a:schemeClr val="tx1"/>
                </a:solidFill>
              </a:rPr>
            </a:br>
            <a:r>
              <a:rPr lang="en-US" sz="3600" b="1" dirty="0">
                <a:solidFill>
                  <a:schemeClr val="tx1"/>
                </a:solidFill>
              </a:rPr>
              <a:t>faculty Contract </a:t>
            </a:r>
            <a:br>
              <a:rPr lang="en-US" sz="3600" b="1" dirty="0">
                <a:solidFill>
                  <a:schemeClr val="tx1"/>
                </a:solidFill>
              </a:rPr>
            </a:br>
            <a:r>
              <a:rPr lang="en-US" sz="3600" b="1" dirty="0">
                <a:solidFill>
                  <a:schemeClr val="tx1"/>
                </a:solidFill>
              </a:rPr>
              <a:t>is the </a:t>
            </a:r>
            <a:r>
              <a:rPr lang="en-US" sz="3600" b="1" dirty="0" smtClean="0">
                <a:solidFill>
                  <a:schemeClr val="tx1"/>
                </a:solidFill>
              </a:rPr>
              <a:t>NATIONAL GOLD standard CBA</a:t>
            </a:r>
            <a:endParaRPr lang="en-US" sz="3600" b="1" dirty="0">
              <a:solidFill>
                <a:schemeClr val="tx1"/>
              </a:solidFill>
            </a:endParaRPr>
          </a:p>
        </p:txBody>
      </p:sp>
    </p:spTree>
    <p:extLst>
      <p:ext uri="{BB962C8B-B14F-4D97-AF65-F5344CB8AC3E}">
        <p14:creationId xmlns:p14="http://schemas.microsoft.com/office/powerpoint/2010/main" val="297094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824" y="628316"/>
            <a:ext cx="11029616" cy="919198"/>
          </a:xfrm>
        </p:spPr>
        <p:txBody>
          <a:bodyPr>
            <a:noAutofit/>
          </a:bodyPr>
          <a:lstStyle/>
          <a:p>
            <a:pPr algn="ctr"/>
            <a:r>
              <a:rPr lang="en-US" sz="4400" b="1" dirty="0" smtClean="0"/>
              <a:t>contract expires</a:t>
            </a:r>
            <a:r>
              <a:rPr lang="en-US" sz="4400" b="1" dirty="0"/>
              <a:t> </a:t>
            </a:r>
            <a:r>
              <a:rPr lang="en-US" sz="4400" b="1" dirty="0" smtClean="0"/>
              <a:t>June 30, 2018</a:t>
            </a:r>
            <a:endParaRPr lang="en-US" sz="4400" b="1" dirty="0"/>
          </a:p>
        </p:txBody>
      </p:sp>
      <p:sp>
        <p:nvSpPr>
          <p:cNvPr id="4" name="Rectangle 3"/>
          <p:cNvSpPr/>
          <p:nvPr/>
        </p:nvSpPr>
        <p:spPr>
          <a:xfrm>
            <a:off x="8349781" y="5201764"/>
            <a:ext cx="3689815" cy="147153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2"/>
          <a:stretch>
            <a:fillRect/>
          </a:stretch>
        </p:blipFill>
        <p:spPr>
          <a:xfrm>
            <a:off x="7113266" y="5304665"/>
            <a:ext cx="4856104" cy="1325281"/>
          </a:xfrm>
        </p:spPr>
      </p:pic>
      <p:sp>
        <p:nvSpPr>
          <p:cNvPr id="7" name="Content Placeholder 3"/>
          <p:cNvSpPr txBox="1">
            <a:spLocks/>
          </p:cNvSpPr>
          <p:nvPr/>
        </p:nvSpPr>
        <p:spPr>
          <a:xfrm>
            <a:off x="4262511" y="2235200"/>
            <a:ext cx="7735250" cy="4317999"/>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dirty="0" smtClean="0">
                <a:solidFill>
                  <a:schemeClr val="tx2">
                    <a:lumMod val="50000"/>
                  </a:schemeClr>
                </a:solidFill>
              </a:rPr>
              <a:t>We are in the last year of a 3-year contract</a:t>
            </a:r>
            <a:endParaRPr lang="en-US" sz="3200" dirty="0">
              <a:solidFill>
                <a:schemeClr val="tx2">
                  <a:lumMod val="50000"/>
                </a:schemeClr>
              </a:solidFill>
            </a:endParaRPr>
          </a:p>
          <a:p>
            <a:r>
              <a:rPr lang="en-US" sz="3200" dirty="0">
                <a:solidFill>
                  <a:schemeClr val="tx2">
                    <a:lumMod val="50000"/>
                  </a:schemeClr>
                </a:solidFill>
              </a:rPr>
              <a:t>Negotiations are </a:t>
            </a:r>
            <a:r>
              <a:rPr lang="en-US" sz="3200" dirty="0" smtClean="0">
                <a:solidFill>
                  <a:schemeClr val="tx2">
                    <a:lumMod val="50000"/>
                  </a:schemeClr>
                </a:solidFill>
              </a:rPr>
              <a:t>hopefully about to begin</a:t>
            </a:r>
          </a:p>
          <a:p>
            <a:r>
              <a:rPr lang="en-US" sz="3200" dirty="0" smtClean="0">
                <a:solidFill>
                  <a:schemeClr val="tx2">
                    <a:lumMod val="50000"/>
                  </a:schemeClr>
                </a:solidFill>
              </a:rPr>
              <a:t>We have an interim chancellor </a:t>
            </a:r>
            <a:endParaRPr lang="en-US" sz="3200" dirty="0">
              <a:solidFill>
                <a:schemeClr val="tx2">
                  <a:lumMod val="50000"/>
                </a:schemeClr>
              </a:solidFill>
            </a:endParaRPr>
          </a:p>
          <a:p>
            <a:r>
              <a:rPr lang="en-US" sz="3200" dirty="0" smtClean="0">
                <a:solidFill>
                  <a:schemeClr val="tx2">
                    <a:lumMod val="50000"/>
                  </a:schemeClr>
                </a:solidFill>
              </a:rPr>
              <a:t>Political decisions will have an impact.</a:t>
            </a:r>
          </a:p>
          <a:p>
            <a:r>
              <a:rPr lang="en-US" sz="3200" dirty="0" smtClean="0">
                <a:solidFill>
                  <a:schemeClr val="tx2">
                    <a:lumMod val="50000"/>
                  </a:schemeClr>
                </a:solidFill>
              </a:rPr>
              <a:t>Look for surveys &amp;</a:t>
            </a:r>
          </a:p>
          <a:p>
            <a:pPr marL="0" indent="0">
              <a:buNone/>
            </a:pPr>
            <a:r>
              <a:rPr lang="en-US" sz="3200" dirty="0" smtClean="0">
                <a:solidFill>
                  <a:schemeClr val="tx2">
                    <a:lumMod val="50000"/>
                  </a:schemeClr>
                </a:solidFill>
              </a:rPr>
              <a:t> </a:t>
            </a:r>
            <a:r>
              <a:rPr lang="en-US" sz="3200" dirty="0">
                <a:solidFill>
                  <a:schemeClr val="tx2">
                    <a:lumMod val="50000"/>
                  </a:schemeClr>
                </a:solidFill>
              </a:rPr>
              <a:t> </a:t>
            </a:r>
            <a:r>
              <a:rPr lang="en-US" sz="3200" dirty="0" smtClean="0">
                <a:solidFill>
                  <a:schemeClr val="tx2">
                    <a:lumMod val="50000"/>
                  </a:schemeClr>
                </a:solidFill>
              </a:rPr>
              <a:t> focus groups…</a:t>
            </a:r>
            <a:endParaRPr lang="en-US" sz="3200" dirty="0">
              <a:solidFill>
                <a:schemeClr val="tx2">
                  <a:lumMod val="50000"/>
                </a:schemeClr>
              </a:solidFill>
            </a:endParaRPr>
          </a:p>
          <a:p>
            <a:endParaRPr lang="en-US" sz="3200" dirty="0">
              <a:solidFill>
                <a:schemeClr val="tx2">
                  <a:lumMod val="50000"/>
                </a:schemeClr>
              </a:solidFill>
            </a:endParaRPr>
          </a:p>
        </p:txBody>
      </p:sp>
      <p:pic>
        <p:nvPicPr>
          <p:cNvPr id="3" name="Picture 2" descr="IMG_3228.jpg"/>
          <p:cNvPicPr>
            <a:picLocks noChangeAspect="1"/>
          </p:cNvPicPr>
          <p:nvPr/>
        </p:nvPicPr>
        <p:blipFill rotWithShape="1">
          <a:blip r:embed="rId3">
            <a:extLst>
              <a:ext uri="{28A0092B-C50C-407E-A947-70E740481C1C}">
                <a14:useLocalDpi xmlns:a14="http://schemas.microsoft.com/office/drawing/2010/main" val="0"/>
              </a:ext>
            </a:extLst>
          </a:blip>
          <a:srcRect t="1868" r="3065"/>
          <a:stretch/>
        </p:blipFill>
        <p:spPr>
          <a:xfrm>
            <a:off x="467903" y="1858211"/>
            <a:ext cx="3382211" cy="4565314"/>
          </a:xfrm>
          <a:prstGeom prst="rect">
            <a:avLst/>
          </a:prstGeom>
        </p:spPr>
      </p:pic>
    </p:spTree>
    <p:extLst>
      <p:ext uri="{BB962C8B-B14F-4D97-AF65-F5344CB8AC3E}">
        <p14:creationId xmlns:p14="http://schemas.microsoft.com/office/powerpoint/2010/main" val="2516158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t>Stay informed &amp; involved</a:t>
            </a:r>
            <a:endParaRPr lang="en-US" sz="4400" b="1" dirty="0"/>
          </a:p>
        </p:txBody>
      </p:sp>
      <p:sp>
        <p:nvSpPr>
          <p:cNvPr id="3" name="Content Placeholder 2"/>
          <p:cNvSpPr>
            <a:spLocks noGrp="1"/>
          </p:cNvSpPr>
          <p:nvPr>
            <p:ph idx="1"/>
          </p:nvPr>
        </p:nvSpPr>
        <p:spPr>
          <a:xfrm>
            <a:off x="581192" y="2180496"/>
            <a:ext cx="11029615" cy="4220304"/>
          </a:xfrm>
        </p:spPr>
        <p:txBody>
          <a:bodyPr>
            <a:normAutofit lnSpcReduction="10000"/>
          </a:bodyPr>
          <a:lstStyle/>
          <a:p>
            <a:r>
              <a:rPr lang="en-US" sz="3200" dirty="0" smtClean="0"/>
              <a:t>Membership survey and focus groups</a:t>
            </a:r>
          </a:p>
          <a:p>
            <a:r>
              <a:rPr lang="en-US" sz="3200" dirty="0"/>
              <a:t>All-member </a:t>
            </a:r>
            <a:r>
              <a:rPr lang="en-US" sz="3200" dirty="0" smtClean="0"/>
              <a:t>contract updates</a:t>
            </a:r>
            <a:endParaRPr lang="en-US" sz="3200" dirty="0"/>
          </a:p>
          <a:p>
            <a:r>
              <a:rPr lang="en-US" sz="3200" dirty="0" smtClean="0"/>
              <a:t>Results of Side-Letter Committees</a:t>
            </a:r>
          </a:p>
          <a:p>
            <a:r>
              <a:rPr lang="en-US" sz="3200" dirty="0" smtClean="0"/>
              <a:t>Fallout from NCHEMS report</a:t>
            </a:r>
            <a:endParaRPr lang="en-US" sz="3200" dirty="0"/>
          </a:p>
          <a:p>
            <a:r>
              <a:rPr lang="en-US" sz="3200" dirty="0" smtClean="0"/>
              <a:t>Bluster from PA system, legislators</a:t>
            </a:r>
          </a:p>
          <a:p>
            <a:r>
              <a:rPr lang="en-US" sz="3200" dirty="0" smtClean="0"/>
              <a:t>Activism:  rallies, lobby days, member events, etc.</a:t>
            </a:r>
            <a:endParaRPr lang="en-US" sz="3200" dirty="0"/>
          </a:p>
          <a:p>
            <a:r>
              <a:rPr lang="en-US" sz="3200" dirty="0" smtClean="0"/>
              <a:t>Battles over allocation &amp; tuition increases (Spring, Summer ‘18)</a:t>
            </a:r>
            <a:endParaRPr lang="en-US" sz="3200" dirty="0"/>
          </a:p>
        </p:txBody>
      </p:sp>
    </p:spTree>
    <p:extLst>
      <p:ext uri="{BB962C8B-B14F-4D97-AF65-F5344CB8AC3E}">
        <p14:creationId xmlns:p14="http://schemas.microsoft.com/office/powerpoint/2010/main" val="284751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BEYOND THE SYSTEM</a:t>
            </a:r>
            <a:endParaRPr lang="en-US" sz="4400" dirty="0"/>
          </a:p>
        </p:txBody>
      </p:sp>
      <p:sp>
        <p:nvSpPr>
          <p:cNvPr id="3" name="Content Placeholder 2"/>
          <p:cNvSpPr>
            <a:spLocks noGrp="1"/>
          </p:cNvSpPr>
          <p:nvPr>
            <p:ph idx="1"/>
          </p:nvPr>
        </p:nvSpPr>
        <p:spPr>
          <a:xfrm>
            <a:off x="500983" y="2192421"/>
            <a:ext cx="5327650" cy="4117473"/>
          </a:xfrm>
        </p:spPr>
        <p:txBody>
          <a:bodyPr>
            <a:normAutofit fontScale="70000" lnSpcReduction="20000"/>
          </a:bodyPr>
          <a:lstStyle/>
          <a:p>
            <a:endParaRPr lang="en-US" sz="3200" dirty="0" smtClean="0"/>
          </a:p>
          <a:p>
            <a:r>
              <a:rPr lang="en-US" sz="3200" dirty="0" smtClean="0"/>
              <a:t>SCOTUS:  AFSCME </a:t>
            </a:r>
            <a:r>
              <a:rPr lang="en-US" sz="3200" dirty="0"/>
              <a:t> </a:t>
            </a:r>
            <a:r>
              <a:rPr lang="en-US" sz="3200" dirty="0" smtClean="0"/>
              <a:t>vs. CHICAGO </a:t>
            </a:r>
            <a:br>
              <a:rPr lang="en-US" sz="3200" dirty="0" smtClean="0"/>
            </a:br>
            <a:r>
              <a:rPr lang="en-US" sz="3200" dirty="0" smtClean="0"/>
              <a:t>vs. FAIR SHARE, for RIGHT TO WORK </a:t>
            </a:r>
          </a:p>
          <a:p>
            <a:r>
              <a:rPr lang="en-US" sz="3200" dirty="0" smtClean="0"/>
              <a:t>LESS SUPPORTIVE NLRB?</a:t>
            </a:r>
          </a:p>
          <a:p>
            <a:r>
              <a:rPr lang="en-US" sz="3200" dirty="0" smtClean="0"/>
              <a:t>PA BUDGET CRISIS </a:t>
            </a:r>
          </a:p>
          <a:p>
            <a:r>
              <a:rPr lang="en-US" sz="3200" dirty="0" smtClean="0"/>
              <a:t>MIDTERM ELECTIONS</a:t>
            </a:r>
          </a:p>
          <a:p>
            <a:r>
              <a:rPr lang="en-US" sz="3200" dirty="0" smtClean="0"/>
              <a:t>GOVERNOR’S RACE</a:t>
            </a:r>
          </a:p>
          <a:p>
            <a:r>
              <a:rPr lang="en-US" sz="3200" dirty="0" smtClean="0"/>
              <a:t>DEMOGRAPHIC CHANGES </a:t>
            </a:r>
          </a:p>
          <a:p>
            <a:r>
              <a:rPr lang="en-US" sz="3200" dirty="0" smtClean="0"/>
              <a:t>SECRETARY DEVOS’ RADICAL AGENDA </a:t>
            </a:r>
            <a:r>
              <a:rPr lang="en-US" sz="3200" dirty="0"/>
              <a:t/>
            </a:r>
            <a:br>
              <a:rPr lang="en-US" sz="3200" dirty="0"/>
            </a:br>
            <a:r>
              <a:rPr lang="en-US" sz="3200" dirty="0" smtClean="0"/>
              <a:t>(TITLE IX, LOAN FORGIVENESS</a:t>
            </a:r>
            <a:endParaRPr lang="en-US" dirty="0" smtClean="0"/>
          </a:p>
          <a:p>
            <a:endParaRPr lang="en-US" dirty="0" smtClean="0"/>
          </a:p>
          <a:p>
            <a:endParaRPr lang="en-US" dirty="0"/>
          </a:p>
        </p:txBody>
      </p:sp>
      <p:pic>
        <p:nvPicPr>
          <p:cNvPr id="4" name="Picture 3" descr="capitol-building-regulatory-affai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530" y="4264900"/>
            <a:ext cx="3348228" cy="2232152"/>
          </a:xfrm>
          <a:prstGeom prst="rect">
            <a:avLst/>
          </a:prstGeom>
        </p:spPr>
      </p:pic>
      <p:pic>
        <p:nvPicPr>
          <p:cNvPr id="6" name="Picture 5" descr="1024px-Betsy_DeVos_official_portrait.jpg"/>
          <p:cNvPicPr>
            <a:picLocks noChangeAspect="1"/>
          </p:cNvPicPr>
          <p:nvPr/>
        </p:nvPicPr>
        <p:blipFill rotWithShape="1">
          <a:blip r:embed="rId3">
            <a:extLst>
              <a:ext uri="{28A0092B-C50C-407E-A947-70E740481C1C}">
                <a14:useLocalDpi xmlns:a14="http://schemas.microsoft.com/office/drawing/2010/main" val="0"/>
              </a:ext>
            </a:extLst>
          </a:blip>
          <a:srcRect l="22680" r="17913" b="43665"/>
          <a:stretch/>
        </p:blipFill>
        <p:spPr>
          <a:xfrm>
            <a:off x="7653028" y="2219159"/>
            <a:ext cx="1760746" cy="2085474"/>
          </a:xfrm>
          <a:prstGeom prst="rect">
            <a:avLst/>
          </a:prstGeom>
        </p:spPr>
      </p:pic>
      <p:pic>
        <p:nvPicPr>
          <p:cNvPr id="5" name="Picture 4" descr="94307-004-B97FF416.jpg"/>
          <p:cNvPicPr>
            <a:picLocks noChangeAspect="1"/>
          </p:cNvPicPr>
          <p:nvPr/>
        </p:nvPicPr>
        <p:blipFill rotWithShape="1">
          <a:blip r:embed="rId4">
            <a:extLst>
              <a:ext uri="{28A0092B-C50C-407E-A947-70E740481C1C}">
                <a14:useLocalDpi xmlns:a14="http://schemas.microsoft.com/office/drawing/2010/main" val="0"/>
              </a:ext>
            </a:extLst>
          </a:blip>
          <a:srcRect l="21815" r="24873" b="27679"/>
          <a:stretch/>
        </p:blipFill>
        <p:spPr>
          <a:xfrm>
            <a:off x="9411369" y="2245895"/>
            <a:ext cx="2299368" cy="2058736"/>
          </a:xfrm>
          <a:prstGeom prst="rect">
            <a:avLst/>
          </a:prstGeom>
        </p:spPr>
      </p:pic>
    </p:spTree>
    <p:extLst>
      <p:ext uri="{BB962C8B-B14F-4D97-AF65-F5344CB8AC3E}">
        <p14:creationId xmlns:p14="http://schemas.microsoft.com/office/powerpoint/2010/main" val="3183721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49288" y="4220307"/>
            <a:ext cx="2548473" cy="2417648"/>
          </a:xfrm>
          <a:prstGeom prst="ellipse">
            <a:avLst/>
          </a:prstGeom>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441423" y="5266016"/>
            <a:ext cx="3382165" cy="95692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62511" y="702156"/>
            <a:ext cx="7348297" cy="1013800"/>
          </a:xfrm>
        </p:spPr>
        <p:txBody>
          <a:bodyPr>
            <a:normAutofit/>
          </a:bodyPr>
          <a:lstStyle/>
          <a:p>
            <a:r>
              <a:rPr lang="en-US" sz="4000" b="1" dirty="0"/>
              <a:t>Our Union at work…</a:t>
            </a:r>
          </a:p>
        </p:txBody>
      </p:sp>
      <p:pic>
        <p:nvPicPr>
          <p:cNvPr id="5" name="Content Placeholder 4"/>
          <p:cNvPicPr>
            <a:picLocks noGrp="1" noChangeAspect="1"/>
          </p:cNvPicPr>
          <p:nvPr>
            <p:ph idx="1"/>
          </p:nvPr>
        </p:nvPicPr>
        <p:blipFill>
          <a:blip r:embed="rId3"/>
          <a:stretch>
            <a:fillRect/>
          </a:stretch>
        </p:blipFill>
        <p:spPr>
          <a:xfrm>
            <a:off x="483190" y="5302956"/>
            <a:ext cx="3157861" cy="861813"/>
          </a:xfr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r="4480" b="25170"/>
          <a:stretch/>
        </p:blipFill>
        <p:spPr>
          <a:xfrm>
            <a:off x="442250" y="3446843"/>
            <a:ext cx="3353730" cy="1813144"/>
          </a:xfrm>
          <a:prstGeom prst="rect">
            <a:avLst/>
          </a:prstGeom>
        </p:spPr>
      </p:pic>
      <p:sp>
        <p:nvSpPr>
          <p:cNvPr id="13" name="Content Placeholder 3"/>
          <p:cNvSpPr txBox="1">
            <a:spLocks/>
          </p:cNvSpPr>
          <p:nvPr/>
        </p:nvSpPr>
        <p:spPr>
          <a:xfrm>
            <a:off x="4262511" y="1983544"/>
            <a:ext cx="7735250" cy="4569655"/>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dirty="0">
                <a:solidFill>
                  <a:schemeClr val="tx2">
                    <a:lumMod val="50000"/>
                  </a:schemeClr>
                </a:solidFill>
              </a:rPr>
              <a:t>Negotiate/monitor contract</a:t>
            </a:r>
          </a:p>
          <a:p>
            <a:r>
              <a:rPr lang="en-US" sz="3200" dirty="0">
                <a:solidFill>
                  <a:schemeClr val="tx2">
                    <a:lumMod val="50000"/>
                  </a:schemeClr>
                </a:solidFill>
              </a:rPr>
              <a:t>Address adjunct faculty, non-classroom/ classroom faculty, coaches’ issues</a:t>
            </a:r>
          </a:p>
          <a:p>
            <a:r>
              <a:rPr lang="en-US" sz="3200" dirty="0">
                <a:solidFill>
                  <a:schemeClr val="tx2">
                    <a:lumMod val="50000"/>
                  </a:schemeClr>
                </a:solidFill>
              </a:rPr>
              <a:t>Student coalitions, scholarships</a:t>
            </a:r>
          </a:p>
          <a:p>
            <a:r>
              <a:rPr lang="en-US" sz="3200" dirty="0">
                <a:solidFill>
                  <a:schemeClr val="tx2">
                    <a:lumMod val="50000"/>
                  </a:schemeClr>
                </a:solidFill>
              </a:rPr>
              <a:t>Legislative advocacy</a:t>
            </a:r>
          </a:p>
          <a:p>
            <a:r>
              <a:rPr lang="en-US" sz="3200" dirty="0">
                <a:solidFill>
                  <a:schemeClr val="tx2">
                    <a:lumMod val="50000"/>
                  </a:schemeClr>
                </a:solidFill>
              </a:rPr>
              <a:t>Social justice advocacy</a:t>
            </a:r>
          </a:p>
          <a:p>
            <a:r>
              <a:rPr lang="en-US" sz="3200" dirty="0">
                <a:solidFill>
                  <a:schemeClr val="tx2">
                    <a:lumMod val="50000"/>
                  </a:schemeClr>
                </a:solidFill>
              </a:rPr>
              <a:t>Media relations</a:t>
            </a:r>
          </a:p>
          <a:p>
            <a:endParaRPr lang="en-US" sz="3200" dirty="0">
              <a:solidFill>
                <a:schemeClr val="tx2">
                  <a:lumMod val="50000"/>
                </a:schemeClr>
              </a:solidFill>
            </a:endParaRPr>
          </a:p>
          <a:p>
            <a:endParaRPr lang="en-US" sz="3200" dirty="0">
              <a:solidFill>
                <a:schemeClr val="tx2">
                  <a:lumMod val="50000"/>
                </a:schemeClr>
              </a:solidFill>
            </a:endParaRPr>
          </a:p>
        </p:txBody>
      </p:sp>
      <p:pic>
        <p:nvPicPr>
          <p:cNvPr id="3" name="Picture 2" descr="Rally2.jpg"/>
          <p:cNvPicPr>
            <a:picLocks noChangeAspect="1"/>
          </p:cNvPicPr>
          <p:nvPr/>
        </p:nvPicPr>
        <p:blipFill rotWithShape="1">
          <a:blip r:embed="rId6">
            <a:extLst>
              <a:ext uri="{28A0092B-C50C-407E-A947-70E740481C1C}">
                <a14:useLocalDpi xmlns:a14="http://schemas.microsoft.com/office/drawing/2010/main" val="0"/>
              </a:ext>
            </a:extLst>
          </a:blip>
          <a:srcRect l="29817" t="-21012" r="-6139" b="21012"/>
          <a:stretch/>
        </p:blipFill>
        <p:spPr>
          <a:xfrm>
            <a:off x="454524" y="1285374"/>
            <a:ext cx="3656211" cy="2417679"/>
          </a:xfrm>
          <a:prstGeom prst="rect">
            <a:avLst/>
          </a:prstGeom>
        </p:spPr>
      </p:pic>
    </p:spTree>
    <p:extLst>
      <p:ext uri="{BB962C8B-B14F-4D97-AF65-F5344CB8AC3E}">
        <p14:creationId xmlns:p14="http://schemas.microsoft.com/office/powerpoint/2010/main" val="186842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What </a:t>
            </a:r>
            <a:r>
              <a:rPr lang="en-US" sz="4400" b="1" dirty="0" smtClean="0"/>
              <a:t>you can </a:t>
            </a:r>
            <a:r>
              <a:rPr lang="en-US" sz="4400" b="1" dirty="0"/>
              <a:t>do --</a:t>
            </a:r>
          </a:p>
        </p:txBody>
      </p:sp>
      <p:sp>
        <p:nvSpPr>
          <p:cNvPr id="3" name="Content Placeholder 2"/>
          <p:cNvSpPr>
            <a:spLocks noGrp="1"/>
          </p:cNvSpPr>
          <p:nvPr>
            <p:ph idx="1"/>
          </p:nvPr>
        </p:nvSpPr>
        <p:spPr/>
        <p:txBody>
          <a:bodyPr>
            <a:noAutofit/>
          </a:bodyPr>
          <a:lstStyle/>
          <a:p>
            <a:pPr lvl="0"/>
            <a:r>
              <a:rPr lang="en-US" sz="3200" dirty="0"/>
              <a:t>Become a member</a:t>
            </a:r>
          </a:p>
          <a:p>
            <a:pPr lvl="0"/>
            <a:r>
              <a:rPr lang="en-US" sz="3200" dirty="0"/>
              <a:t>Participate:  Move-In Day, Voter Registration</a:t>
            </a:r>
          </a:p>
          <a:p>
            <a:pPr lvl="0"/>
            <a:r>
              <a:rPr lang="en-US" sz="3200" dirty="0"/>
              <a:t>Attend APSCUF meetings, events and </a:t>
            </a:r>
            <a:r>
              <a:rPr lang="en-US" sz="3200" dirty="0" smtClean="0"/>
              <a:t>rallies</a:t>
            </a:r>
          </a:p>
          <a:p>
            <a:pPr lvl="0"/>
            <a:r>
              <a:rPr lang="en-US" sz="3200" dirty="0" smtClean="0"/>
              <a:t>Join an APSCUF committee</a:t>
            </a:r>
            <a:endParaRPr lang="en-US" sz="3200" dirty="0"/>
          </a:p>
          <a:p>
            <a:pPr lvl="0"/>
            <a:r>
              <a:rPr lang="en-US" sz="3200" dirty="0"/>
              <a:t>Find and talk to my department APSCUF Representative</a:t>
            </a:r>
          </a:p>
          <a:p>
            <a:pPr lvl="0"/>
            <a:r>
              <a:rPr lang="en-US" sz="3200" dirty="0"/>
              <a:t>Engage in political action</a:t>
            </a:r>
          </a:p>
        </p:txBody>
      </p:sp>
    </p:spTree>
    <p:extLst>
      <p:ext uri="{BB962C8B-B14F-4D97-AF65-F5344CB8AC3E}">
        <p14:creationId xmlns:p14="http://schemas.microsoft.com/office/powerpoint/2010/main" val="994543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algn="ctr"/>
            <a:r>
              <a:rPr lang="en-US" sz="3200" b="1" dirty="0" smtClean="0">
                <a:solidFill>
                  <a:srgbClr val="660033"/>
                </a:solidFill>
              </a:rPr>
              <a:t>NEXT TIME:  A brief tour of our contract</a:t>
            </a:r>
            <a:endParaRPr lang="en-US" sz="3200" b="1" dirty="0">
              <a:solidFill>
                <a:srgbClr val="660033"/>
              </a:solidFill>
            </a:endParaRPr>
          </a:p>
        </p:txBody>
      </p:sp>
      <p:pic>
        <p:nvPicPr>
          <p:cNvPr id="4" name="Picture 2" descr="http://apscuf.org/images/misc_graphics/APSCUF-Logo.jpg"/>
          <p:cNvPicPr>
            <a:picLocks noChangeAspect="1" noChangeArrowheads="1"/>
          </p:cNvPicPr>
          <p:nvPr/>
        </p:nvPicPr>
        <p:blipFill>
          <a:blip r:embed="rId2" cstate="print">
            <a:clrChange>
              <a:clrFrom>
                <a:srgbClr val="FFFFFE"/>
              </a:clrFrom>
              <a:clrTo>
                <a:srgbClr val="FFFFFE">
                  <a:alpha val="0"/>
                </a:srgbClr>
              </a:clrTo>
            </a:clrChange>
          </a:blip>
          <a:srcRect/>
          <a:stretch>
            <a:fillRect/>
          </a:stretch>
        </p:blipFill>
        <p:spPr bwMode="auto">
          <a:xfrm>
            <a:off x="3833904" y="914105"/>
            <a:ext cx="4488121" cy="1416592"/>
          </a:xfrm>
          <a:prstGeom prst="rect">
            <a:avLst/>
          </a:prstGeom>
          <a:noFill/>
        </p:spPr>
      </p:pic>
      <p:sp>
        <p:nvSpPr>
          <p:cNvPr id="2" name="Title 1"/>
          <p:cNvSpPr>
            <a:spLocks noGrp="1"/>
          </p:cNvSpPr>
          <p:nvPr>
            <p:ph type="ctrTitle"/>
          </p:nvPr>
        </p:nvSpPr>
        <p:spPr>
          <a:xfrm rot="20877102">
            <a:off x="2487916" y="1352422"/>
            <a:ext cx="1948306" cy="730439"/>
          </a:xfrm>
          <a:solidFill>
            <a:schemeClr val="bg1">
              <a:lumMod val="95000"/>
            </a:schemeClr>
          </a:solidFill>
          <a:ln>
            <a:solidFill>
              <a:schemeClr val="accent1"/>
            </a:solidFill>
          </a:ln>
        </p:spPr>
        <p:txBody>
          <a:bodyPr>
            <a:normAutofit fontScale="90000"/>
          </a:bodyPr>
          <a:lstStyle/>
          <a:p>
            <a:pPr algn="ctr"/>
            <a:r>
              <a:rPr lang="en-US" sz="4000" b="1" dirty="0">
                <a:latin typeface="AR BLANCA" panose="02000000000000000000" pitchFamily="2" charset="0"/>
              </a:rPr>
              <a:t>WE Are   </a:t>
            </a:r>
          </a:p>
        </p:txBody>
      </p:sp>
      <p:pic>
        <p:nvPicPr>
          <p:cNvPr id="6" name="Picture 5" descr="ThankYouStudentsc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054" y="3152923"/>
            <a:ext cx="6243054" cy="3163733"/>
          </a:xfrm>
          <a:prstGeom prst="rect">
            <a:avLst/>
          </a:prstGeom>
        </p:spPr>
      </p:pic>
    </p:spTree>
    <p:extLst>
      <p:ext uri="{BB962C8B-B14F-4D97-AF65-F5344CB8AC3E}">
        <p14:creationId xmlns:p14="http://schemas.microsoft.com/office/powerpoint/2010/main" val="609666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68612" y="2026340"/>
            <a:ext cx="4081717" cy="3062495"/>
          </a:xfrm>
          <a:prstGeom prst="rect">
            <a:avLst/>
          </a:prstGeom>
        </p:spPr>
      </p:pic>
      <p:pic>
        <p:nvPicPr>
          <p:cNvPr id="5" name="Picture 4"/>
          <p:cNvPicPr>
            <a:picLocks noChangeAspect="1"/>
          </p:cNvPicPr>
          <p:nvPr/>
        </p:nvPicPr>
        <p:blipFill rotWithShape="1">
          <a:blip r:embed="rId3"/>
          <a:srcRect l="14280" r="9777"/>
          <a:stretch/>
        </p:blipFill>
        <p:spPr>
          <a:xfrm>
            <a:off x="437317" y="2026340"/>
            <a:ext cx="3101010" cy="3062495"/>
          </a:xfrm>
          <a:prstGeom prst="rect">
            <a:avLst/>
          </a:prstGeom>
        </p:spPr>
      </p:pic>
      <p:pic>
        <p:nvPicPr>
          <p:cNvPr id="6" name="Picture 5"/>
          <p:cNvPicPr>
            <a:picLocks noChangeAspect="1"/>
          </p:cNvPicPr>
          <p:nvPr/>
        </p:nvPicPr>
        <p:blipFill rotWithShape="1">
          <a:blip r:embed="rId4"/>
          <a:srcRect l="7184" t="-1" r="998" b="-489"/>
          <a:stretch/>
        </p:blipFill>
        <p:spPr>
          <a:xfrm>
            <a:off x="3538339" y="2026339"/>
            <a:ext cx="4130274" cy="3062495"/>
          </a:xfrm>
          <a:prstGeom prst="rect">
            <a:avLst/>
          </a:prstGeom>
        </p:spPr>
      </p:pic>
      <p:sp>
        <p:nvSpPr>
          <p:cNvPr id="8" name="Rectangle 7"/>
          <p:cNvSpPr/>
          <p:nvPr/>
        </p:nvSpPr>
        <p:spPr>
          <a:xfrm>
            <a:off x="4256083" y="745175"/>
            <a:ext cx="3689815" cy="147153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4"/>
          <p:cNvPicPr>
            <a:picLocks noGrp="1" noChangeAspect="1"/>
          </p:cNvPicPr>
          <p:nvPr>
            <p:ph idx="1"/>
          </p:nvPr>
        </p:nvPicPr>
        <p:blipFill>
          <a:blip r:embed="rId5"/>
          <a:stretch>
            <a:fillRect/>
          </a:stretch>
        </p:blipFill>
        <p:spPr>
          <a:xfrm>
            <a:off x="3019568" y="848076"/>
            <a:ext cx="4856104" cy="1325281"/>
          </a:xfrm>
        </p:spPr>
      </p:pic>
      <p:sp>
        <p:nvSpPr>
          <p:cNvPr id="10" name="Content Placeholder 3"/>
          <p:cNvSpPr txBox="1">
            <a:spLocks/>
          </p:cNvSpPr>
          <p:nvPr/>
        </p:nvSpPr>
        <p:spPr>
          <a:xfrm>
            <a:off x="437317" y="5088834"/>
            <a:ext cx="11313011" cy="1464365"/>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3200" dirty="0">
                <a:solidFill>
                  <a:schemeClr val="tx2">
                    <a:lumMod val="50000"/>
                  </a:schemeClr>
                </a:solidFill>
              </a:rPr>
              <a:t>Contract = compensation, benefits, evaluation (P &amp; T), curriculum oversight, due process, intellectual property, terms of employment, working conditions, </a:t>
            </a:r>
            <a:r>
              <a:rPr lang="en-US" sz="3200" dirty="0" err="1">
                <a:solidFill>
                  <a:schemeClr val="tx2">
                    <a:lumMod val="50000"/>
                  </a:schemeClr>
                </a:solidFill>
              </a:rPr>
              <a:t>dept</a:t>
            </a:r>
            <a:r>
              <a:rPr lang="en-US" sz="3200" dirty="0">
                <a:solidFill>
                  <a:schemeClr val="tx2">
                    <a:lumMod val="50000"/>
                  </a:schemeClr>
                </a:solidFill>
              </a:rPr>
              <a:t> self-governance</a:t>
            </a:r>
          </a:p>
          <a:p>
            <a:endParaRPr lang="en-US" sz="3200" dirty="0">
              <a:solidFill>
                <a:schemeClr val="tx2">
                  <a:lumMod val="50000"/>
                </a:schemeClr>
              </a:solidFill>
            </a:endParaRPr>
          </a:p>
          <a:p>
            <a:endParaRPr lang="en-US" sz="3200" dirty="0">
              <a:solidFill>
                <a:schemeClr val="tx2">
                  <a:lumMod val="50000"/>
                </a:schemeClr>
              </a:solidFill>
            </a:endParaRPr>
          </a:p>
        </p:txBody>
      </p:sp>
    </p:spTree>
    <p:extLst>
      <p:ext uri="{BB962C8B-B14F-4D97-AF65-F5344CB8AC3E}">
        <p14:creationId xmlns:p14="http://schemas.microsoft.com/office/powerpoint/2010/main" val="113938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010054"/>
            <a:ext cx="12192000" cy="5633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t="32462" r="9363" b="6569"/>
          <a:stretch/>
        </p:blipFill>
        <p:spPr>
          <a:xfrm>
            <a:off x="0" y="1379296"/>
            <a:ext cx="12192000" cy="4610963"/>
          </a:xfrm>
          <a:prstGeom prst="rect">
            <a:avLst/>
          </a:prstGeom>
        </p:spPr>
      </p:pic>
      <p:grpSp>
        <p:nvGrpSpPr>
          <p:cNvPr id="8" name="Group 7"/>
          <p:cNvGrpSpPr/>
          <p:nvPr/>
        </p:nvGrpSpPr>
        <p:grpSpPr>
          <a:xfrm>
            <a:off x="0" y="4887966"/>
            <a:ext cx="4926330" cy="1471535"/>
            <a:chOff x="3019568" y="745175"/>
            <a:chExt cx="4926330" cy="1471535"/>
          </a:xfrm>
        </p:grpSpPr>
        <p:sp>
          <p:nvSpPr>
            <p:cNvPr id="6" name="Rectangle 5"/>
            <p:cNvSpPr/>
            <p:nvPr/>
          </p:nvSpPr>
          <p:spPr>
            <a:xfrm>
              <a:off x="4256083" y="745175"/>
              <a:ext cx="3689815" cy="147153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p:cNvPicPr>
              <a:picLocks noChangeAspect="1"/>
            </p:cNvPicPr>
            <p:nvPr/>
          </p:nvPicPr>
          <p:blipFill>
            <a:blip r:embed="rId3"/>
            <a:stretch>
              <a:fillRect/>
            </a:stretch>
          </p:blipFill>
          <p:spPr>
            <a:xfrm>
              <a:off x="3019568" y="848076"/>
              <a:ext cx="4856104" cy="1325281"/>
            </a:xfrm>
            <a:prstGeom prst="rect">
              <a:avLst/>
            </a:prstGeom>
          </p:spPr>
        </p:pic>
      </p:grpSp>
      <p:sp>
        <p:nvSpPr>
          <p:cNvPr id="9" name="TextBox 8"/>
          <p:cNvSpPr txBox="1"/>
          <p:nvPr/>
        </p:nvSpPr>
        <p:spPr>
          <a:xfrm rot="20635858">
            <a:off x="7125608" y="2991836"/>
            <a:ext cx="3972077" cy="2123658"/>
          </a:xfrm>
          <a:prstGeom prst="rect">
            <a:avLst/>
          </a:prstGeom>
          <a:solidFill>
            <a:schemeClr val="bg2">
              <a:alpha val="55000"/>
            </a:schemeClr>
          </a:solidFill>
          <a:effectLst>
            <a:softEdge rad="127000"/>
          </a:effectLst>
        </p:spPr>
        <p:txBody>
          <a:bodyPr wrap="square" rtlCol="0">
            <a:spAutoFit/>
          </a:bodyPr>
          <a:lstStyle/>
          <a:p>
            <a:r>
              <a:rPr lang="en-US" sz="6600" b="1" dirty="0">
                <a:latin typeface="MV Boli" panose="02000500030200090000" pitchFamily="2" charset="0"/>
                <a:cs typeface="MV Boli" panose="02000500030200090000" pitchFamily="2" charset="0"/>
              </a:rPr>
              <a:t>A Brief History…</a:t>
            </a:r>
          </a:p>
        </p:txBody>
      </p:sp>
    </p:spTree>
    <p:extLst>
      <p:ext uri="{BB962C8B-B14F-4D97-AF65-F5344CB8AC3E}">
        <p14:creationId xmlns:p14="http://schemas.microsoft.com/office/powerpoint/2010/main" val="172613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a:graphicFrameLocks noGrp="1"/>
          </p:cNvGraphicFramePr>
          <p:nvPr>
            <p:extLst>
              <p:ext uri="{D42A27DB-BD31-4B8C-83A1-F6EECF244321}">
                <p14:modId xmlns:p14="http://schemas.microsoft.com/office/powerpoint/2010/main" val="4088941967"/>
              </p:ext>
            </p:extLst>
          </p:nvPr>
        </p:nvGraphicFramePr>
        <p:xfrm>
          <a:off x="484094" y="627529"/>
          <a:ext cx="11259672" cy="58928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975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a:graphicFrameLocks noGrp="1"/>
          </p:cNvGraphicFramePr>
          <p:nvPr>
            <p:extLst>
              <p:ext uri="{D42A27DB-BD31-4B8C-83A1-F6EECF244321}">
                <p14:modId xmlns:p14="http://schemas.microsoft.com/office/powerpoint/2010/main" val="599992499"/>
              </p:ext>
            </p:extLst>
          </p:nvPr>
        </p:nvGraphicFramePr>
        <p:xfrm>
          <a:off x="484094" y="627529"/>
          <a:ext cx="11259672" cy="58928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1325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a:graphicFrameLocks noGrp="1"/>
          </p:cNvGraphicFramePr>
          <p:nvPr>
            <p:extLst/>
          </p:nvPr>
        </p:nvGraphicFramePr>
        <p:xfrm>
          <a:off x="478303" y="337624"/>
          <a:ext cx="11408898" cy="618275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2827606" y="4192175"/>
            <a:ext cx="1097280" cy="584775"/>
          </a:xfrm>
          <a:prstGeom prst="rect">
            <a:avLst/>
          </a:prstGeom>
          <a:noFill/>
        </p:spPr>
        <p:txBody>
          <a:bodyPr wrap="square" rtlCol="0">
            <a:spAutoFit/>
          </a:bodyPr>
          <a:lstStyle/>
          <a:p>
            <a:r>
              <a:rPr lang="en-US" sz="3200" b="1" dirty="0"/>
              <a:t>1871</a:t>
            </a:r>
          </a:p>
        </p:txBody>
      </p:sp>
    </p:spTree>
    <p:extLst>
      <p:ext uri="{BB962C8B-B14F-4D97-AF65-F5344CB8AC3E}">
        <p14:creationId xmlns:p14="http://schemas.microsoft.com/office/powerpoint/2010/main" val="2938227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a:graphicFrameLocks noGrp="1"/>
          </p:cNvGraphicFramePr>
          <p:nvPr>
            <p:extLst>
              <p:ext uri="{D42A27DB-BD31-4B8C-83A1-F6EECF244321}">
                <p14:modId xmlns:p14="http://schemas.microsoft.com/office/powerpoint/2010/main" val="1710076323"/>
              </p:ext>
            </p:extLst>
          </p:nvPr>
        </p:nvGraphicFramePr>
        <p:xfrm>
          <a:off x="478303" y="337624"/>
          <a:ext cx="11408898" cy="618275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2827606" y="4192175"/>
            <a:ext cx="1097280" cy="584775"/>
          </a:xfrm>
          <a:prstGeom prst="rect">
            <a:avLst/>
          </a:prstGeom>
          <a:noFill/>
        </p:spPr>
        <p:txBody>
          <a:bodyPr wrap="square" rtlCol="0">
            <a:spAutoFit/>
          </a:bodyPr>
          <a:lstStyle/>
          <a:p>
            <a:r>
              <a:rPr lang="en-US" sz="3200" b="1" dirty="0"/>
              <a:t>1871</a:t>
            </a:r>
          </a:p>
        </p:txBody>
      </p:sp>
      <p:pic>
        <p:nvPicPr>
          <p:cNvPr id="4" name="Picture 3" descr="speeches_douglass.jpg"/>
          <p:cNvPicPr>
            <a:picLocks noChangeAspect="1"/>
          </p:cNvPicPr>
          <p:nvPr/>
        </p:nvPicPr>
        <p:blipFill>
          <a:blip r:embed="rId3" cstate="print"/>
          <a:stretch>
            <a:fillRect/>
          </a:stretch>
        </p:blipFill>
        <p:spPr>
          <a:xfrm>
            <a:off x="4213997" y="3773937"/>
            <a:ext cx="3073059" cy="2006025"/>
          </a:xfrm>
          <a:prstGeom prst="rect">
            <a:avLst/>
          </a:prstGeom>
          <a:ln>
            <a:noFill/>
          </a:ln>
          <a:effectLst>
            <a:softEdge rad="112500"/>
          </a:effectLst>
        </p:spPr>
      </p:pic>
      <p:sp>
        <p:nvSpPr>
          <p:cNvPr id="5" name="TextBox 4"/>
          <p:cNvSpPr txBox="1"/>
          <p:nvPr/>
        </p:nvSpPr>
        <p:spPr>
          <a:xfrm>
            <a:off x="5634112" y="3033524"/>
            <a:ext cx="1097280" cy="584775"/>
          </a:xfrm>
          <a:prstGeom prst="rect">
            <a:avLst/>
          </a:prstGeom>
          <a:noFill/>
        </p:spPr>
        <p:txBody>
          <a:bodyPr wrap="square" rtlCol="0">
            <a:spAutoFit/>
          </a:bodyPr>
          <a:lstStyle/>
          <a:p>
            <a:r>
              <a:rPr lang="en-US" sz="3200" b="1" dirty="0"/>
              <a:t>1895</a:t>
            </a:r>
          </a:p>
        </p:txBody>
      </p:sp>
    </p:spTree>
    <p:extLst>
      <p:ext uri="{BB962C8B-B14F-4D97-AF65-F5344CB8AC3E}">
        <p14:creationId xmlns:p14="http://schemas.microsoft.com/office/powerpoint/2010/main" val="2962190473"/>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851188</TotalTime>
  <Words>2125</Words>
  <Application>Microsoft Office PowerPoint</Application>
  <PresentationFormat>Widescreen</PresentationFormat>
  <Paragraphs>330</Paragraphs>
  <Slides>31</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 BLANCA</vt:lpstr>
      <vt:lpstr>Arial</vt:lpstr>
      <vt:lpstr>Arial Black</vt:lpstr>
      <vt:lpstr>Calibri</vt:lpstr>
      <vt:lpstr>Courier New</vt:lpstr>
      <vt:lpstr>Gill Sans MT</vt:lpstr>
      <vt:lpstr>Lucida Fax</vt:lpstr>
      <vt:lpstr>MV Boli</vt:lpstr>
      <vt:lpstr>Wingdings</vt:lpstr>
      <vt:lpstr>Wingdings 2</vt:lpstr>
      <vt:lpstr>Dividend</vt:lpstr>
      <vt:lpstr>PowerPoint Presentation</vt:lpstr>
      <vt:lpstr>TODAY’s Agenda</vt:lpstr>
      <vt:lpstr>Our Union at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Fighting for an Inclusive Economy We’ve struggled over the economic rules throughout our history </vt:lpstr>
      <vt:lpstr>great Depression - Time for a New Deal  Working people demanded economic rules       that worked for everyone</vt:lpstr>
      <vt:lpstr>Apscuf began to organize -- 1937</vt:lpstr>
      <vt:lpstr>PowerPoint Presentation</vt:lpstr>
      <vt:lpstr>PowerPoint Presentation</vt:lpstr>
      <vt:lpstr>PowerPoint Presentation</vt:lpstr>
      <vt:lpstr>1973  Unionization occurs</vt:lpstr>
      <vt:lpstr>PowerPoint Presentation</vt:lpstr>
      <vt:lpstr>PowerPoint Presentation</vt:lpstr>
      <vt:lpstr>The Vicious Cycle Wages Flat, Profits Hoarded, No Investment </vt:lpstr>
      <vt:lpstr>Unions are exercising power</vt:lpstr>
      <vt:lpstr>Apscuf at the State and Local level</vt:lpstr>
      <vt:lpstr>Many Opportunities to serve APSCUF  (full Members)</vt:lpstr>
      <vt:lpstr>On October 19, 2016,  apscuf had its first-ever job action:   a three-day strike on fourteen campuses. </vt:lpstr>
      <vt:lpstr>What we achieved  through solidarity</vt:lpstr>
      <vt:lpstr>The PA State System  faculty Contract  is the NATIONAL GOLD standard CBA</vt:lpstr>
      <vt:lpstr>contract expires June 30, 2018</vt:lpstr>
      <vt:lpstr>Stay informed &amp; involved</vt:lpstr>
      <vt:lpstr>BEYOND THE SYSTEM</vt:lpstr>
      <vt:lpstr>What you can do --</vt:lpstr>
      <vt:lpstr>WE Are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Are</dc:title>
  <dc:creator>Lisa Millhous</dc:creator>
  <cp:lastModifiedBy>Guerriero, Tara</cp:lastModifiedBy>
  <cp:revision>52</cp:revision>
  <dcterms:created xsi:type="dcterms:W3CDTF">2016-08-15T16:55:21Z</dcterms:created>
  <dcterms:modified xsi:type="dcterms:W3CDTF">2017-08-15T13:54:21Z</dcterms:modified>
</cp:coreProperties>
</file>