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9" r:id="rId7"/>
    <p:sldId id="263" r:id="rId8"/>
    <p:sldId id="264" r:id="rId9"/>
    <p:sldId id="265" r:id="rId10"/>
    <p:sldId id="266" r:id="rId11"/>
    <p:sldId id="267" r:id="rId12"/>
    <p:sldId id="268" r:id="rId13"/>
    <p:sldId id="262" r:id="rId14"/>
    <p:sldId id="282" r:id="rId15"/>
    <p:sldId id="276" r:id="rId16"/>
    <p:sldId id="277" r:id="rId17"/>
    <p:sldId id="278" r:id="rId18"/>
    <p:sldId id="279" r:id="rId19"/>
    <p:sldId id="280" r:id="rId20"/>
    <p:sldId id="281" r:id="rId21"/>
    <p:sldId id="261" r:id="rId22"/>
    <p:sldId id="275" r:id="rId23"/>
  </p:sldIdLst>
  <p:sldSz cx="118872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7CE4C"/>
    <a:srgbClr val="3F1D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435DA-7FDA-6097-F230-52E0D021352B}" v="87" dt="2021-06-14T14:06:30.788"/>
    <p1510:client id="{4AF7A6B3-36A2-B645-9E3C-A60F2A85C517}" v="628" dt="2021-06-15T11:21:35.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42"/>
    <p:restoredTop sz="94689"/>
  </p:normalViewPr>
  <p:slideViewPr>
    <p:cSldViewPr snapToGrid="0">
      <p:cViewPr varScale="1">
        <p:scale>
          <a:sx n="127" d="100"/>
          <a:sy n="127" d="100"/>
        </p:scale>
        <p:origin x="216" y="800"/>
      </p:cViewPr>
      <p:guideLst>
        <p:guide orient="horz" pos="2160"/>
        <p:guide pos="37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att, Hannah" userId="S::hglatt@wcupa.edu::03d14ea4-e2cd-48c3-824c-89924a6dc6d5" providerId="AD" clId="Web-{447422B9-D2A9-3F88-15B8-B9A0A3085DE3}"/>
    <pc:docChg chg="modSld">
      <pc:chgData name="Glatt, Hannah" userId="S::hglatt@wcupa.edu::03d14ea4-e2cd-48c3-824c-89924a6dc6d5" providerId="AD" clId="Web-{447422B9-D2A9-3F88-15B8-B9A0A3085DE3}" dt="2021-06-09T19:31:46.844" v="2"/>
      <pc:docMkLst>
        <pc:docMk/>
      </pc:docMkLst>
      <pc:sldChg chg="addSp delSp modSp">
        <pc:chgData name="Glatt, Hannah" userId="S::hglatt@wcupa.edu::03d14ea4-e2cd-48c3-824c-89924a6dc6d5" providerId="AD" clId="Web-{447422B9-D2A9-3F88-15B8-B9A0A3085DE3}" dt="2021-06-09T19:31:46.844" v="2"/>
        <pc:sldMkLst>
          <pc:docMk/>
          <pc:sldMk cId="2424625505" sldId="256"/>
        </pc:sldMkLst>
        <pc:picChg chg="add del mod">
          <ac:chgData name="Glatt, Hannah" userId="S::hglatt@wcupa.edu::03d14ea4-e2cd-48c3-824c-89924a6dc6d5" providerId="AD" clId="Web-{447422B9-D2A9-3F88-15B8-B9A0A3085DE3}" dt="2021-06-09T19:31:46.844" v="2"/>
          <ac:picMkLst>
            <pc:docMk/>
            <pc:sldMk cId="2424625505" sldId="256"/>
            <ac:picMk id="2" creationId="{AF87BA8D-D06D-4102-BCCB-8015C534EE80}"/>
          </ac:picMkLst>
        </pc:picChg>
      </pc:sldChg>
    </pc:docChg>
  </pc:docChgLst>
  <pc:docChgLst>
    <pc:chgData name="Glatt, Hannah" userId="S::hglatt@wcupa.edu::03d14ea4-e2cd-48c3-824c-89924a6dc6d5" providerId="AD" clId="Web-{165435DA-7FDA-6097-F230-52E0D021352B}"/>
    <pc:docChg chg="modSld">
      <pc:chgData name="Glatt, Hannah" userId="S::hglatt@wcupa.edu::03d14ea4-e2cd-48c3-824c-89924a6dc6d5" providerId="AD" clId="Web-{165435DA-7FDA-6097-F230-52E0D021352B}" dt="2021-06-14T14:06:30.788" v="42" actId="20577"/>
      <pc:docMkLst>
        <pc:docMk/>
      </pc:docMkLst>
      <pc:sldChg chg="modSp">
        <pc:chgData name="Glatt, Hannah" userId="S::hglatt@wcupa.edu::03d14ea4-e2cd-48c3-824c-89924a6dc6d5" providerId="AD" clId="Web-{165435DA-7FDA-6097-F230-52E0D021352B}" dt="2021-06-14T14:06:15.709" v="13" actId="20577"/>
        <pc:sldMkLst>
          <pc:docMk/>
          <pc:sldMk cId="2424625505" sldId="256"/>
        </pc:sldMkLst>
        <pc:spChg chg="mod">
          <ac:chgData name="Glatt, Hannah" userId="S::hglatt@wcupa.edu::03d14ea4-e2cd-48c3-824c-89924a6dc6d5" providerId="AD" clId="Web-{165435DA-7FDA-6097-F230-52E0D021352B}" dt="2021-06-14T14:06:15.709" v="13" actId="20577"/>
          <ac:spMkLst>
            <pc:docMk/>
            <pc:sldMk cId="2424625505" sldId="256"/>
            <ac:spMk id="6" creationId="{17EF019A-7E11-4FDB-AC66-00D00EF394C0}"/>
          </ac:spMkLst>
        </pc:spChg>
      </pc:sldChg>
      <pc:sldChg chg="modSp">
        <pc:chgData name="Glatt, Hannah" userId="S::hglatt@wcupa.edu::03d14ea4-e2cd-48c3-824c-89924a6dc6d5" providerId="AD" clId="Web-{165435DA-7FDA-6097-F230-52E0D021352B}" dt="2021-06-14T14:06:30.788" v="42" actId="20577"/>
        <pc:sldMkLst>
          <pc:docMk/>
          <pc:sldMk cId="1749117960" sldId="275"/>
        </pc:sldMkLst>
        <pc:spChg chg="mod">
          <ac:chgData name="Glatt, Hannah" userId="S::hglatt@wcupa.edu::03d14ea4-e2cd-48c3-824c-89924a6dc6d5" providerId="AD" clId="Web-{165435DA-7FDA-6097-F230-52E0D021352B}" dt="2021-06-14T14:06:30.788" v="42" actId="20577"/>
          <ac:spMkLst>
            <pc:docMk/>
            <pc:sldMk cId="1749117960" sldId="275"/>
            <ac:spMk id="6" creationId="{17EF019A-7E11-4FDB-AC66-00D00EF394C0}"/>
          </ac:spMkLst>
        </pc:spChg>
      </pc:sldChg>
    </pc:docChg>
  </pc:docChgLst>
  <pc:docChgLst>
    <pc:chgData name="Glatt, Hannah" userId="03d14ea4-e2cd-48c3-824c-89924a6dc6d5" providerId="ADAL" clId="{4AF7A6B3-36A2-B645-9E3C-A60F2A85C517}"/>
    <pc:docChg chg="undo custSel modSld">
      <pc:chgData name="Glatt, Hannah" userId="03d14ea4-e2cd-48c3-824c-89924a6dc6d5" providerId="ADAL" clId="{4AF7A6B3-36A2-B645-9E3C-A60F2A85C517}" dt="2021-06-15T11:21:35.937" v="655"/>
      <pc:docMkLst>
        <pc:docMk/>
      </pc:docMkLst>
      <pc:sldChg chg="addSp delSp modSp mod">
        <pc:chgData name="Glatt, Hannah" userId="03d14ea4-e2cd-48c3-824c-89924a6dc6d5" providerId="ADAL" clId="{4AF7A6B3-36A2-B645-9E3C-A60F2A85C517}" dt="2021-06-14T14:16:44.970" v="5"/>
        <pc:sldMkLst>
          <pc:docMk/>
          <pc:sldMk cId="2424625505" sldId="256"/>
        </pc:sldMkLst>
        <pc:spChg chg="add del mod">
          <ac:chgData name="Glatt, Hannah" userId="03d14ea4-e2cd-48c3-824c-89924a6dc6d5" providerId="ADAL" clId="{4AF7A6B3-36A2-B645-9E3C-A60F2A85C517}" dt="2021-06-14T14:16:03.922" v="1" actId="478"/>
          <ac:spMkLst>
            <pc:docMk/>
            <pc:sldMk cId="2424625505" sldId="256"/>
            <ac:spMk id="2" creationId="{55B91F25-54B4-1B47-92C9-879F1C263449}"/>
          </ac:spMkLst>
        </pc:spChg>
        <pc:spChg chg="add mod">
          <ac:chgData name="Glatt, Hannah" userId="03d14ea4-e2cd-48c3-824c-89924a6dc6d5" providerId="ADAL" clId="{4AF7A6B3-36A2-B645-9E3C-A60F2A85C517}" dt="2021-06-14T14:16:34.259" v="4"/>
          <ac:spMkLst>
            <pc:docMk/>
            <pc:sldMk cId="2424625505" sldId="256"/>
            <ac:spMk id="23" creationId="{B3E861A8-D56C-F249-9001-621E96F90CD6}"/>
          </ac:spMkLst>
        </pc:spChg>
        <pc:spChg chg="add mod">
          <ac:chgData name="Glatt, Hannah" userId="03d14ea4-e2cd-48c3-824c-89924a6dc6d5" providerId="ADAL" clId="{4AF7A6B3-36A2-B645-9E3C-A60F2A85C517}" dt="2021-06-14T14:16:44.970" v="5"/>
          <ac:spMkLst>
            <pc:docMk/>
            <pc:sldMk cId="2424625505" sldId="256"/>
            <ac:spMk id="24" creationId="{3B32FA4E-E07A-E843-A3FB-45746B522881}"/>
          </ac:spMkLst>
        </pc:spChg>
      </pc:sldChg>
      <pc:sldChg chg="addSp modSp mod">
        <pc:chgData name="Glatt, Hannah" userId="03d14ea4-e2cd-48c3-824c-89924a6dc6d5" providerId="ADAL" clId="{4AF7A6B3-36A2-B645-9E3C-A60F2A85C517}" dt="2021-06-14T14:17:11.083" v="7" actId="1076"/>
        <pc:sldMkLst>
          <pc:docMk/>
          <pc:sldMk cId="3514951038" sldId="257"/>
        </pc:sldMkLst>
        <pc:spChg chg="add mod">
          <ac:chgData name="Glatt, Hannah" userId="03d14ea4-e2cd-48c3-824c-89924a6dc6d5" providerId="ADAL" clId="{4AF7A6B3-36A2-B645-9E3C-A60F2A85C517}" dt="2021-06-14T14:17:11.083" v="7" actId="1076"/>
          <ac:spMkLst>
            <pc:docMk/>
            <pc:sldMk cId="3514951038" sldId="257"/>
            <ac:spMk id="17" creationId="{C2C3F1EB-B3C3-C643-9625-B9154F314D26}"/>
          </ac:spMkLst>
        </pc:spChg>
      </pc:sldChg>
      <pc:sldChg chg="modAnim">
        <pc:chgData name="Glatt, Hannah" userId="03d14ea4-e2cd-48c3-824c-89924a6dc6d5" providerId="ADAL" clId="{4AF7A6B3-36A2-B645-9E3C-A60F2A85C517}" dt="2021-06-15T10:55:32.447" v="331"/>
        <pc:sldMkLst>
          <pc:docMk/>
          <pc:sldMk cId="3749938491" sldId="259"/>
        </pc:sldMkLst>
      </pc:sldChg>
      <pc:sldChg chg="delSp modSp mod delAnim modAnim">
        <pc:chgData name="Glatt, Hannah" userId="03d14ea4-e2cd-48c3-824c-89924a6dc6d5" providerId="ADAL" clId="{4AF7A6B3-36A2-B645-9E3C-A60F2A85C517}" dt="2021-06-15T11:20:57.803" v="643" actId="255"/>
        <pc:sldMkLst>
          <pc:docMk/>
          <pc:sldMk cId="667691129" sldId="261"/>
        </pc:sldMkLst>
        <pc:spChg chg="mod">
          <ac:chgData name="Glatt, Hannah" userId="03d14ea4-e2cd-48c3-824c-89924a6dc6d5" providerId="ADAL" clId="{4AF7A6B3-36A2-B645-9E3C-A60F2A85C517}" dt="2021-06-15T11:20:57.803" v="643" actId="255"/>
          <ac:spMkLst>
            <pc:docMk/>
            <pc:sldMk cId="667691129" sldId="261"/>
            <ac:spMk id="7" creationId="{00000000-0000-0000-0000-000000000000}"/>
          </ac:spMkLst>
        </pc:spChg>
        <pc:spChg chg="mod">
          <ac:chgData name="Glatt, Hannah" userId="03d14ea4-e2cd-48c3-824c-89924a6dc6d5" providerId="ADAL" clId="{4AF7A6B3-36A2-B645-9E3C-A60F2A85C517}" dt="2021-06-15T11:20:57.803" v="643" actId="255"/>
          <ac:spMkLst>
            <pc:docMk/>
            <pc:sldMk cId="667691129" sldId="261"/>
            <ac:spMk id="8" creationId="{00000000-0000-0000-0000-000000000000}"/>
          </ac:spMkLst>
        </pc:spChg>
        <pc:spChg chg="mod">
          <ac:chgData name="Glatt, Hannah" userId="03d14ea4-e2cd-48c3-824c-89924a6dc6d5" providerId="ADAL" clId="{4AF7A6B3-36A2-B645-9E3C-A60F2A85C517}" dt="2021-06-15T11:20:57.803" v="643" actId="255"/>
          <ac:spMkLst>
            <pc:docMk/>
            <pc:sldMk cId="667691129" sldId="261"/>
            <ac:spMk id="9" creationId="{00000000-0000-0000-0000-000000000000}"/>
          </ac:spMkLst>
        </pc:spChg>
        <pc:spChg chg="mod">
          <ac:chgData name="Glatt, Hannah" userId="03d14ea4-e2cd-48c3-824c-89924a6dc6d5" providerId="ADAL" clId="{4AF7A6B3-36A2-B645-9E3C-A60F2A85C517}" dt="2021-06-15T11:20:57.803" v="643" actId="255"/>
          <ac:spMkLst>
            <pc:docMk/>
            <pc:sldMk cId="667691129" sldId="261"/>
            <ac:spMk id="10" creationId="{00000000-0000-0000-0000-000000000000}"/>
          </ac:spMkLst>
        </pc:spChg>
        <pc:spChg chg="mod">
          <ac:chgData name="Glatt, Hannah" userId="03d14ea4-e2cd-48c3-824c-89924a6dc6d5" providerId="ADAL" clId="{4AF7A6B3-36A2-B645-9E3C-A60F2A85C517}" dt="2021-06-15T11:20:57.803" v="643" actId="255"/>
          <ac:spMkLst>
            <pc:docMk/>
            <pc:sldMk cId="667691129" sldId="261"/>
            <ac:spMk id="11" creationId="{00000000-0000-0000-0000-000000000000}"/>
          </ac:spMkLst>
        </pc:spChg>
        <pc:spChg chg="mod">
          <ac:chgData name="Glatt, Hannah" userId="03d14ea4-e2cd-48c3-824c-89924a6dc6d5" providerId="ADAL" clId="{4AF7A6B3-36A2-B645-9E3C-A60F2A85C517}" dt="2021-06-15T11:20:57.803" v="643" actId="255"/>
          <ac:spMkLst>
            <pc:docMk/>
            <pc:sldMk cId="667691129" sldId="261"/>
            <ac:spMk id="12" creationId="{00000000-0000-0000-0000-000000000000}"/>
          </ac:spMkLst>
        </pc:spChg>
        <pc:spChg chg="del mod">
          <ac:chgData name="Glatt, Hannah" userId="03d14ea4-e2cd-48c3-824c-89924a6dc6d5" providerId="ADAL" clId="{4AF7A6B3-36A2-B645-9E3C-A60F2A85C517}" dt="2021-06-15T11:17:41.178" v="570" actId="478"/>
          <ac:spMkLst>
            <pc:docMk/>
            <pc:sldMk cId="667691129" sldId="261"/>
            <ac:spMk id="13" creationId="{00000000-0000-0000-0000-000000000000}"/>
          </ac:spMkLst>
        </pc:spChg>
        <pc:spChg chg="del mod">
          <ac:chgData name="Glatt, Hannah" userId="03d14ea4-e2cd-48c3-824c-89924a6dc6d5" providerId="ADAL" clId="{4AF7A6B3-36A2-B645-9E3C-A60F2A85C517}" dt="2021-06-15T11:17:30.653" v="566" actId="478"/>
          <ac:spMkLst>
            <pc:docMk/>
            <pc:sldMk cId="667691129" sldId="261"/>
            <ac:spMk id="14" creationId="{00000000-0000-0000-0000-000000000000}"/>
          </ac:spMkLst>
        </pc:spChg>
        <pc:spChg chg="del mod">
          <ac:chgData name="Glatt, Hannah" userId="03d14ea4-e2cd-48c3-824c-89924a6dc6d5" providerId="ADAL" clId="{4AF7A6B3-36A2-B645-9E3C-A60F2A85C517}" dt="2021-06-15T11:17:24.737" v="565" actId="478"/>
          <ac:spMkLst>
            <pc:docMk/>
            <pc:sldMk cId="667691129" sldId="261"/>
            <ac:spMk id="15" creationId="{00000000-0000-0000-0000-000000000000}"/>
          </ac:spMkLst>
        </pc:spChg>
        <pc:spChg chg="del mod">
          <ac:chgData name="Glatt, Hannah" userId="03d14ea4-e2cd-48c3-824c-89924a6dc6d5" providerId="ADAL" clId="{4AF7A6B3-36A2-B645-9E3C-A60F2A85C517}" dt="2021-06-15T11:17:32.943" v="567" actId="478"/>
          <ac:spMkLst>
            <pc:docMk/>
            <pc:sldMk cId="667691129" sldId="261"/>
            <ac:spMk id="16" creationId="{00000000-0000-0000-0000-000000000000}"/>
          </ac:spMkLst>
        </pc:spChg>
        <pc:spChg chg="del mod">
          <ac:chgData name="Glatt, Hannah" userId="03d14ea4-e2cd-48c3-824c-89924a6dc6d5" providerId="ADAL" clId="{4AF7A6B3-36A2-B645-9E3C-A60F2A85C517}" dt="2021-06-15T11:17:35.800" v="568" actId="478"/>
          <ac:spMkLst>
            <pc:docMk/>
            <pc:sldMk cId="667691129" sldId="261"/>
            <ac:spMk id="17" creationId="{00000000-0000-0000-0000-000000000000}"/>
          </ac:spMkLst>
        </pc:spChg>
        <pc:spChg chg="del mod">
          <ac:chgData name="Glatt, Hannah" userId="03d14ea4-e2cd-48c3-824c-89924a6dc6d5" providerId="ADAL" clId="{4AF7A6B3-36A2-B645-9E3C-A60F2A85C517}" dt="2021-06-15T11:17:38.796" v="569" actId="478"/>
          <ac:spMkLst>
            <pc:docMk/>
            <pc:sldMk cId="667691129" sldId="261"/>
            <ac:spMk id="18" creationId="{00000000-0000-0000-0000-000000000000}"/>
          </ac:spMkLst>
        </pc:spChg>
        <pc:spChg chg="mod">
          <ac:chgData name="Glatt, Hannah" userId="03d14ea4-e2cd-48c3-824c-89924a6dc6d5" providerId="ADAL" clId="{4AF7A6B3-36A2-B645-9E3C-A60F2A85C517}" dt="2021-06-15T11:17:15.503" v="564"/>
          <ac:spMkLst>
            <pc:docMk/>
            <pc:sldMk cId="667691129" sldId="261"/>
            <ac:spMk id="27"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28"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29"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0"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1"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2"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3"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4"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5"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6"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7"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8"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39"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40"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41"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42"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43" creationId="{00000000-0000-0000-0000-000000000000}"/>
          </ac:spMkLst>
        </pc:spChg>
        <pc:spChg chg="del">
          <ac:chgData name="Glatt, Hannah" userId="03d14ea4-e2cd-48c3-824c-89924a6dc6d5" providerId="ADAL" clId="{4AF7A6B3-36A2-B645-9E3C-A60F2A85C517}" dt="2021-06-15T10:08:50.022" v="42" actId="478"/>
          <ac:spMkLst>
            <pc:docMk/>
            <pc:sldMk cId="667691129" sldId="261"/>
            <ac:spMk id="44" creationId="{00000000-0000-0000-0000-000000000000}"/>
          </ac:spMkLst>
        </pc:spChg>
        <pc:spChg chg="mod">
          <ac:chgData name="Glatt, Hannah" userId="03d14ea4-e2cd-48c3-824c-89924a6dc6d5" providerId="ADAL" clId="{4AF7A6B3-36A2-B645-9E3C-A60F2A85C517}" dt="2021-06-14T14:18:31.254" v="18" actId="14100"/>
          <ac:spMkLst>
            <pc:docMk/>
            <pc:sldMk cId="667691129" sldId="261"/>
            <ac:spMk id="47" creationId="{00000000-0000-0000-0000-000000000000}"/>
          </ac:spMkLst>
        </pc:spChg>
        <pc:spChg chg="mod">
          <ac:chgData name="Glatt, Hannah" userId="03d14ea4-e2cd-48c3-824c-89924a6dc6d5" providerId="ADAL" clId="{4AF7A6B3-36A2-B645-9E3C-A60F2A85C517}" dt="2021-06-14T14:18:24.361" v="16" actId="14100"/>
          <ac:spMkLst>
            <pc:docMk/>
            <pc:sldMk cId="667691129" sldId="261"/>
            <ac:spMk id="48" creationId="{00000000-0000-0000-0000-000000000000}"/>
          </ac:spMkLst>
        </pc:spChg>
        <pc:spChg chg="mod">
          <ac:chgData name="Glatt, Hannah" userId="03d14ea4-e2cd-48c3-824c-89924a6dc6d5" providerId="ADAL" clId="{4AF7A6B3-36A2-B645-9E3C-A60F2A85C517}" dt="2021-06-14T14:18:27.865" v="17" actId="14100"/>
          <ac:spMkLst>
            <pc:docMk/>
            <pc:sldMk cId="667691129" sldId="261"/>
            <ac:spMk id="49" creationId="{00000000-0000-0000-0000-000000000000}"/>
          </ac:spMkLst>
        </pc:spChg>
        <pc:spChg chg="mod">
          <ac:chgData name="Glatt, Hannah" userId="03d14ea4-e2cd-48c3-824c-89924a6dc6d5" providerId="ADAL" clId="{4AF7A6B3-36A2-B645-9E3C-A60F2A85C517}" dt="2021-06-14T14:18:14.507" v="14" actId="14100"/>
          <ac:spMkLst>
            <pc:docMk/>
            <pc:sldMk cId="667691129" sldId="261"/>
            <ac:spMk id="50" creationId="{00000000-0000-0000-0000-000000000000}"/>
          </ac:spMkLst>
        </pc:spChg>
      </pc:sldChg>
      <pc:sldChg chg="addSp delSp modSp mod delAnim modAnim">
        <pc:chgData name="Glatt, Hannah" userId="03d14ea4-e2cd-48c3-824c-89924a6dc6d5" providerId="ADAL" clId="{4AF7A6B3-36A2-B645-9E3C-A60F2A85C517}" dt="2021-06-15T11:21:35.937" v="655"/>
        <pc:sldMkLst>
          <pc:docMk/>
          <pc:sldMk cId="1768631413" sldId="262"/>
        </pc:sldMkLst>
        <pc:spChg chg="add del mod">
          <ac:chgData name="Glatt, Hannah" userId="03d14ea4-e2cd-48c3-824c-89924a6dc6d5" providerId="ADAL" clId="{4AF7A6B3-36A2-B645-9E3C-A60F2A85C517}" dt="2021-06-15T10:07:11.061" v="24"/>
          <ac:spMkLst>
            <pc:docMk/>
            <pc:sldMk cId="1768631413" sldId="262"/>
            <ac:spMk id="4" creationId="{CA14825F-7F3C-A944-9662-5E00320CC1DE}"/>
          </ac:spMkLst>
        </pc:spChg>
        <pc:spChg chg="mod">
          <ac:chgData name="Glatt, Hannah" userId="03d14ea4-e2cd-48c3-824c-89924a6dc6d5" providerId="ADAL" clId="{4AF7A6B3-36A2-B645-9E3C-A60F2A85C517}" dt="2021-06-15T11:20:44.124" v="642" actId="255"/>
          <ac:spMkLst>
            <pc:docMk/>
            <pc:sldMk cId="1768631413" sldId="262"/>
            <ac:spMk id="7" creationId="{00000000-0000-0000-0000-000000000000}"/>
          </ac:spMkLst>
        </pc:spChg>
        <pc:spChg chg="mod">
          <ac:chgData name="Glatt, Hannah" userId="03d14ea4-e2cd-48c3-824c-89924a6dc6d5" providerId="ADAL" clId="{4AF7A6B3-36A2-B645-9E3C-A60F2A85C517}" dt="2021-06-15T11:20:44.124" v="642" actId="255"/>
          <ac:spMkLst>
            <pc:docMk/>
            <pc:sldMk cId="1768631413" sldId="262"/>
            <ac:spMk id="8" creationId="{00000000-0000-0000-0000-000000000000}"/>
          </ac:spMkLst>
        </pc:spChg>
        <pc:spChg chg="mod">
          <ac:chgData name="Glatt, Hannah" userId="03d14ea4-e2cd-48c3-824c-89924a6dc6d5" providerId="ADAL" clId="{4AF7A6B3-36A2-B645-9E3C-A60F2A85C517}" dt="2021-06-15T11:20:44.124" v="642" actId="255"/>
          <ac:spMkLst>
            <pc:docMk/>
            <pc:sldMk cId="1768631413" sldId="262"/>
            <ac:spMk id="9" creationId="{00000000-0000-0000-0000-000000000000}"/>
          </ac:spMkLst>
        </pc:spChg>
        <pc:spChg chg="mod">
          <ac:chgData name="Glatt, Hannah" userId="03d14ea4-e2cd-48c3-824c-89924a6dc6d5" providerId="ADAL" clId="{4AF7A6B3-36A2-B645-9E3C-A60F2A85C517}" dt="2021-06-15T11:20:44.124" v="642" actId="255"/>
          <ac:spMkLst>
            <pc:docMk/>
            <pc:sldMk cId="1768631413" sldId="262"/>
            <ac:spMk id="10" creationId="{00000000-0000-0000-0000-000000000000}"/>
          </ac:spMkLst>
        </pc:spChg>
        <pc:spChg chg="mod">
          <ac:chgData name="Glatt, Hannah" userId="03d14ea4-e2cd-48c3-824c-89924a6dc6d5" providerId="ADAL" clId="{4AF7A6B3-36A2-B645-9E3C-A60F2A85C517}" dt="2021-06-15T11:20:44.124" v="642" actId="255"/>
          <ac:spMkLst>
            <pc:docMk/>
            <pc:sldMk cId="1768631413" sldId="262"/>
            <ac:spMk id="11" creationId="{00000000-0000-0000-0000-000000000000}"/>
          </ac:spMkLst>
        </pc:spChg>
        <pc:spChg chg="mod">
          <ac:chgData name="Glatt, Hannah" userId="03d14ea4-e2cd-48c3-824c-89924a6dc6d5" providerId="ADAL" clId="{4AF7A6B3-36A2-B645-9E3C-A60F2A85C517}" dt="2021-06-15T11:20:44.124" v="642" actId="255"/>
          <ac:spMkLst>
            <pc:docMk/>
            <pc:sldMk cId="1768631413" sldId="262"/>
            <ac:spMk id="12" creationId="{00000000-0000-0000-0000-000000000000}"/>
          </ac:spMkLst>
        </pc:spChg>
        <pc:spChg chg="del mod">
          <ac:chgData name="Glatt, Hannah" userId="03d14ea4-e2cd-48c3-824c-89924a6dc6d5" providerId="ADAL" clId="{4AF7A6B3-36A2-B645-9E3C-A60F2A85C517}" dt="2021-06-15T11:19:50.044" v="613" actId="478"/>
          <ac:spMkLst>
            <pc:docMk/>
            <pc:sldMk cId="1768631413" sldId="262"/>
            <ac:spMk id="13" creationId="{00000000-0000-0000-0000-000000000000}"/>
          </ac:spMkLst>
        </pc:spChg>
        <pc:spChg chg="del mod">
          <ac:chgData name="Glatt, Hannah" userId="03d14ea4-e2cd-48c3-824c-89924a6dc6d5" providerId="ADAL" clId="{4AF7A6B3-36A2-B645-9E3C-A60F2A85C517}" dt="2021-06-15T11:19:44.355" v="611" actId="478"/>
          <ac:spMkLst>
            <pc:docMk/>
            <pc:sldMk cId="1768631413" sldId="262"/>
            <ac:spMk id="14" creationId="{00000000-0000-0000-0000-000000000000}"/>
          </ac:spMkLst>
        </pc:spChg>
        <pc:spChg chg="del mod">
          <ac:chgData name="Glatt, Hannah" userId="03d14ea4-e2cd-48c3-824c-89924a6dc6d5" providerId="ADAL" clId="{4AF7A6B3-36A2-B645-9E3C-A60F2A85C517}" dt="2021-06-15T11:19:46.941" v="612" actId="478"/>
          <ac:spMkLst>
            <pc:docMk/>
            <pc:sldMk cId="1768631413" sldId="262"/>
            <ac:spMk id="15" creationId="{00000000-0000-0000-0000-000000000000}"/>
          </ac:spMkLst>
        </pc:spChg>
        <pc:spChg chg="del mod">
          <ac:chgData name="Glatt, Hannah" userId="03d14ea4-e2cd-48c3-824c-89924a6dc6d5" providerId="ADAL" clId="{4AF7A6B3-36A2-B645-9E3C-A60F2A85C517}" dt="2021-06-15T11:19:34.489" v="608" actId="478"/>
          <ac:spMkLst>
            <pc:docMk/>
            <pc:sldMk cId="1768631413" sldId="262"/>
            <ac:spMk id="16" creationId="{00000000-0000-0000-0000-000000000000}"/>
          </ac:spMkLst>
        </pc:spChg>
        <pc:spChg chg="del mod">
          <ac:chgData name="Glatt, Hannah" userId="03d14ea4-e2cd-48c3-824c-89924a6dc6d5" providerId="ADAL" clId="{4AF7A6B3-36A2-B645-9E3C-A60F2A85C517}" dt="2021-06-15T11:19:37.287" v="609" actId="478"/>
          <ac:spMkLst>
            <pc:docMk/>
            <pc:sldMk cId="1768631413" sldId="262"/>
            <ac:spMk id="17" creationId="{00000000-0000-0000-0000-000000000000}"/>
          </ac:spMkLst>
        </pc:spChg>
        <pc:spChg chg="del mod">
          <ac:chgData name="Glatt, Hannah" userId="03d14ea4-e2cd-48c3-824c-89924a6dc6d5" providerId="ADAL" clId="{4AF7A6B3-36A2-B645-9E3C-A60F2A85C517}" dt="2021-06-15T11:19:39.873" v="610" actId="478"/>
          <ac:spMkLst>
            <pc:docMk/>
            <pc:sldMk cId="1768631413" sldId="262"/>
            <ac:spMk id="18" creationId="{00000000-0000-0000-0000-000000000000}"/>
          </ac:spMkLst>
        </pc:spChg>
        <pc:spChg chg="mod">
          <ac:chgData name="Glatt, Hannah" userId="03d14ea4-e2cd-48c3-824c-89924a6dc6d5" providerId="ADAL" clId="{4AF7A6B3-36A2-B645-9E3C-A60F2A85C517}" dt="2021-06-14T14:17:49.915" v="13" actId="14100"/>
          <ac:spMkLst>
            <pc:docMk/>
            <pc:sldMk cId="1768631413" sldId="262"/>
            <ac:spMk id="21" creationId="{00000000-0000-0000-0000-000000000000}"/>
          </ac:spMkLst>
        </pc:spChg>
        <pc:spChg chg="mod">
          <ac:chgData name="Glatt, Hannah" userId="03d14ea4-e2cd-48c3-824c-89924a6dc6d5" providerId="ADAL" clId="{4AF7A6B3-36A2-B645-9E3C-A60F2A85C517}" dt="2021-06-14T14:17:47.533" v="12" actId="14100"/>
          <ac:spMkLst>
            <pc:docMk/>
            <pc:sldMk cId="1768631413" sldId="262"/>
            <ac:spMk id="22" creationId="{00000000-0000-0000-0000-000000000000}"/>
          </ac:spMkLst>
        </pc:spChg>
        <pc:spChg chg="mod">
          <ac:chgData name="Glatt, Hannah" userId="03d14ea4-e2cd-48c3-824c-89924a6dc6d5" providerId="ADAL" clId="{4AF7A6B3-36A2-B645-9E3C-A60F2A85C517}" dt="2021-06-14T14:17:44.265" v="11" actId="14100"/>
          <ac:spMkLst>
            <pc:docMk/>
            <pc:sldMk cId="1768631413" sldId="262"/>
            <ac:spMk id="23" creationId="{00000000-0000-0000-0000-000000000000}"/>
          </ac:spMkLst>
        </pc:spChg>
        <pc:spChg chg="mod">
          <ac:chgData name="Glatt, Hannah" userId="03d14ea4-e2cd-48c3-824c-89924a6dc6d5" providerId="ADAL" clId="{4AF7A6B3-36A2-B645-9E3C-A60F2A85C517}" dt="2021-06-14T14:17:37.583" v="9" actId="14100"/>
          <ac:spMkLst>
            <pc:docMk/>
            <pc:sldMk cId="1768631413" sldId="262"/>
            <ac:spMk id="24" creationId="{00000000-0000-0000-0000-000000000000}"/>
          </ac:spMkLst>
        </pc:spChg>
        <pc:spChg chg="mod">
          <ac:chgData name="Glatt, Hannah" userId="03d14ea4-e2cd-48c3-824c-89924a6dc6d5" providerId="ADAL" clId="{4AF7A6B3-36A2-B645-9E3C-A60F2A85C517}" dt="2021-06-14T14:17:32.053" v="8" actId="14100"/>
          <ac:spMkLst>
            <pc:docMk/>
            <pc:sldMk cId="1768631413" sldId="262"/>
            <ac:spMk id="25" creationId="{00000000-0000-0000-0000-000000000000}"/>
          </ac:spMkLst>
        </pc:spChg>
        <pc:spChg chg="mod">
          <ac:chgData name="Glatt, Hannah" userId="03d14ea4-e2cd-48c3-824c-89924a6dc6d5" providerId="ADAL" clId="{4AF7A6B3-36A2-B645-9E3C-A60F2A85C517}" dt="2021-06-14T14:17:41.501" v="10" actId="14100"/>
          <ac:spMkLst>
            <pc:docMk/>
            <pc:sldMk cId="1768631413" sldId="262"/>
            <ac:spMk id="26"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28"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29"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0"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1"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2"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3"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4"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5"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6"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7"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8"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39"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40"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41"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42" creationId="{00000000-0000-0000-0000-000000000000}"/>
          </ac:spMkLst>
        </pc:spChg>
        <pc:spChg chg="del">
          <ac:chgData name="Glatt, Hannah" userId="03d14ea4-e2cd-48c3-824c-89924a6dc6d5" providerId="ADAL" clId="{4AF7A6B3-36A2-B645-9E3C-A60F2A85C517}" dt="2021-06-15T10:07:14.311" v="25" actId="478"/>
          <ac:spMkLst>
            <pc:docMk/>
            <pc:sldMk cId="1768631413" sldId="262"/>
            <ac:spMk id="43" creationId="{00000000-0000-0000-0000-000000000000}"/>
          </ac:spMkLst>
        </pc:spChg>
        <pc:spChg chg="del mod">
          <ac:chgData name="Glatt, Hannah" userId="03d14ea4-e2cd-48c3-824c-89924a6dc6d5" providerId="ADAL" clId="{4AF7A6B3-36A2-B645-9E3C-A60F2A85C517}" dt="2021-06-15T10:07:17.752" v="26" actId="478"/>
          <ac:spMkLst>
            <pc:docMk/>
            <pc:sldMk cId="1768631413" sldId="262"/>
            <ac:spMk id="44" creationId="{00000000-0000-0000-0000-000000000000}"/>
          </ac:spMkLst>
        </pc:spChg>
      </pc:sldChg>
      <pc:sldChg chg="delSp mod delAnim modAnim">
        <pc:chgData name="Glatt, Hannah" userId="03d14ea4-e2cd-48c3-824c-89924a6dc6d5" providerId="ADAL" clId="{4AF7A6B3-36A2-B645-9E3C-A60F2A85C517}" dt="2021-06-15T10:12:25.217" v="80"/>
        <pc:sldMkLst>
          <pc:docMk/>
          <pc:sldMk cId="1227689218" sldId="263"/>
        </pc:sldMkLst>
        <pc:spChg chg="del">
          <ac:chgData name="Glatt, Hannah" userId="03d14ea4-e2cd-48c3-824c-89924a6dc6d5" providerId="ADAL" clId="{4AF7A6B3-36A2-B645-9E3C-A60F2A85C517}" dt="2021-06-15T10:07:50.676" v="33" actId="478"/>
          <ac:spMkLst>
            <pc:docMk/>
            <pc:sldMk cId="1227689218" sldId="263"/>
            <ac:spMk id="38"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41"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42"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43"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44"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45"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46"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47"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48"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49"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50"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51"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52"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53"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54"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55" creationId="{00000000-0000-0000-0000-000000000000}"/>
          </ac:spMkLst>
        </pc:spChg>
        <pc:spChg chg="del">
          <ac:chgData name="Glatt, Hannah" userId="03d14ea4-e2cd-48c3-824c-89924a6dc6d5" providerId="ADAL" clId="{4AF7A6B3-36A2-B645-9E3C-A60F2A85C517}" dt="2021-06-15T10:07:50.676" v="33" actId="478"/>
          <ac:spMkLst>
            <pc:docMk/>
            <pc:sldMk cId="1227689218" sldId="263"/>
            <ac:spMk id="56" creationId="{00000000-0000-0000-0000-000000000000}"/>
          </ac:spMkLst>
        </pc:spChg>
      </pc:sldChg>
      <pc:sldChg chg="delSp mod delAnim modAnim">
        <pc:chgData name="Glatt, Hannah" userId="03d14ea4-e2cd-48c3-824c-89924a6dc6d5" providerId="ADAL" clId="{4AF7A6B3-36A2-B645-9E3C-A60F2A85C517}" dt="2021-06-15T10:22:31.010" v="117"/>
        <pc:sldMkLst>
          <pc:docMk/>
          <pc:sldMk cId="135298042" sldId="264"/>
        </pc:sldMkLst>
        <pc:spChg chg="del">
          <ac:chgData name="Glatt, Hannah" userId="03d14ea4-e2cd-48c3-824c-89924a6dc6d5" providerId="ADAL" clId="{4AF7A6B3-36A2-B645-9E3C-A60F2A85C517}" dt="2021-06-15T10:07:46.529" v="32" actId="478"/>
          <ac:spMkLst>
            <pc:docMk/>
            <pc:sldMk cId="135298042" sldId="264"/>
            <ac:spMk id="66"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67"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68"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69"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0"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1"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2"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3"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4"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5"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6"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7"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8"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79"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80"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81" creationId="{00000000-0000-0000-0000-000000000000}"/>
          </ac:spMkLst>
        </pc:spChg>
        <pc:spChg chg="del">
          <ac:chgData name="Glatt, Hannah" userId="03d14ea4-e2cd-48c3-824c-89924a6dc6d5" providerId="ADAL" clId="{4AF7A6B3-36A2-B645-9E3C-A60F2A85C517}" dt="2021-06-15T10:07:46.529" v="32" actId="478"/>
          <ac:spMkLst>
            <pc:docMk/>
            <pc:sldMk cId="135298042" sldId="264"/>
            <ac:spMk id="82" creationId="{00000000-0000-0000-0000-000000000000}"/>
          </ac:spMkLst>
        </pc:spChg>
      </pc:sldChg>
      <pc:sldChg chg="delSp mod delAnim modAnim">
        <pc:chgData name="Glatt, Hannah" userId="03d14ea4-e2cd-48c3-824c-89924a6dc6d5" providerId="ADAL" clId="{4AF7A6B3-36A2-B645-9E3C-A60F2A85C517}" dt="2021-06-15T10:38:52.615" v="153"/>
        <pc:sldMkLst>
          <pc:docMk/>
          <pc:sldMk cId="2092609191" sldId="265"/>
        </pc:sldMkLst>
        <pc:spChg chg="del">
          <ac:chgData name="Glatt, Hannah" userId="03d14ea4-e2cd-48c3-824c-89924a6dc6d5" providerId="ADAL" clId="{4AF7A6B3-36A2-B645-9E3C-A60F2A85C517}" dt="2021-06-15T10:07:41.254" v="31" actId="478"/>
          <ac:spMkLst>
            <pc:docMk/>
            <pc:sldMk cId="2092609191" sldId="265"/>
            <ac:spMk id="51"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52"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53"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54"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55"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56"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57"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58"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59"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60"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61"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62"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63"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64"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65"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66" creationId="{00000000-0000-0000-0000-000000000000}"/>
          </ac:spMkLst>
        </pc:spChg>
        <pc:spChg chg="del">
          <ac:chgData name="Glatt, Hannah" userId="03d14ea4-e2cd-48c3-824c-89924a6dc6d5" providerId="ADAL" clId="{4AF7A6B3-36A2-B645-9E3C-A60F2A85C517}" dt="2021-06-15T10:07:41.254" v="31" actId="478"/>
          <ac:spMkLst>
            <pc:docMk/>
            <pc:sldMk cId="2092609191" sldId="265"/>
            <ac:spMk id="67" creationId="{00000000-0000-0000-0000-000000000000}"/>
          </ac:spMkLst>
        </pc:spChg>
      </pc:sldChg>
      <pc:sldChg chg="delSp mod delAnim modAnim">
        <pc:chgData name="Glatt, Hannah" userId="03d14ea4-e2cd-48c3-824c-89924a6dc6d5" providerId="ADAL" clId="{4AF7A6B3-36A2-B645-9E3C-A60F2A85C517}" dt="2021-06-15T10:40:46.151" v="189"/>
        <pc:sldMkLst>
          <pc:docMk/>
          <pc:sldMk cId="2092609191" sldId="266"/>
        </pc:sldMkLst>
        <pc:spChg chg="del">
          <ac:chgData name="Glatt, Hannah" userId="03d14ea4-e2cd-48c3-824c-89924a6dc6d5" providerId="ADAL" clId="{4AF7A6B3-36A2-B645-9E3C-A60F2A85C517}" dt="2021-06-15T10:07:36.393" v="30" actId="478"/>
          <ac:spMkLst>
            <pc:docMk/>
            <pc:sldMk cId="2092609191" sldId="266"/>
            <ac:spMk id="51"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52"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53"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54"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55"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56"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57" creationId="{00000000-0000-0000-0000-000000000000}"/>
          </ac:spMkLst>
        </pc:spChg>
        <pc:spChg chg="del">
          <ac:chgData name="Glatt, Hannah" userId="03d14ea4-e2cd-48c3-824c-89924a6dc6d5" providerId="ADAL" clId="{4AF7A6B3-36A2-B645-9E3C-A60F2A85C517}" dt="2021-06-15T10:07:36.393" v="30" actId="478"/>
          <ac:spMkLst>
            <pc:docMk/>
            <pc:sldMk cId="2092609191" sldId="266"/>
            <ac:spMk id="58"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59"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60"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61"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62"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63"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64"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65"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66" creationId="{00000000-0000-0000-0000-000000000000}"/>
          </ac:spMkLst>
        </pc:spChg>
        <pc:spChg chg="del">
          <ac:chgData name="Glatt, Hannah" userId="03d14ea4-e2cd-48c3-824c-89924a6dc6d5" providerId="ADAL" clId="{4AF7A6B3-36A2-B645-9E3C-A60F2A85C517}" dt="2021-06-15T10:07:33.815" v="29" actId="478"/>
          <ac:spMkLst>
            <pc:docMk/>
            <pc:sldMk cId="2092609191" sldId="266"/>
            <ac:spMk id="67" creationId="{00000000-0000-0000-0000-000000000000}"/>
          </ac:spMkLst>
        </pc:spChg>
      </pc:sldChg>
      <pc:sldChg chg="delSp mod delAnim modAnim">
        <pc:chgData name="Glatt, Hannah" userId="03d14ea4-e2cd-48c3-824c-89924a6dc6d5" providerId="ADAL" clId="{4AF7A6B3-36A2-B645-9E3C-A60F2A85C517}" dt="2021-06-15T10:42:48.255" v="225"/>
        <pc:sldMkLst>
          <pc:docMk/>
          <pc:sldMk cId="2092609191" sldId="267"/>
        </pc:sldMkLst>
        <pc:spChg chg="del">
          <ac:chgData name="Glatt, Hannah" userId="03d14ea4-e2cd-48c3-824c-89924a6dc6d5" providerId="ADAL" clId="{4AF7A6B3-36A2-B645-9E3C-A60F2A85C517}" dt="2021-06-15T10:07:28.787" v="28" actId="478"/>
          <ac:spMkLst>
            <pc:docMk/>
            <pc:sldMk cId="2092609191" sldId="267"/>
            <ac:spMk id="51"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52"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53"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54"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55"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56"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57"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58"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59"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60"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61"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62"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63"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64"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65"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66" creationId="{00000000-0000-0000-0000-000000000000}"/>
          </ac:spMkLst>
        </pc:spChg>
        <pc:spChg chg="del">
          <ac:chgData name="Glatt, Hannah" userId="03d14ea4-e2cd-48c3-824c-89924a6dc6d5" providerId="ADAL" clId="{4AF7A6B3-36A2-B645-9E3C-A60F2A85C517}" dt="2021-06-15T10:07:28.787" v="28" actId="478"/>
          <ac:spMkLst>
            <pc:docMk/>
            <pc:sldMk cId="2092609191" sldId="267"/>
            <ac:spMk id="67" creationId="{00000000-0000-0000-0000-000000000000}"/>
          </ac:spMkLst>
        </pc:spChg>
      </pc:sldChg>
      <pc:sldChg chg="delSp mod delAnim modAnim">
        <pc:chgData name="Glatt, Hannah" userId="03d14ea4-e2cd-48c3-824c-89924a6dc6d5" providerId="ADAL" clId="{4AF7A6B3-36A2-B645-9E3C-A60F2A85C517}" dt="2021-06-15T10:44:29.234" v="261"/>
        <pc:sldMkLst>
          <pc:docMk/>
          <pc:sldMk cId="2092609191" sldId="268"/>
        </pc:sldMkLst>
        <pc:spChg chg="del">
          <ac:chgData name="Glatt, Hannah" userId="03d14ea4-e2cd-48c3-824c-89924a6dc6d5" providerId="ADAL" clId="{4AF7A6B3-36A2-B645-9E3C-A60F2A85C517}" dt="2021-06-15T10:07:23.272" v="27" actId="478"/>
          <ac:spMkLst>
            <pc:docMk/>
            <pc:sldMk cId="2092609191" sldId="268"/>
            <ac:spMk id="51"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52"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53"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54"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55"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56"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57"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58"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59"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60"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61"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62"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63"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64"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65"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66" creationId="{00000000-0000-0000-0000-000000000000}"/>
          </ac:spMkLst>
        </pc:spChg>
        <pc:spChg chg="del">
          <ac:chgData name="Glatt, Hannah" userId="03d14ea4-e2cd-48c3-824c-89924a6dc6d5" providerId="ADAL" clId="{4AF7A6B3-36A2-B645-9E3C-A60F2A85C517}" dt="2021-06-15T10:07:23.272" v="27" actId="478"/>
          <ac:spMkLst>
            <pc:docMk/>
            <pc:sldMk cId="2092609191" sldId="268"/>
            <ac:spMk id="67" creationId="{00000000-0000-0000-0000-000000000000}"/>
          </ac:spMkLst>
        </pc:spChg>
      </pc:sldChg>
      <pc:sldChg chg="delSp mod delAnim modAnim">
        <pc:chgData name="Glatt, Hannah" userId="03d14ea4-e2cd-48c3-824c-89924a6dc6d5" providerId="ADAL" clId="{4AF7A6B3-36A2-B645-9E3C-A60F2A85C517}" dt="2021-06-15T10:57:55.293" v="368"/>
        <pc:sldMkLst>
          <pc:docMk/>
          <pc:sldMk cId="810985367" sldId="276"/>
        </pc:sldMkLst>
        <pc:spChg chg="del">
          <ac:chgData name="Glatt, Hannah" userId="03d14ea4-e2cd-48c3-824c-89924a6dc6d5" providerId="ADAL" clId="{4AF7A6B3-36A2-B645-9E3C-A60F2A85C517}" dt="2021-06-15T10:08:18.341" v="34" actId="478"/>
          <ac:spMkLst>
            <pc:docMk/>
            <pc:sldMk cId="810985367" sldId="276"/>
            <ac:spMk id="40"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41"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42"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43"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44"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45"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46"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47"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48"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49"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50"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51"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52"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53"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54"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55" creationId="{00000000-0000-0000-0000-000000000000}"/>
          </ac:spMkLst>
        </pc:spChg>
        <pc:spChg chg="del">
          <ac:chgData name="Glatt, Hannah" userId="03d14ea4-e2cd-48c3-824c-89924a6dc6d5" providerId="ADAL" clId="{4AF7A6B3-36A2-B645-9E3C-A60F2A85C517}" dt="2021-06-15T10:08:18.341" v="34" actId="478"/>
          <ac:spMkLst>
            <pc:docMk/>
            <pc:sldMk cId="810985367" sldId="276"/>
            <ac:spMk id="56" creationId="{00000000-0000-0000-0000-000000000000}"/>
          </ac:spMkLst>
        </pc:spChg>
      </pc:sldChg>
      <pc:sldChg chg="delSp mod delAnim modAnim">
        <pc:chgData name="Glatt, Hannah" userId="03d14ea4-e2cd-48c3-824c-89924a6dc6d5" providerId="ADAL" clId="{4AF7A6B3-36A2-B645-9E3C-A60F2A85C517}" dt="2021-06-15T11:01:25.138" v="405"/>
        <pc:sldMkLst>
          <pc:docMk/>
          <pc:sldMk cId="2257627623" sldId="277"/>
        </pc:sldMkLst>
        <pc:spChg chg="del">
          <ac:chgData name="Glatt, Hannah" userId="03d14ea4-e2cd-48c3-824c-89924a6dc6d5" providerId="ADAL" clId="{4AF7A6B3-36A2-B645-9E3C-A60F2A85C517}" dt="2021-06-15T10:08:25.801" v="37" actId="478"/>
          <ac:spMkLst>
            <pc:docMk/>
            <pc:sldMk cId="2257627623" sldId="277"/>
            <ac:spMk id="18"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19"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22"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24"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26"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28"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30" creationId="{00000000-0000-0000-0000-000000000000}"/>
          </ac:spMkLst>
        </pc:spChg>
        <pc:spChg chg="del">
          <ac:chgData name="Glatt, Hannah" userId="03d14ea4-e2cd-48c3-824c-89924a6dc6d5" providerId="ADAL" clId="{4AF7A6B3-36A2-B645-9E3C-A60F2A85C517}" dt="2021-06-15T10:08:24.207" v="36" actId="478"/>
          <ac:spMkLst>
            <pc:docMk/>
            <pc:sldMk cId="2257627623" sldId="277"/>
            <ac:spMk id="32"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33"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34"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35"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36"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37"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38"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39"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40" creationId="{00000000-0000-0000-0000-000000000000}"/>
          </ac:spMkLst>
        </pc:spChg>
        <pc:spChg chg="del">
          <ac:chgData name="Glatt, Hannah" userId="03d14ea4-e2cd-48c3-824c-89924a6dc6d5" providerId="ADAL" clId="{4AF7A6B3-36A2-B645-9E3C-A60F2A85C517}" dt="2021-06-15T10:08:22.526" v="35" actId="478"/>
          <ac:spMkLst>
            <pc:docMk/>
            <pc:sldMk cId="2257627623" sldId="277"/>
            <ac:spMk id="41" creationId="{00000000-0000-0000-0000-000000000000}"/>
          </ac:spMkLst>
        </pc:spChg>
      </pc:sldChg>
      <pc:sldChg chg="delSp mod delAnim modAnim">
        <pc:chgData name="Glatt, Hannah" userId="03d14ea4-e2cd-48c3-824c-89924a6dc6d5" providerId="ADAL" clId="{4AF7A6B3-36A2-B645-9E3C-A60F2A85C517}" dt="2021-06-15T11:02:54.383" v="441"/>
        <pc:sldMkLst>
          <pc:docMk/>
          <pc:sldMk cId="2058723796" sldId="278"/>
        </pc:sldMkLst>
        <pc:spChg chg="del">
          <ac:chgData name="Glatt, Hannah" userId="03d14ea4-e2cd-48c3-824c-89924a6dc6d5" providerId="ADAL" clId="{4AF7A6B3-36A2-B645-9E3C-A60F2A85C517}" dt="2021-06-15T10:08:30.037" v="38" actId="478"/>
          <ac:spMkLst>
            <pc:docMk/>
            <pc:sldMk cId="2058723796" sldId="278"/>
            <ac:spMk id="18"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19"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22"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24"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26"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28"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30"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32"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33"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34"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35"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36"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37"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38"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39"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40" creationId="{00000000-0000-0000-0000-000000000000}"/>
          </ac:spMkLst>
        </pc:spChg>
        <pc:spChg chg="del">
          <ac:chgData name="Glatt, Hannah" userId="03d14ea4-e2cd-48c3-824c-89924a6dc6d5" providerId="ADAL" clId="{4AF7A6B3-36A2-B645-9E3C-A60F2A85C517}" dt="2021-06-15T10:08:30.037" v="38" actId="478"/>
          <ac:spMkLst>
            <pc:docMk/>
            <pc:sldMk cId="2058723796" sldId="278"/>
            <ac:spMk id="41" creationId="{00000000-0000-0000-0000-000000000000}"/>
          </ac:spMkLst>
        </pc:spChg>
      </pc:sldChg>
      <pc:sldChg chg="delSp mod delAnim modAnim">
        <pc:chgData name="Glatt, Hannah" userId="03d14ea4-e2cd-48c3-824c-89924a6dc6d5" providerId="ADAL" clId="{4AF7A6B3-36A2-B645-9E3C-A60F2A85C517}" dt="2021-06-15T11:09:09.447" v="477"/>
        <pc:sldMkLst>
          <pc:docMk/>
          <pc:sldMk cId="2756816120" sldId="279"/>
        </pc:sldMkLst>
        <pc:spChg chg="del">
          <ac:chgData name="Glatt, Hannah" userId="03d14ea4-e2cd-48c3-824c-89924a6dc6d5" providerId="ADAL" clId="{4AF7A6B3-36A2-B645-9E3C-A60F2A85C517}" dt="2021-06-15T10:08:34.306" v="39" actId="478"/>
          <ac:spMkLst>
            <pc:docMk/>
            <pc:sldMk cId="2756816120" sldId="279"/>
            <ac:spMk id="18"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19"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22"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24"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26"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28"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30"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32"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33"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34"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35"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36"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37"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38"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39"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40" creationId="{00000000-0000-0000-0000-000000000000}"/>
          </ac:spMkLst>
        </pc:spChg>
        <pc:spChg chg="del">
          <ac:chgData name="Glatt, Hannah" userId="03d14ea4-e2cd-48c3-824c-89924a6dc6d5" providerId="ADAL" clId="{4AF7A6B3-36A2-B645-9E3C-A60F2A85C517}" dt="2021-06-15T10:08:34.306" v="39" actId="478"/>
          <ac:spMkLst>
            <pc:docMk/>
            <pc:sldMk cId="2756816120" sldId="279"/>
            <ac:spMk id="41" creationId="{00000000-0000-0000-0000-000000000000}"/>
          </ac:spMkLst>
        </pc:spChg>
      </pc:sldChg>
      <pc:sldChg chg="delSp mod delAnim modAnim">
        <pc:chgData name="Glatt, Hannah" userId="03d14ea4-e2cd-48c3-824c-89924a6dc6d5" providerId="ADAL" clId="{4AF7A6B3-36A2-B645-9E3C-A60F2A85C517}" dt="2021-06-15T11:11:08.865" v="513"/>
        <pc:sldMkLst>
          <pc:docMk/>
          <pc:sldMk cId="856679679" sldId="280"/>
        </pc:sldMkLst>
        <pc:spChg chg="del">
          <ac:chgData name="Glatt, Hannah" userId="03d14ea4-e2cd-48c3-824c-89924a6dc6d5" providerId="ADAL" clId="{4AF7A6B3-36A2-B645-9E3C-A60F2A85C517}" dt="2021-06-15T10:08:39.084" v="40" actId="478"/>
          <ac:spMkLst>
            <pc:docMk/>
            <pc:sldMk cId="856679679" sldId="280"/>
            <ac:spMk id="18"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19"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22"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24"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26"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28"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30"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32"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33"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34"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35"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36"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37"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38"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39"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40" creationId="{00000000-0000-0000-0000-000000000000}"/>
          </ac:spMkLst>
        </pc:spChg>
        <pc:spChg chg="del">
          <ac:chgData name="Glatt, Hannah" userId="03d14ea4-e2cd-48c3-824c-89924a6dc6d5" providerId="ADAL" clId="{4AF7A6B3-36A2-B645-9E3C-A60F2A85C517}" dt="2021-06-15T10:08:39.084" v="40" actId="478"/>
          <ac:spMkLst>
            <pc:docMk/>
            <pc:sldMk cId="856679679" sldId="280"/>
            <ac:spMk id="41" creationId="{00000000-0000-0000-0000-000000000000}"/>
          </ac:spMkLst>
        </pc:spChg>
      </pc:sldChg>
      <pc:sldChg chg="delSp mod delAnim modAnim">
        <pc:chgData name="Glatt, Hannah" userId="03d14ea4-e2cd-48c3-824c-89924a6dc6d5" providerId="ADAL" clId="{4AF7A6B3-36A2-B645-9E3C-A60F2A85C517}" dt="2021-06-15T11:12:48.953" v="551"/>
        <pc:sldMkLst>
          <pc:docMk/>
          <pc:sldMk cId="897093334" sldId="281"/>
        </pc:sldMkLst>
        <pc:spChg chg="del">
          <ac:chgData name="Glatt, Hannah" userId="03d14ea4-e2cd-48c3-824c-89924a6dc6d5" providerId="ADAL" clId="{4AF7A6B3-36A2-B645-9E3C-A60F2A85C517}" dt="2021-06-15T10:08:45.032" v="41" actId="478"/>
          <ac:spMkLst>
            <pc:docMk/>
            <pc:sldMk cId="897093334" sldId="281"/>
            <ac:spMk id="18"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19"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22"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24"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26"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28"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30"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32"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33"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34"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35"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36"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37"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38"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39"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40" creationId="{00000000-0000-0000-0000-000000000000}"/>
          </ac:spMkLst>
        </pc:spChg>
        <pc:spChg chg="del">
          <ac:chgData name="Glatt, Hannah" userId="03d14ea4-e2cd-48c3-824c-89924a6dc6d5" providerId="ADAL" clId="{4AF7A6B3-36A2-B645-9E3C-A60F2A85C517}" dt="2021-06-15T10:08:45.032" v="41" actId="478"/>
          <ac:spMkLst>
            <pc:docMk/>
            <pc:sldMk cId="897093334" sldId="281"/>
            <ac:spMk id="41" creationId="{00000000-0000-0000-0000-000000000000}"/>
          </ac:spMkLst>
        </pc:spChg>
      </pc:sldChg>
      <pc:sldChg chg="modSp mod modAnim">
        <pc:chgData name="Glatt, Hannah" userId="03d14ea4-e2cd-48c3-824c-89924a6dc6d5" providerId="ADAL" clId="{4AF7A6B3-36A2-B645-9E3C-A60F2A85C517}" dt="2021-06-15T10:47:29.773" v="318"/>
        <pc:sldMkLst>
          <pc:docMk/>
          <pc:sldMk cId="4057401160" sldId="282"/>
        </pc:sldMkLst>
        <pc:spChg chg="mod">
          <ac:chgData name="Glatt, Hannah" userId="03d14ea4-e2cd-48c3-824c-89924a6dc6d5" providerId="ADAL" clId="{4AF7A6B3-36A2-B645-9E3C-A60F2A85C517}" dt="2021-06-14T14:18:45.964" v="20" actId="20577"/>
          <ac:spMkLst>
            <pc:docMk/>
            <pc:sldMk cId="4057401160" sldId="282"/>
            <ac:spMk id="1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1540" y="2130428"/>
            <a:ext cx="10104120" cy="1470025"/>
          </a:xfrm>
        </p:spPr>
        <p:txBody>
          <a:bodyPr/>
          <a:lstStyle/>
          <a:p>
            <a:r>
              <a:rPr lang="en-US"/>
              <a:t>Click to edit Master title style</a:t>
            </a:r>
          </a:p>
        </p:txBody>
      </p:sp>
      <p:sp>
        <p:nvSpPr>
          <p:cNvPr id="3" name="Subtitle 2"/>
          <p:cNvSpPr>
            <a:spLocks noGrp="1"/>
          </p:cNvSpPr>
          <p:nvPr>
            <p:ph type="subTitle" idx="1"/>
          </p:nvPr>
        </p:nvSpPr>
        <p:spPr>
          <a:xfrm>
            <a:off x="1783080" y="3886200"/>
            <a:ext cx="832104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BFECD78-3C8E-49F2-8FAB-59489D168ABB}" type="datetimeFigureOut">
              <a:rPr lang="en-US" smtClean="0"/>
              <a:t>6/15/21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6/15/21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8220" y="274641"/>
            <a:ext cx="267462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94360" y="274641"/>
            <a:ext cx="782574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6/15/21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6/15/21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007" y="4406903"/>
            <a:ext cx="1010412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39007" y="2906713"/>
            <a:ext cx="1010412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6/15/21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94360" y="1600203"/>
            <a:ext cx="52501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42660" y="1600203"/>
            <a:ext cx="52501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FECD78-3C8E-49F2-8FAB-59489D168ABB}" type="datetimeFigureOut">
              <a:rPr lang="en-US" smtClean="0"/>
              <a:t>6/15/21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94360" y="1535113"/>
            <a:ext cx="525224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60" y="2174875"/>
            <a:ext cx="525224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38534" y="1535113"/>
            <a:ext cx="52543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38534" y="2174875"/>
            <a:ext cx="52543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FECD78-3C8E-49F2-8FAB-59489D168ABB}" type="datetimeFigureOut">
              <a:rPr lang="en-US" smtClean="0"/>
              <a:t>6/15/21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FECD78-3C8E-49F2-8FAB-59489D168ABB}" type="datetimeFigureOut">
              <a:rPr lang="en-US" smtClean="0"/>
              <a:t>6/15/21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6/15/21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2" y="273050"/>
            <a:ext cx="391080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647565" y="273053"/>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94362" y="1435103"/>
            <a:ext cx="391080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6/15/21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9974" y="4800600"/>
            <a:ext cx="713232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29974" y="612775"/>
            <a:ext cx="713232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29974" y="5367338"/>
            <a:ext cx="713232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6/15/21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4360" y="274638"/>
            <a:ext cx="1069848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94360" y="1600203"/>
            <a:ext cx="1069848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94360" y="6356353"/>
            <a:ext cx="27736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6/15/21</a:t>
            </a:fld>
            <a:endParaRPr lang="en-US"/>
          </a:p>
        </p:txBody>
      </p:sp>
      <p:sp>
        <p:nvSpPr>
          <p:cNvPr id="5" name="Footer Placeholder 4"/>
          <p:cNvSpPr>
            <a:spLocks noGrp="1"/>
          </p:cNvSpPr>
          <p:nvPr>
            <p:ph type="ftr" sz="quarter" idx="3"/>
          </p:nvPr>
        </p:nvSpPr>
        <p:spPr>
          <a:xfrm>
            <a:off x="4061460" y="6356353"/>
            <a:ext cx="376428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19160" y="6356353"/>
            <a:ext cx="27736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5.xml"/><Relationship Id="rId7" Type="http://schemas.openxmlformats.org/officeDocument/2006/relationships/slide" Target="slide14.xm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13.xml"/><Relationship Id="rId5" Type="http://schemas.openxmlformats.org/officeDocument/2006/relationships/slide" Target="slide12.xml"/><Relationship Id="rId4" Type="http://schemas.openxmlformats.org/officeDocument/2006/relationships/slide" Target="slide16.xml"/></Relationships>
</file>

<file path=ppt/slides/_rels/slide12.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7.xml"/><Relationship Id="rId7" Type="http://schemas.openxmlformats.org/officeDocument/2006/relationships/slide" Target="slide6.xml"/><Relationship Id="rId2" Type="http://schemas.openxmlformats.org/officeDocument/2006/relationships/slide" Target="slide9.xml"/><Relationship Id="rId1" Type="http://schemas.openxmlformats.org/officeDocument/2006/relationships/slideLayout" Target="../slideLayouts/slideLayout7.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8.xml"/></Relationships>
</file>

<file path=ppt/slides/_rels/slide4.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F1D5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CA461B-A88B-4917-A002-B3E1215F3129}"/>
              </a:ext>
            </a:extLst>
          </p:cNvPr>
          <p:cNvSpPr/>
          <p:nvPr/>
        </p:nvSpPr>
        <p:spPr>
          <a:xfrm>
            <a:off x="1080156" y="1746522"/>
            <a:ext cx="8962220" cy="677108"/>
          </a:xfrm>
          <a:prstGeom prst="rect">
            <a:avLst/>
          </a:prstGeom>
        </p:spPr>
        <p:txBody>
          <a:bodyPr wrap="square" lIns="0" tIns="0" rIns="0" bIns="0" anchor="ctr">
            <a:spAutoFit/>
          </a:bodyPr>
          <a:lstStyle/>
          <a:p>
            <a:pPr lvl="0" defTabSz="457200">
              <a:defRPr/>
            </a:pPr>
            <a:r>
              <a:rPr lang="en-US" sz="4400" b="1">
                <a:latin typeface="Calibri" panose="020F0502020204030204" pitchFamily="34" charset="0"/>
                <a:cs typeface="Calibri" panose="020F0502020204030204" pitchFamily="34" charset="0"/>
              </a:rPr>
              <a:t>$10,000 Pyramid</a:t>
            </a:r>
          </a:p>
        </p:txBody>
      </p:sp>
      <p:cxnSp>
        <p:nvCxnSpPr>
          <p:cNvPr id="5" name="Straight Connector 4"/>
          <p:cNvCxnSpPr/>
          <p:nvPr/>
        </p:nvCxnSpPr>
        <p:spPr>
          <a:xfrm>
            <a:off x="0" y="2666497"/>
            <a:ext cx="799314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Rectangle 5">
            <a:extLst>
              <a:ext uri="{FF2B5EF4-FFF2-40B4-BE49-F238E27FC236}">
                <a16:creationId xmlns:a16="http://schemas.microsoft.com/office/drawing/2014/main" id="{17EF019A-7E11-4FDB-AC66-00D00EF394C0}"/>
              </a:ext>
            </a:extLst>
          </p:cNvPr>
          <p:cNvSpPr/>
          <p:nvPr/>
        </p:nvSpPr>
        <p:spPr>
          <a:xfrm>
            <a:off x="1080156" y="3087876"/>
            <a:ext cx="6507757" cy="830997"/>
          </a:xfrm>
          <a:prstGeom prst="rect">
            <a:avLst/>
          </a:prstGeom>
        </p:spPr>
        <p:txBody>
          <a:bodyPr wrap="square" lIns="0" tIns="0" rIns="0" bIns="0" anchor="t">
            <a:spAutoFit/>
          </a:bodyPr>
          <a:lstStyle/>
          <a:p>
            <a:pPr defTabSz="457200">
              <a:defRPr/>
            </a:pPr>
            <a:r>
              <a:rPr lang="en-US" err="1">
                <a:solidFill>
                  <a:srgbClr val="FFFFFF"/>
                </a:solidFill>
                <a:latin typeface="Calibri" panose="020F0502020204030204" pitchFamily="34" charset="0"/>
                <a:cs typeface="Calibri" panose="020F0502020204030204" pitchFamily="34" charset="0"/>
              </a:rPr>
              <a:t>Slidedeck</a:t>
            </a:r>
            <a:r>
              <a:rPr lang="en-US">
                <a:solidFill>
                  <a:srgbClr val="FFFFFF"/>
                </a:solidFill>
                <a:latin typeface="Calibri" panose="020F0502020204030204" pitchFamily="34" charset="0"/>
                <a:cs typeface="Calibri" panose="020F0502020204030204" pitchFamily="34" charset="0"/>
              </a:rPr>
              <a:t> Template: Game Show </a:t>
            </a:r>
          </a:p>
          <a:p>
            <a:pPr defTabSz="457200">
              <a:defRPr/>
            </a:pPr>
            <a:endParaRPr lang="en-US">
              <a:solidFill>
                <a:srgbClr val="FFFFFF"/>
              </a:solidFill>
              <a:latin typeface="Calibri" panose="020F0502020204030204" pitchFamily="34" charset="0"/>
              <a:cs typeface="Calibri" panose="020F0502020204030204" pitchFamily="34" charset="0"/>
            </a:endParaRPr>
          </a:p>
          <a:p>
            <a:pPr defTabSz="457200">
              <a:defRPr/>
            </a:pPr>
            <a:r>
              <a:rPr lang="en-US">
                <a:solidFill>
                  <a:srgbClr val="FFFFFF"/>
                </a:solidFill>
                <a:latin typeface="Calibri"/>
                <a:cs typeface="Calibri"/>
              </a:rPr>
              <a:t>Office of Digital Learning &amp; Innovation</a:t>
            </a:r>
            <a:endParaRPr lang="en-US"/>
          </a:p>
        </p:txBody>
      </p:sp>
      <p:sp>
        <p:nvSpPr>
          <p:cNvPr id="9" name="Right Triangle 8"/>
          <p:cNvSpPr/>
          <p:nvPr/>
        </p:nvSpPr>
        <p:spPr>
          <a:xfrm rot="10800000">
            <a:off x="7355416" y="0"/>
            <a:ext cx="4531784" cy="3142956"/>
          </a:xfrm>
          <a:prstGeom prst="rtTriangle">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mainLogo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6964" y="195974"/>
            <a:ext cx="1919412" cy="843619"/>
          </a:xfrm>
          <a:prstGeom prst="rect">
            <a:avLst/>
          </a:prstGeom>
        </p:spPr>
      </p:pic>
      <p:cxnSp>
        <p:nvCxnSpPr>
          <p:cNvPr id="13" name="Straight Connector 12"/>
          <p:cNvCxnSpPr/>
          <p:nvPr/>
        </p:nvCxnSpPr>
        <p:spPr>
          <a:xfrm>
            <a:off x="6975556" y="-72766"/>
            <a:ext cx="5134268" cy="3638575"/>
          </a:xfrm>
          <a:prstGeom prst="line">
            <a:avLst/>
          </a:prstGeom>
          <a:ln w="76200" cmpd="sng">
            <a:solidFill>
              <a:schemeClr val="accent4">
                <a:lumMod val="40000"/>
                <a:lumOff val="60000"/>
              </a:schemeClr>
            </a:solidFill>
          </a:ln>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7007212" y="322691"/>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7384190" y="587165"/>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7777210" y="867007"/>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8166518" y="1143810"/>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8580922" y="1426729"/>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8957900" y="1691203"/>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9350920" y="1971045"/>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9727898" y="2247848"/>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10106372" y="2520990"/>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10520776" y="2816238"/>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0897754" y="3093041"/>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1290774" y="3360554"/>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1667752" y="3637357"/>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Oval 40"/>
          <p:cNvSpPr/>
          <p:nvPr/>
        </p:nvSpPr>
        <p:spPr>
          <a:xfrm>
            <a:off x="6610184" y="31854"/>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a:hlinkClick r:id="rId3" action="ppaction://hlinksldjump" highlightClick="1"/>
            <a:extLst>
              <a:ext uri="{FF2B5EF4-FFF2-40B4-BE49-F238E27FC236}">
                <a16:creationId xmlns:a16="http://schemas.microsoft.com/office/drawing/2014/main" id="{B3E861A8-D56C-F249-9001-621E96F90CD6}"/>
              </a:ext>
            </a:extLst>
          </p:cNvPr>
          <p:cNvSpPr/>
          <p:nvPr/>
        </p:nvSpPr>
        <p:spPr>
          <a:xfrm>
            <a:off x="2717401" y="4952293"/>
            <a:ext cx="2695698" cy="1270659"/>
          </a:xfrm>
          <a:prstGeom prst="roundRect">
            <a:avLst/>
          </a:prstGeom>
          <a:solidFill>
            <a:schemeClr val="tx1"/>
          </a:solidFill>
          <a:ln w="76200">
            <a:solidFill>
              <a:srgbClr val="F7CE4C"/>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3F1D5A"/>
                </a:solidFill>
              </a:rPr>
              <a:t>ABOUT THE GAME</a:t>
            </a:r>
          </a:p>
        </p:txBody>
      </p:sp>
      <p:sp>
        <p:nvSpPr>
          <p:cNvPr id="24" name="Rounded Rectangle 23">
            <a:hlinkClick r:id="rId4" action="ppaction://hlinksldjump" highlightClick="1"/>
            <a:extLst>
              <a:ext uri="{FF2B5EF4-FFF2-40B4-BE49-F238E27FC236}">
                <a16:creationId xmlns:a16="http://schemas.microsoft.com/office/drawing/2014/main" id="{3B32FA4E-E07A-E843-A3FB-45746B522881}"/>
              </a:ext>
            </a:extLst>
          </p:cNvPr>
          <p:cNvSpPr/>
          <p:nvPr/>
        </p:nvSpPr>
        <p:spPr>
          <a:xfrm>
            <a:off x="6610184" y="4952292"/>
            <a:ext cx="2695698" cy="1270659"/>
          </a:xfrm>
          <a:prstGeom prst="roundRect">
            <a:avLst/>
          </a:prstGeom>
          <a:solidFill>
            <a:schemeClr val="tx1"/>
          </a:solidFill>
          <a:ln w="76200">
            <a:solidFill>
              <a:srgbClr val="F7CE4C"/>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3F1D5A"/>
                </a:solidFill>
              </a:rPr>
              <a:t>START THE GAME</a:t>
            </a:r>
          </a:p>
        </p:txBody>
      </p:sp>
    </p:spTree>
    <p:extLst>
      <p:ext uri="{BB962C8B-B14F-4D97-AF65-F5344CB8AC3E}">
        <p14:creationId xmlns:p14="http://schemas.microsoft.com/office/powerpoint/2010/main" val="2424625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rapezoid 2"/>
          <p:cNvSpPr/>
          <p:nvPr/>
        </p:nvSpPr>
        <p:spPr>
          <a:xfrm>
            <a:off x="628257" y="274903"/>
            <a:ext cx="10669867" cy="6309338"/>
          </a:xfrm>
          <a:prstGeom prst="trapezoid">
            <a:avLst>
              <a:gd name="adj" fmla="val 43468"/>
            </a:avLst>
          </a:prstGeom>
          <a:solidFill>
            <a:srgbClr val="F7CE4C"/>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7492021" y="4537765"/>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3 TITLE HERE </a:t>
            </a:r>
          </a:p>
        </p:txBody>
      </p:sp>
      <p:sp>
        <p:nvSpPr>
          <p:cNvPr id="8" name="Rectangle 7"/>
          <p:cNvSpPr/>
          <p:nvPr/>
        </p:nvSpPr>
        <p:spPr>
          <a:xfrm>
            <a:off x="4586423" y="4537765"/>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2 TITLE HERE </a:t>
            </a:r>
          </a:p>
        </p:txBody>
      </p:sp>
      <p:sp>
        <p:nvSpPr>
          <p:cNvPr id="9" name="Rectangle 8"/>
          <p:cNvSpPr/>
          <p:nvPr/>
        </p:nvSpPr>
        <p:spPr>
          <a:xfrm>
            <a:off x="1702497" y="4537765"/>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1 TITLE HERE </a:t>
            </a:r>
          </a:p>
        </p:txBody>
      </p:sp>
      <p:sp>
        <p:nvSpPr>
          <p:cNvPr id="10" name="Rectangle 9"/>
          <p:cNvSpPr/>
          <p:nvPr/>
        </p:nvSpPr>
        <p:spPr>
          <a:xfrm>
            <a:off x="6097313" y="2467968"/>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5 TITLE HERE </a:t>
            </a:r>
          </a:p>
        </p:txBody>
      </p:sp>
      <p:sp>
        <p:nvSpPr>
          <p:cNvPr id="11" name="Rectangle 10"/>
          <p:cNvSpPr/>
          <p:nvPr/>
        </p:nvSpPr>
        <p:spPr>
          <a:xfrm>
            <a:off x="3213387" y="2467968"/>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4 TITLE HERE </a:t>
            </a:r>
          </a:p>
        </p:txBody>
      </p:sp>
      <p:sp>
        <p:nvSpPr>
          <p:cNvPr id="12" name="Rectangle 11"/>
          <p:cNvSpPr/>
          <p:nvPr/>
        </p:nvSpPr>
        <p:spPr>
          <a:xfrm>
            <a:off x="4738822" y="386947"/>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6 TITLE HERE </a:t>
            </a:r>
          </a:p>
        </p:txBody>
      </p:sp>
      <p:sp>
        <p:nvSpPr>
          <p:cNvPr id="20" name="TextBox 19"/>
          <p:cNvSpPr txBox="1"/>
          <p:nvPr/>
        </p:nvSpPr>
        <p:spPr>
          <a:xfrm>
            <a:off x="149407" y="164256"/>
            <a:ext cx="2354295" cy="1169551"/>
          </a:xfrm>
          <a:prstGeom prst="rect">
            <a:avLst/>
          </a:prstGeom>
          <a:noFill/>
        </p:spPr>
        <p:txBody>
          <a:bodyPr wrap="square" rtlCol="0">
            <a:spAutoFit/>
          </a:bodyPr>
          <a:lstStyle/>
          <a:p>
            <a:r>
              <a:rPr lang="en-US" sz="3500" dirty="0">
                <a:solidFill>
                  <a:srgbClr val="3F1D5A"/>
                </a:solidFill>
                <a:latin typeface="Impact"/>
                <a:cs typeface="Impact"/>
              </a:rPr>
              <a:t>WINNER’S</a:t>
            </a:r>
          </a:p>
          <a:p>
            <a:r>
              <a:rPr lang="en-US" sz="3500" dirty="0">
                <a:solidFill>
                  <a:srgbClr val="3F1D5A"/>
                </a:solidFill>
                <a:latin typeface="Impact"/>
                <a:cs typeface="Impact"/>
              </a:rPr>
              <a:t>CIRCLE</a:t>
            </a:r>
          </a:p>
        </p:txBody>
      </p:sp>
      <p:sp>
        <p:nvSpPr>
          <p:cNvPr id="21" name="10-Point Star 20">
            <a:hlinkClick r:id="rId2" action="ppaction://hlinksldjump" highlightClick="1"/>
          </p:cNvPr>
          <p:cNvSpPr/>
          <p:nvPr/>
        </p:nvSpPr>
        <p:spPr>
          <a:xfrm>
            <a:off x="1769874" y="4574316"/>
            <a:ext cx="733828" cy="733828"/>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10</a:t>
            </a:r>
          </a:p>
        </p:txBody>
      </p:sp>
      <p:sp>
        <p:nvSpPr>
          <p:cNvPr id="22" name="10-Point Star 21">
            <a:hlinkClick r:id="rId2" action="ppaction://hlinksldjump" highlightClick="1"/>
          </p:cNvPr>
          <p:cNvSpPr/>
          <p:nvPr/>
        </p:nvSpPr>
        <p:spPr>
          <a:xfrm>
            <a:off x="4645726" y="4574316"/>
            <a:ext cx="710395" cy="710395"/>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50</a:t>
            </a:r>
          </a:p>
        </p:txBody>
      </p:sp>
      <p:sp>
        <p:nvSpPr>
          <p:cNvPr id="23" name="10-Point Star 22">
            <a:hlinkClick r:id="rId2" action="ppaction://hlinksldjump" highlightClick="1"/>
          </p:cNvPr>
          <p:cNvSpPr/>
          <p:nvPr/>
        </p:nvSpPr>
        <p:spPr>
          <a:xfrm>
            <a:off x="7550736" y="4574317"/>
            <a:ext cx="710395" cy="710395"/>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100</a:t>
            </a:r>
          </a:p>
        </p:txBody>
      </p:sp>
      <p:sp>
        <p:nvSpPr>
          <p:cNvPr id="24" name="10-Point Star 23">
            <a:hlinkClick r:id="rId2" action="ppaction://hlinksldjump" highlightClick="1"/>
          </p:cNvPr>
          <p:cNvSpPr/>
          <p:nvPr/>
        </p:nvSpPr>
        <p:spPr>
          <a:xfrm>
            <a:off x="3275037" y="2504847"/>
            <a:ext cx="729404" cy="729404"/>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200</a:t>
            </a:r>
          </a:p>
        </p:txBody>
      </p:sp>
      <p:sp>
        <p:nvSpPr>
          <p:cNvPr id="25" name="10-Point Star 24">
            <a:hlinkClick r:id="rId2" action="ppaction://hlinksldjump" highlightClick="1"/>
          </p:cNvPr>
          <p:cNvSpPr/>
          <p:nvPr/>
        </p:nvSpPr>
        <p:spPr>
          <a:xfrm>
            <a:off x="6154588" y="2504847"/>
            <a:ext cx="687646" cy="687646"/>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300</a:t>
            </a:r>
          </a:p>
        </p:txBody>
      </p:sp>
      <p:sp>
        <p:nvSpPr>
          <p:cNvPr id="26" name="10-Point Star 25">
            <a:hlinkClick r:id="rId2" action="ppaction://hlinksldjump" highlightClick="1"/>
          </p:cNvPr>
          <p:cNvSpPr/>
          <p:nvPr/>
        </p:nvSpPr>
        <p:spPr>
          <a:xfrm>
            <a:off x="4796707" y="396589"/>
            <a:ext cx="721223" cy="721223"/>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500</a:t>
            </a:r>
          </a:p>
        </p:txBody>
      </p:sp>
      <p:sp>
        <p:nvSpPr>
          <p:cNvPr id="27" name="Oval 26">
            <a:hlinkClick r:id="rId3" action="ppaction://hlinksldjump" highlightClick="1"/>
          </p:cNvPr>
          <p:cNvSpPr/>
          <p:nvPr/>
        </p:nvSpPr>
        <p:spPr>
          <a:xfrm>
            <a:off x="10085549" y="164256"/>
            <a:ext cx="1661582"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GO TO ROUND 2</a:t>
            </a:r>
          </a:p>
        </p:txBody>
      </p:sp>
    </p:spTree>
    <p:extLst>
      <p:ext uri="{BB962C8B-B14F-4D97-AF65-F5344CB8AC3E}">
        <p14:creationId xmlns:p14="http://schemas.microsoft.com/office/powerpoint/2010/main" val="176863141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7" restart="whenNotActive" fill="hold" evtFilter="cancelBubble" nodeType="interactiveSeq">
                <p:stCondLst>
                  <p:cond evt="onClick" delay="0">
                    <p:tgtEl>
                      <p:spTgt spid="11"/>
                    </p:tgtEl>
                  </p:cond>
                </p:stCondLst>
                <p:endSync evt="end" delay="0">
                  <p:rtn val="all"/>
                </p:endSync>
                <p:childTnLst>
                  <p:par>
                    <p:cTn id="18" fill="hold">
                      <p:stCondLst>
                        <p:cond delay="0"/>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11"/>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27" restart="whenNotActive" fill="hold" evtFilter="cancelBubble" nodeType="interactiveSeq">
                <p:stCondLst>
                  <p:cond evt="onClick" delay="0">
                    <p:tgtEl>
                      <p:spTgt spid="12"/>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childTnLst>
        </p:cTn>
      </p:par>
    </p:tnLst>
    <p:bldLst>
      <p:bldP spid="21" grpId="0" animBg="1"/>
      <p:bldP spid="22" grpId="0" animBg="1"/>
      <p:bldP spid="23" grpId="0" animBg="1"/>
      <p:bldP spid="24" grpId="0" animBg="1"/>
      <p:bldP spid="25" grpId="0" animBg="1"/>
      <p:bldP spid="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F1D5A"/>
        </a:solidFill>
        <a:effectLst/>
      </p:bgPr>
    </p:bg>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solidFill>
            <a:srgbClr val="F7CE4C"/>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rapezoid 2"/>
          <p:cNvSpPr/>
          <p:nvPr/>
        </p:nvSpPr>
        <p:spPr>
          <a:xfrm>
            <a:off x="628257" y="274903"/>
            <a:ext cx="10669867" cy="6309338"/>
          </a:xfrm>
          <a:prstGeom prst="trapezoid">
            <a:avLst>
              <a:gd name="adj" fmla="val 43468"/>
            </a:avLst>
          </a:prstGeom>
          <a:solidFill>
            <a:schemeClr val="accent4">
              <a:lumMod val="60000"/>
              <a:lumOff val="40000"/>
            </a:schemeClr>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hlinkClick r:id="rId2" action="ppaction://hlinksldjump" highlightClick="1"/>
          </p:cNvPr>
          <p:cNvSpPr/>
          <p:nvPr/>
        </p:nvSpPr>
        <p:spPr>
          <a:xfrm>
            <a:off x="4586423" y="386947"/>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6 TITLE HERE </a:t>
            </a:r>
          </a:p>
        </p:txBody>
      </p:sp>
      <p:sp>
        <p:nvSpPr>
          <p:cNvPr id="19" name="TextBox 18"/>
          <p:cNvSpPr txBox="1"/>
          <p:nvPr/>
        </p:nvSpPr>
        <p:spPr>
          <a:xfrm>
            <a:off x="149407" y="164256"/>
            <a:ext cx="2354295" cy="630942"/>
          </a:xfrm>
          <a:prstGeom prst="rect">
            <a:avLst/>
          </a:prstGeom>
          <a:noFill/>
        </p:spPr>
        <p:txBody>
          <a:bodyPr wrap="square" rtlCol="0">
            <a:spAutoFit/>
          </a:bodyPr>
          <a:lstStyle/>
          <a:p>
            <a:r>
              <a:rPr lang="en-US" sz="3500">
                <a:solidFill>
                  <a:srgbClr val="F7CE4C"/>
                </a:solidFill>
                <a:latin typeface="Impact"/>
                <a:cs typeface="Impact"/>
              </a:rPr>
              <a:t>ROUND 2</a:t>
            </a:r>
          </a:p>
        </p:txBody>
      </p:sp>
      <p:sp>
        <p:nvSpPr>
          <p:cNvPr id="22" name="Rectangle 21">
            <a:hlinkClick r:id="rId3" action="ppaction://hlinksldjump" highlightClick="1"/>
          </p:cNvPr>
          <p:cNvSpPr/>
          <p:nvPr/>
        </p:nvSpPr>
        <p:spPr>
          <a:xfrm>
            <a:off x="3060987" y="2418464"/>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4 TITLE HERE </a:t>
            </a:r>
          </a:p>
        </p:txBody>
      </p:sp>
      <p:sp>
        <p:nvSpPr>
          <p:cNvPr id="23" name="Rectangle 22">
            <a:hlinkClick r:id="rId4" action="ppaction://hlinksldjump" highlightClick="1"/>
          </p:cNvPr>
          <p:cNvSpPr/>
          <p:nvPr/>
        </p:nvSpPr>
        <p:spPr>
          <a:xfrm>
            <a:off x="6133530" y="2418464"/>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5 TITLE HERE </a:t>
            </a:r>
          </a:p>
        </p:txBody>
      </p:sp>
      <p:sp>
        <p:nvSpPr>
          <p:cNvPr id="24" name="Rectangle 23">
            <a:hlinkClick r:id="rId5" action="ppaction://hlinksldjump" highlightClick="1"/>
          </p:cNvPr>
          <p:cNvSpPr/>
          <p:nvPr/>
        </p:nvSpPr>
        <p:spPr>
          <a:xfrm>
            <a:off x="1702496" y="4537765"/>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1 TITLE HERE </a:t>
            </a:r>
          </a:p>
        </p:txBody>
      </p:sp>
      <p:sp>
        <p:nvSpPr>
          <p:cNvPr id="25" name="Rectangle 24">
            <a:hlinkClick r:id="rId6" action="ppaction://hlinksldjump" highlightClick="1"/>
          </p:cNvPr>
          <p:cNvSpPr/>
          <p:nvPr/>
        </p:nvSpPr>
        <p:spPr>
          <a:xfrm>
            <a:off x="4586423" y="4537765"/>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2 TITLE HERE </a:t>
            </a:r>
          </a:p>
        </p:txBody>
      </p:sp>
      <p:sp>
        <p:nvSpPr>
          <p:cNvPr id="26" name="Rectangle 25">
            <a:hlinkClick r:id="rId7" action="ppaction://hlinksldjump" highlightClick="1"/>
          </p:cNvPr>
          <p:cNvSpPr/>
          <p:nvPr/>
        </p:nvSpPr>
        <p:spPr>
          <a:xfrm>
            <a:off x="7492020" y="4537765"/>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3 TITLE HERE </a:t>
            </a:r>
          </a:p>
        </p:txBody>
      </p:sp>
      <p:sp>
        <p:nvSpPr>
          <p:cNvPr id="4" name="10-Point Star 3">
            <a:hlinkClick r:id="rId8" action="ppaction://hlinksldjump" highlightClick="1"/>
          </p:cNvPr>
          <p:cNvSpPr/>
          <p:nvPr/>
        </p:nvSpPr>
        <p:spPr>
          <a:xfrm>
            <a:off x="10019539" y="164256"/>
            <a:ext cx="1727591" cy="1727591"/>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GO TO</a:t>
            </a:r>
          </a:p>
          <a:p>
            <a:pPr algn="ctr"/>
            <a:r>
              <a:rPr lang="en-US" b="1">
                <a:solidFill>
                  <a:srgbClr val="3F1D5A"/>
                </a:solidFill>
              </a:rPr>
              <a:t>WINNER’S CIRCLE!</a:t>
            </a:r>
          </a:p>
        </p:txBody>
      </p:sp>
      <p:sp>
        <p:nvSpPr>
          <p:cNvPr id="13" name="10-Point Star 12"/>
          <p:cNvSpPr/>
          <p:nvPr/>
        </p:nvSpPr>
        <p:spPr>
          <a:xfrm>
            <a:off x="10171939" y="316657"/>
            <a:ext cx="1417795" cy="1399632"/>
          </a:xfrm>
          <a:prstGeom prst="star10">
            <a:avLst/>
          </a:prstGeom>
          <a:noFill/>
          <a:ln w="76200" cmpd="sng">
            <a:solidFill>
              <a:srgbClr val="3F1D5A"/>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74011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7" restart="whenNotActive" fill="hold" evtFilter="cancelBubble" nodeType="interactiveSeq">
                <p:stCondLst>
                  <p:cond evt="onClick" delay="0">
                    <p:tgtEl>
                      <p:spTgt spid="2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12" restart="whenNotActive" fill="hold" evtFilter="cancelBubble" nodeType="interactiveSeq">
                <p:stCondLst>
                  <p:cond evt="onClick" delay="0">
                    <p:tgtEl>
                      <p:spTgt spid="26"/>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17" restart="whenNotActive" fill="hold" evtFilter="cancelBubble" nodeType="interactiveSeq">
                <p:stCondLst>
                  <p:cond evt="onClick" delay="0">
                    <p:tgtEl>
                      <p:spTgt spid="22"/>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2" restart="whenNotActive" fill="hold" evtFilter="cancelBubble" nodeType="interactiveSeq">
                <p:stCondLst>
                  <p:cond evt="onClick" delay="0">
                    <p:tgtEl>
                      <p:spTgt spid="2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27" restart="whenNotActive" fill="hold" evtFilter="cancelBubble" nodeType="interactiveSeq">
                <p:stCondLst>
                  <p:cond evt="onClick" delay="0">
                    <p:tgtEl>
                      <p:spTgt spid="12"/>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 grpId="0" animBg="1"/>
      <p:bldP spid="22" grpId="0" animBg="1"/>
      <p:bldP spid="23" grpId="0" animBg="1"/>
      <p:bldP spid="24" grpId="0" animBg="1"/>
      <p:bldP spid="25"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1</a:t>
            </a:r>
          </a:p>
        </p:txBody>
      </p:sp>
      <p:sp>
        <p:nvSpPr>
          <p:cNvPr id="11" name="Oval 10">
            <a:hlinkClick r:id="rId2" action="ppaction://hlinksldjump" highlightClick="1"/>
          </p:cNvPr>
          <p:cNvSpPr/>
          <p:nvPr/>
        </p:nvSpPr>
        <p:spPr>
          <a:xfrm>
            <a:off x="10085549" y="164256"/>
            <a:ext cx="1661582"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34" name="Trapezoid 33"/>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35" name="Trapezoid 34"/>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36" name="Trapezoid 35"/>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37" name="Trapezoid 36"/>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38" name="Trapezoid 37"/>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39" name="Trapezoid 38"/>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57" name="10-Point Star 56">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58" name="10-Point Star 57">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59" name="10-Point Star 58">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0" name="10-Point Star 59">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1" name="10-Point Star 60">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2" name="10-Point Star 61">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81098536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37"/>
                                        </p:tgtEl>
                                      </p:cBhvr>
                                    </p:animEffect>
                                    <p:animScale>
                                      <p:cBhvr>
                                        <p:cTn id="9" dur="500" autoRev="1" fill="hold"/>
                                        <p:tgtEl>
                                          <p:spTgt spid="37"/>
                                        </p:tgtEl>
                                      </p:cBhvr>
                                      <p:by x="105000" y="105000"/>
                                    </p:animScale>
                                  </p:childTnLst>
                                </p:cTn>
                              </p:par>
                            </p:childTnLst>
                          </p:cTn>
                        </p:par>
                      </p:childTnLst>
                    </p:cTn>
                  </p:par>
                </p:childTnLst>
              </p:cTn>
              <p:nextCondLst>
                <p:cond evt="onClick" delay="0">
                  <p:tgtEl>
                    <p:spTgt spid="37"/>
                  </p:tgtEl>
                </p:cond>
              </p:nextCondLst>
            </p:seq>
            <p:seq concurrent="1" nextAc="seek">
              <p:cTn id="10" restart="whenNotActive" fill="hold" evtFilter="cancelBubble" nodeType="interactiveSeq">
                <p:stCondLst>
                  <p:cond evt="onClick" delay="0">
                    <p:tgtEl>
                      <p:spTgt spid="38"/>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38"/>
                                        </p:tgtEl>
                                      </p:cBhvr>
                                    </p:animEffect>
                                    <p:animScale>
                                      <p:cBhvr>
                                        <p:cTn id="17" dur="500" autoRev="1" fill="hold"/>
                                        <p:tgtEl>
                                          <p:spTgt spid="38"/>
                                        </p:tgtEl>
                                      </p:cBhvr>
                                      <p:by x="105000" y="105000"/>
                                    </p:animScale>
                                  </p:childTnLst>
                                </p:cTn>
                              </p:par>
                            </p:childTnLst>
                          </p:cTn>
                        </p:par>
                      </p:childTnLst>
                    </p:cTn>
                  </p:par>
                </p:childTnLst>
              </p:cTn>
              <p:nextCondLst>
                <p:cond evt="onClick" delay="0">
                  <p:tgtEl>
                    <p:spTgt spid="38"/>
                  </p:tgtEl>
                </p:cond>
              </p:nextCondLst>
            </p:seq>
            <p:seq concurrent="1" nextAc="seek">
              <p:cTn id="18" restart="whenNotActive" fill="hold" evtFilter="cancelBubble" nodeType="interactiveSeq">
                <p:stCondLst>
                  <p:cond evt="onClick" delay="0">
                    <p:tgtEl>
                      <p:spTgt spid="39"/>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39"/>
                                        </p:tgtEl>
                                      </p:cBhvr>
                                    </p:animEffect>
                                    <p:animScale>
                                      <p:cBhvr>
                                        <p:cTn id="25" dur="500" autoRev="1" fill="hold"/>
                                        <p:tgtEl>
                                          <p:spTgt spid="39"/>
                                        </p:tgtEl>
                                      </p:cBhvr>
                                      <p:by x="105000" y="105000"/>
                                    </p:animScale>
                                  </p:childTnLst>
                                </p:cTn>
                              </p:par>
                            </p:childTnLst>
                          </p:cTn>
                        </p:par>
                      </p:childTnLst>
                    </p:cTn>
                  </p:par>
                </p:childTnLst>
              </p:cTn>
              <p:nextCondLst>
                <p:cond evt="onClick" delay="0">
                  <p:tgtEl>
                    <p:spTgt spid="39"/>
                  </p:tgtEl>
                </p:cond>
              </p:nextCondLst>
            </p:seq>
            <p:seq concurrent="1" nextAc="seek">
              <p:cTn id="26" restart="whenNotActive" fill="hold" evtFilter="cancelBubble" nodeType="interactiveSeq">
                <p:stCondLst>
                  <p:cond evt="onClick" delay="0">
                    <p:tgtEl>
                      <p:spTgt spid="36"/>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1"/>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36"/>
                                        </p:tgtEl>
                                      </p:cBhvr>
                                    </p:animEffect>
                                    <p:animScale>
                                      <p:cBhvr>
                                        <p:cTn id="33" dur="500" autoRev="1" fill="hold"/>
                                        <p:tgtEl>
                                          <p:spTgt spid="36"/>
                                        </p:tgtEl>
                                      </p:cBhvr>
                                      <p:by x="105000" y="105000"/>
                                    </p:animScale>
                                  </p:childTnLst>
                                </p:cTn>
                              </p:par>
                            </p:childTnLst>
                          </p:cTn>
                        </p:par>
                      </p:childTnLst>
                    </p:cTn>
                  </p:par>
                </p:childTnLst>
              </p:cTn>
              <p:nextCondLst>
                <p:cond evt="onClick" delay="0">
                  <p:tgtEl>
                    <p:spTgt spid="36"/>
                  </p:tgtEl>
                </p:cond>
              </p:nextCondLst>
            </p:seq>
            <p:seq concurrent="1" nextAc="seek">
              <p:cTn id="34" restart="whenNotActive" fill="hold" evtFilter="cancelBubble" nodeType="interactiveSeq">
                <p:stCondLst>
                  <p:cond evt="onClick" delay="0">
                    <p:tgtEl>
                      <p:spTgt spid="35"/>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35"/>
                                        </p:tgtEl>
                                      </p:cBhvr>
                                    </p:animEffect>
                                    <p:animScale>
                                      <p:cBhvr>
                                        <p:cTn id="41" dur="500" autoRev="1" fill="hold"/>
                                        <p:tgtEl>
                                          <p:spTgt spid="35"/>
                                        </p:tgtEl>
                                      </p:cBhvr>
                                      <p:by x="105000" y="105000"/>
                                    </p:animScale>
                                  </p:childTnLst>
                                </p:cTn>
                              </p:par>
                            </p:childTnLst>
                          </p:cTn>
                        </p:par>
                      </p:childTnLst>
                    </p:cTn>
                  </p:par>
                </p:childTnLst>
              </p:cTn>
              <p:nextCondLst>
                <p:cond evt="onClick" delay="0">
                  <p:tgtEl>
                    <p:spTgt spid="35"/>
                  </p:tgtEl>
                </p:cond>
              </p:nextCondLst>
            </p:seq>
            <p:seq concurrent="1" nextAc="seek">
              <p:cTn id="42" restart="whenNotActive" fill="hold" evtFilter="cancelBubble" nodeType="interactiveSeq">
                <p:stCondLst>
                  <p:cond evt="onClick" delay="0">
                    <p:tgtEl>
                      <p:spTgt spid="34"/>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34"/>
                                        </p:tgtEl>
                                      </p:cBhvr>
                                    </p:animEffect>
                                    <p:animScale>
                                      <p:cBhvr>
                                        <p:cTn id="49" dur="500" autoRev="1" fill="hold"/>
                                        <p:tgtEl>
                                          <p:spTgt spid="34"/>
                                        </p:tgtEl>
                                      </p:cBhvr>
                                      <p:by x="105000" y="105000"/>
                                    </p:animScale>
                                  </p:childTnLst>
                                </p:cTn>
                              </p:par>
                            </p:childTnLst>
                          </p:cTn>
                        </p:par>
                      </p:childTnLst>
                    </p:cTn>
                  </p:par>
                </p:childTnLst>
              </p:cTn>
              <p:nextCondLst>
                <p:cond evt="onClick" delay="0">
                  <p:tgtEl>
                    <p:spTgt spid="34"/>
                  </p:tgtEl>
                </p:cond>
              </p:nextCondLst>
            </p:seq>
          </p:childTnLst>
        </p:cTn>
      </p:par>
    </p:tnLst>
    <p:bldLst>
      <p:bldP spid="34" grpId="0" animBg="1"/>
      <p:bldP spid="35" grpId="0" animBg="1"/>
      <p:bldP spid="36" grpId="0" animBg="1"/>
      <p:bldP spid="37" grpId="0" animBg="1"/>
      <p:bldP spid="38" grpId="0" animBg="1"/>
      <p:bldP spid="39" grpId="0" animBg="1"/>
      <p:bldP spid="57" grpId="0" animBg="1"/>
      <p:bldP spid="58" grpId="0" animBg="1"/>
      <p:bldP spid="59" grpId="0" animBg="1"/>
      <p:bldP spid="60" grpId="0" animBg="1"/>
      <p:bldP spid="61" grpId="0" animBg="1"/>
      <p:bldP spid="6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2</a:t>
            </a:r>
          </a:p>
        </p:txBody>
      </p:sp>
      <p:sp>
        <p:nvSpPr>
          <p:cNvPr id="11" name="Oval 10">
            <a:hlinkClick r:id="rId2" action="ppaction://hlinksldjump" highlightClick="1"/>
          </p:cNvPr>
          <p:cNvSpPr/>
          <p:nvPr/>
        </p:nvSpPr>
        <p:spPr>
          <a:xfrm>
            <a:off x="10085548" y="164256"/>
            <a:ext cx="1661583"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2" name="Trapezoid 11"/>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3" name="Trapezoid 12"/>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14" name="Trapezoid 13"/>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15" name="Trapezoid 14"/>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16" name="Trapezoid 15"/>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17" name="Trapezoid 16"/>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42" name="10-Point Star 41">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3" name="10-Point Star 42">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4" name="10-Point Star 43">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5" name="10-Point Star 44">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6" name="10-Point Star 45">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7" name="10-Point Star 46">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22576276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15"/>
                                        </p:tgtEl>
                                      </p:cBhvr>
                                    </p:animEffect>
                                    <p:animScale>
                                      <p:cBhvr>
                                        <p:cTn id="9" dur="500" autoRev="1" fill="hold"/>
                                        <p:tgtEl>
                                          <p:spTgt spid="15"/>
                                        </p:tgtEl>
                                      </p:cBhvr>
                                      <p:by x="105000" y="105000"/>
                                    </p:animScale>
                                  </p:childTnLst>
                                </p:cTn>
                              </p:par>
                            </p:childTnLst>
                          </p:cTn>
                        </p:par>
                      </p:childTnLst>
                    </p:cTn>
                  </p:par>
                </p:childTnLst>
              </p:cTn>
              <p:nextCondLst>
                <p:cond evt="onClick" delay="0">
                  <p:tgtEl>
                    <p:spTgt spid="15"/>
                  </p:tgtEl>
                </p:cond>
              </p:nextCondLst>
            </p:seq>
            <p:seq concurrent="1" nextAc="seek">
              <p:cTn id="10" restart="whenNotActive" fill="hold" evtFilter="cancelBubble" nodeType="interactiveSeq">
                <p:stCondLst>
                  <p:cond evt="onClick" delay="0">
                    <p:tgtEl>
                      <p:spTgt spid="16"/>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16"/>
                                        </p:tgtEl>
                                      </p:cBhvr>
                                    </p:animEffect>
                                    <p:animScale>
                                      <p:cBhvr>
                                        <p:cTn id="17" dur="500" autoRev="1" fill="hold"/>
                                        <p:tgtEl>
                                          <p:spTgt spid="16"/>
                                        </p:tgtEl>
                                      </p:cBhvr>
                                      <p:by x="105000" y="105000"/>
                                    </p:animScale>
                                  </p:childTnLst>
                                </p:cTn>
                              </p:par>
                            </p:childTnLst>
                          </p:cTn>
                        </p:par>
                      </p:childTnLst>
                    </p:cTn>
                  </p:par>
                </p:childTnLst>
              </p:cTn>
              <p:nextCondLst>
                <p:cond evt="onClick" delay="0">
                  <p:tgtEl>
                    <p:spTgt spid="16"/>
                  </p:tgtEl>
                </p:cond>
              </p:nextCondLst>
            </p:seq>
            <p:seq concurrent="1" nextAc="seek">
              <p:cTn id="18" restart="whenNotActive" fill="hold" evtFilter="cancelBubble" nodeType="interactiveSeq">
                <p:stCondLst>
                  <p:cond evt="onClick" delay="0">
                    <p:tgtEl>
                      <p:spTgt spid="17"/>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17"/>
                                        </p:tgtEl>
                                      </p:cBhvr>
                                    </p:animEffect>
                                    <p:animScale>
                                      <p:cBhvr>
                                        <p:cTn id="25" dur="500" autoRev="1" fill="hold"/>
                                        <p:tgtEl>
                                          <p:spTgt spid="17"/>
                                        </p:tgtEl>
                                      </p:cBhvr>
                                      <p:by x="105000" y="105000"/>
                                    </p:animScale>
                                  </p:childTnLst>
                                </p:cTn>
                              </p:par>
                            </p:childTnLst>
                          </p:cTn>
                        </p:par>
                      </p:childTnLst>
                    </p:cTn>
                  </p:par>
                </p:childTnLst>
              </p:cTn>
              <p:nextCondLst>
                <p:cond evt="onClick" delay="0">
                  <p:tgtEl>
                    <p:spTgt spid="17"/>
                  </p:tgtEl>
                </p:cond>
              </p:nextCondLst>
            </p:seq>
            <p:seq concurrent="1" nextAc="seek">
              <p:cTn id="26" restart="whenNotActive" fill="hold" evtFilter="cancelBubble" nodeType="interactiveSeq">
                <p:stCondLst>
                  <p:cond evt="onClick" delay="0">
                    <p:tgtEl>
                      <p:spTgt spid="13"/>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13"/>
                                        </p:tgtEl>
                                      </p:cBhvr>
                                    </p:animEffect>
                                    <p:animScale>
                                      <p:cBhvr>
                                        <p:cTn id="33" dur="500" autoRev="1" fill="hold"/>
                                        <p:tgtEl>
                                          <p:spTgt spid="13"/>
                                        </p:tgtEl>
                                      </p:cBhvr>
                                      <p:by x="105000" y="105000"/>
                                    </p:animScale>
                                  </p:childTnLst>
                                </p:cTn>
                              </p:par>
                            </p:childTnLst>
                          </p:cTn>
                        </p:par>
                      </p:childTnLst>
                    </p:cTn>
                  </p:par>
                </p:childTnLst>
              </p:cTn>
              <p:nextCondLst>
                <p:cond evt="onClick" delay="0">
                  <p:tgtEl>
                    <p:spTgt spid="13"/>
                  </p:tgtEl>
                </p:cond>
              </p:nextCondLst>
            </p:seq>
            <p:seq concurrent="1" nextAc="seek">
              <p:cTn id="34" restart="whenNotActive" fill="hold" evtFilter="cancelBubble" nodeType="interactiveSeq">
                <p:stCondLst>
                  <p:cond evt="onClick" delay="0">
                    <p:tgtEl>
                      <p:spTgt spid="14"/>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14"/>
                                        </p:tgtEl>
                                      </p:cBhvr>
                                    </p:animEffect>
                                    <p:animScale>
                                      <p:cBhvr>
                                        <p:cTn id="41" dur="500" autoRev="1" fill="hold"/>
                                        <p:tgtEl>
                                          <p:spTgt spid="14"/>
                                        </p:tgtEl>
                                      </p:cBhvr>
                                      <p:by x="105000" y="105000"/>
                                    </p:animScale>
                                  </p:childTnLst>
                                </p:cTn>
                              </p:par>
                            </p:childTnLst>
                          </p:cTn>
                        </p:par>
                      </p:childTnLst>
                    </p:cTn>
                  </p:par>
                </p:childTnLst>
              </p:cTn>
              <p:nextCondLst>
                <p:cond evt="onClick" delay="0">
                  <p:tgtEl>
                    <p:spTgt spid="14"/>
                  </p:tgtEl>
                </p:cond>
              </p:nextCondLst>
            </p:seq>
            <p:seq concurrent="1" nextAc="seek">
              <p:cTn id="42" restart="whenNotActive" fill="hold" evtFilter="cancelBubble" nodeType="interactiveSeq">
                <p:stCondLst>
                  <p:cond evt="onClick" delay="0">
                    <p:tgtEl>
                      <p:spTgt spid="12"/>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2"/>
                                        </p:tgtEl>
                                      </p:cBhvr>
                                    </p:animEffect>
                                    <p:animScale>
                                      <p:cBhvr>
                                        <p:cTn id="49" dur="500" autoRev="1" fill="hold"/>
                                        <p:tgtEl>
                                          <p:spTgt spid="12"/>
                                        </p:tgtEl>
                                      </p:cBhvr>
                                      <p:by x="105000" y="105000"/>
                                    </p:animScale>
                                  </p:childTnLst>
                                </p:cTn>
                              </p:par>
                            </p:childTnLst>
                          </p:cTn>
                        </p:par>
                      </p:childTnLst>
                    </p:cTn>
                  </p:par>
                </p:childTnLst>
              </p:cTn>
              <p:nextCondLst>
                <p:cond evt="onClick" delay="0">
                  <p:tgtEl>
                    <p:spTgt spid="12"/>
                  </p:tgtEl>
                </p:cond>
              </p:nextCondLst>
            </p:seq>
          </p:childTnLst>
        </p:cTn>
      </p:par>
    </p:tnLst>
    <p:bldLst>
      <p:bldP spid="12" grpId="0" animBg="1"/>
      <p:bldP spid="13" grpId="0" animBg="1"/>
      <p:bldP spid="14" grpId="0" animBg="1"/>
      <p:bldP spid="15" grpId="0" animBg="1"/>
      <p:bldP spid="16" grpId="0" animBg="1"/>
      <p:bldP spid="17" grpId="0" animBg="1"/>
      <p:bldP spid="42" grpId="0" animBg="1"/>
      <p:bldP spid="43" grpId="0" animBg="1"/>
      <p:bldP spid="44" grpId="0" animBg="1"/>
      <p:bldP spid="45" grpId="0" animBg="1"/>
      <p:bldP spid="46" grpId="0" animBg="1"/>
      <p:bldP spid="4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3</a:t>
            </a:r>
          </a:p>
        </p:txBody>
      </p:sp>
      <p:sp>
        <p:nvSpPr>
          <p:cNvPr id="11" name="Oval 10">
            <a:hlinkClick r:id="rId2" action="ppaction://hlinksldjump" highlightClick="1"/>
          </p:cNvPr>
          <p:cNvSpPr/>
          <p:nvPr/>
        </p:nvSpPr>
        <p:spPr>
          <a:xfrm>
            <a:off x="10085549" y="164256"/>
            <a:ext cx="1661582"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2" name="Trapezoid 11"/>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3" name="Trapezoid 12"/>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14" name="Trapezoid 13"/>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15" name="Trapezoid 14"/>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16" name="Trapezoid 15"/>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17" name="Trapezoid 16"/>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42" name="10-Point Star 41">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3" name="10-Point Star 42">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4" name="10-Point Star 43">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5" name="10-Point Star 44">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6" name="10-Point Star 45">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7" name="10-Point Star 46">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205872379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15"/>
                                        </p:tgtEl>
                                      </p:cBhvr>
                                    </p:animEffect>
                                    <p:animScale>
                                      <p:cBhvr>
                                        <p:cTn id="9" dur="500" autoRev="1" fill="hold"/>
                                        <p:tgtEl>
                                          <p:spTgt spid="15"/>
                                        </p:tgtEl>
                                      </p:cBhvr>
                                      <p:by x="105000" y="105000"/>
                                    </p:animScale>
                                  </p:childTnLst>
                                </p:cTn>
                              </p:par>
                            </p:childTnLst>
                          </p:cTn>
                        </p:par>
                      </p:childTnLst>
                    </p:cTn>
                  </p:par>
                </p:childTnLst>
              </p:cTn>
              <p:nextCondLst>
                <p:cond evt="onClick" delay="0">
                  <p:tgtEl>
                    <p:spTgt spid="15"/>
                  </p:tgtEl>
                </p:cond>
              </p:nextCondLst>
            </p:seq>
            <p:seq concurrent="1" nextAc="seek">
              <p:cTn id="10" restart="whenNotActive" fill="hold" evtFilter="cancelBubble" nodeType="interactiveSeq">
                <p:stCondLst>
                  <p:cond evt="onClick" delay="0">
                    <p:tgtEl>
                      <p:spTgt spid="16"/>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16"/>
                                        </p:tgtEl>
                                      </p:cBhvr>
                                    </p:animEffect>
                                    <p:animScale>
                                      <p:cBhvr>
                                        <p:cTn id="17" dur="500" autoRev="1" fill="hold"/>
                                        <p:tgtEl>
                                          <p:spTgt spid="16"/>
                                        </p:tgtEl>
                                      </p:cBhvr>
                                      <p:by x="105000" y="105000"/>
                                    </p:animScale>
                                  </p:childTnLst>
                                </p:cTn>
                              </p:par>
                            </p:childTnLst>
                          </p:cTn>
                        </p:par>
                      </p:childTnLst>
                    </p:cTn>
                  </p:par>
                </p:childTnLst>
              </p:cTn>
              <p:nextCondLst>
                <p:cond evt="onClick" delay="0">
                  <p:tgtEl>
                    <p:spTgt spid="16"/>
                  </p:tgtEl>
                </p:cond>
              </p:nextCondLst>
            </p:seq>
            <p:seq concurrent="1" nextAc="seek">
              <p:cTn id="18" restart="whenNotActive" fill="hold" evtFilter="cancelBubble" nodeType="interactiveSeq">
                <p:stCondLst>
                  <p:cond evt="onClick" delay="0">
                    <p:tgtEl>
                      <p:spTgt spid="17"/>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17"/>
                                        </p:tgtEl>
                                      </p:cBhvr>
                                    </p:animEffect>
                                    <p:animScale>
                                      <p:cBhvr>
                                        <p:cTn id="25" dur="500" autoRev="1" fill="hold"/>
                                        <p:tgtEl>
                                          <p:spTgt spid="17"/>
                                        </p:tgtEl>
                                      </p:cBhvr>
                                      <p:by x="105000" y="105000"/>
                                    </p:animScale>
                                  </p:childTnLst>
                                </p:cTn>
                              </p:par>
                            </p:childTnLst>
                          </p:cTn>
                        </p:par>
                      </p:childTnLst>
                    </p:cTn>
                  </p:par>
                </p:childTnLst>
              </p:cTn>
              <p:nextCondLst>
                <p:cond evt="onClick" delay="0">
                  <p:tgtEl>
                    <p:spTgt spid="17"/>
                  </p:tgtEl>
                </p:cond>
              </p:nextCondLst>
            </p:seq>
            <p:seq concurrent="1" nextAc="seek">
              <p:cTn id="26" restart="whenNotActive" fill="hold" evtFilter="cancelBubble" nodeType="interactiveSeq">
                <p:stCondLst>
                  <p:cond evt="onClick" delay="0">
                    <p:tgtEl>
                      <p:spTgt spid="13"/>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13"/>
                                        </p:tgtEl>
                                      </p:cBhvr>
                                    </p:animEffect>
                                    <p:animScale>
                                      <p:cBhvr>
                                        <p:cTn id="33" dur="500" autoRev="1" fill="hold"/>
                                        <p:tgtEl>
                                          <p:spTgt spid="13"/>
                                        </p:tgtEl>
                                      </p:cBhvr>
                                      <p:by x="105000" y="105000"/>
                                    </p:animScale>
                                  </p:childTnLst>
                                </p:cTn>
                              </p:par>
                            </p:childTnLst>
                          </p:cTn>
                        </p:par>
                      </p:childTnLst>
                    </p:cTn>
                  </p:par>
                </p:childTnLst>
              </p:cTn>
              <p:nextCondLst>
                <p:cond evt="onClick" delay="0">
                  <p:tgtEl>
                    <p:spTgt spid="13"/>
                  </p:tgtEl>
                </p:cond>
              </p:nextCondLst>
            </p:seq>
            <p:seq concurrent="1" nextAc="seek">
              <p:cTn id="34" restart="whenNotActive" fill="hold" evtFilter="cancelBubble" nodeType="interactiveSeq">
                <p:stCondLst>
                  <p:cond evt="onClick" delay="0">
                    <p:tgtEl>
                      <p:spTgt spid="14"/>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500" tmFilter="0, 0; .2, .5; .8, .5; 1, 0"/>
                                        <p:tgtEl>
                                          <p:spTgt spid="14"/>
                                        </p:tgtEl>
                                      </p:cBhvr>
                                    </p:animEffect>
                                    <p:animScale>
                                      <p:cBhvr>
                                        <p:cTn id="41" dur="250" autoRev="1" fill="hold"/>
                                        <p:tgtEl>
                                          <p:spTgt spid="14"/>
                                        </p:tgtEl>
                                      </p:cBhvr>
                                      <p:by x="105000" y="105000"/>
                                    </p:animScale>
                                  </p:childTnLst>
                                </p:cTn>
                              </p:par>
                            </p:childTnLst>
                          </p:cTn>
                        </p:par>
                      </p:childTnLst>
                    </p:cTn>
                  </p:par>
                </p:childTnLst>
              </p:cTn>
              <p:nextCondLst>
                <p:cond evt="onClick" delay="0">
                  <p:tgtEl>
                    <p:spTgt spid="14"/>
                  </p:tgtEl>
                </p:cond>
              </p:nextCondLst>
            </p:seq>
            <p:seq concurrent="1" nextAc="seek">
              <p:cTn id="42" restart="whenNotActive" fill="hold" evtFilter="cancelBubble" nodeType="interactiveSeq">
                <p:stCondLst>
                  <p:cond evt="onClick" delay="0">
                    <p:tgtEl>
                      <p:spTgt spid="12"/>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2"/>
                                        </p:tgtEl>
                                      </p:cBhvr>
                                    </p:animEffect>
                                    <p:animScale>
                                      <p:cBhvr>
                                        <p:cTn id="49" dur="500" autoRev="1" fill="hold"/>
                                        <p:tgtEl>
                                          <p:spTgt spid="12"/>
                                        </p:tgtEl>
                                      </p:cBhvr>
                                      <p:by x="105000" y="105000"/>
                                    </p:animScale>
                                  </p:childTnLst>
                                </p:cTn>
                              </p:par>
                            </p:childTnLst>
                          </p:cTn>
                        </p:par>
                      </p:childTnLst>
                    </p:cTn>
                  </p:par>
                </p:childTnLst>
              </p:cTn>
              <p:nextCondLst>
                <p:cond evt="onClick" delay="0">
                  <p:tgtEl>
                    <p:spTgt spid="12"/>
                  </p:tgtEl>
                </p:cond>
              </p:nextCondLst>
            </p:seq>
          </p:childTnLst>
        </p:cTn>
      </p:par>
    </p:tnLst>
    <p:bldLst>
      <p:bldP spid="12" grpId="0" animBg="1"/>
      <p:bldP spid="13" grpId="0" animBg="1"/>
      <p:bldP spid="14" grpId="0" animBg="1"/>
      <p:bldP spid="15" grpId="0" animBg="1"/>
      <p:bldP spid="16" grpId="0" animBg="1"/>
      <p:bldP spid="17" grpId="0" animBg="1"/>
      <p:bldP spid="42" grpId="0" animBg="1"/>
      <p:bldP spid="43" grpId="0" animBg="1"/>
      <p:bldP spid="44" grpId="0" animBg="1"/>
      <p:bldP spid="45" grpId="0" animBg="1"/>
      <p:bldP spid="46" grpId="0" animBg="1"/>
      <p:bldP spid="4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4</a:t>
            </a:r>
          </a:p>
        </p:txBody>
      </p:sp>
      <p:sp>
        <p:nvSpPr>
          <p:cNvPr id="11" name="Oval 10">
            <a:hlinkClick r:id="rId2" action="ppaction://hlinksldjump" highlightClick="1"/>
          </p:cNvPr>
          <p:cNvSpPr/>
          <p:nvPr/>
        </p:nvSpPr>
        <p:spPr>
          <a:xfrm>
            <a:off x="10085549" y="164256"/>
            <a:ext cx="1661582"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2" name="Trapezoid 11"/>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3" name="Trapezoid 12"/>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14" name="Trapezoid 13"/>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15" name="Trapezoid 14"/>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16" name="Trapezoid 15"/>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17" name="Trapezoid 16"/>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42" name="10-Point Star 41">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3" name="10-Point Star 42">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4" name="10-Point Star 43">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5" name="10-Point Star 44">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6" name="10-Point Star 45">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7" name="10-Point Star 46">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275681612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15"/>
                                        </p:tgtEl>
                                      </p:cBhvr>
                                    </p:animEffect>
                                    <p:animScale>
                                      <p:cBhvr>
                                        <p:cTn id="9" dur="500" autoRev="1" fill="hold"/>
                                        <p:tgtEl>
                                          <p:spTgt spid="15"/>
                                        </p:tgtEl>
                                      </p:cBhvr>
                                      <p:by x="105000" y="105000"/>
                                    </p:animScale>
                                  </p:childTnLst>
                                </p:cTn>
                              </p:par>
                            </p:childTnLst>
                          </p:cTn>
                        </p:par>
                      </p:childTnLst>
                    </p:cTn>
                  </p:par>
                </p:childTnLst>
              </p:cTn>
              <p:nextCondLst>
                <p:cond evt="onClick" delay="0">
                  <p:tgtEl>
                    <p:spTgt spid="15"/>
                  </p:tgtEl>
                </p:cond>
              </p:nextCondLst>
            </p:seq>
            <p:seq concurrent="1" nextAc="seek">
              <p:cTn id="10" restart="whenNotActive" fill="hold" evtFilter="cancelBubble" nodeType="interactiveSeq">
                <p:stCondLst>
                  <p:cond evt="onClick" delay="0">
                    <p:tgtEl>
                      <p:spTgt spid="16"/>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16"/>
                                        </p:tgtEl>
                                      </p:cBhvr>
                                    </p:animEffect>
                                    <p:animScale>
                                      <p:cBhvr>
                                        <p:cTn id="17" dur="500" autoRev="1" fill="hold"/>
                                        <p:tgtEl>
                                          <p:spTgt spid="16"/>
                                        </p:tgtEl>
                                      </p:cBhvr>
                                      <p:by x="105000" y="105000"/>
                                    </p:animScale>
                                  </p:childTnLst>
                                </p:cTn>
                              </p:par>
                            </p:childTnLst>
                          </p:cTn>
                        </p:par>
                      </p:childTnLst>
                    </p:cTn>
                  </p:par>
                </p:childTnLst>
              </p:cTn>
              <p:nextCondLst>
                <p:cond evt="onClick" delay="0">
                  <p:tgtEl>
                    <p:spTgt spid="16"/>
                  </p:tgtEl>
                </p:cond>
              </p:nextCondLst>
            </p:seq>
            <p:seq concurrent="1" nextAc="seek">
              <p:cTn id="18" restart="whenNotActive" fill="hold" evtFilter="cancelBubble" nodeType="interactiveSeq">
                <p:stCondLst>
                  <p:cond evt="onClick" delay="0">
                    <p:tgtEl>
                      <p:spTgt spid="17"/>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17"/>
                                        </p:tgtEl>
                                      </p:cBhvr>
                                    </p:animEffect>
                                    <p:animScale>
                                      <p:cBhvr>
                                        <p:cTn id="25" dur="500" autoRev="1" fill="hold"/>
                                        <p:tgtEl>
                                          <p:spTgt spid="17"/>
                                        </p:tgtEl>
                                      </p:cBhvr>
                                      <p:by x="105000" y="105000"/>
                                    </p:animScale>
                                  </p:childTnLst>
                                </p:cTn>
                              </p:par>
                            </p:childTnLst>
                          </p:cTn>
                        </p:par>
                      </p:childTnLst>
                    </p:cTn>
                  </p:par>
                </p:childTnLst>
              </p:cTn>
              <p:nextCondLst>
                <p:cond evt="onClick" delay="0">
                  <p:tgtEl>
                    <p:spTgt spid="17"/>
                  </p:tgtEl>
                </p:cond>
              </p:nextCondLst>
            </p:seq>
            <p:seq concurrent="1" nextAc="seek">
              <p:cTn id="26" restart="whenNotActive" fill="hold" evtFilter="cancelBubble" nodeType="interactiveSeq">
                <p:stCondLst>
                  <p:cond evt="onClick" delay="0">
                    <p:tgtEl>
                      <p:spTgt spid="13"/>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13"/>
                                        </p:tgtEl>
                                      </p:cBhvr>
                                    </p:animEffect>
                                    <p:animScale>
                                      <p:cBhvr>
                                        <p:cTn id="33" dur="500" autoRev="1" fill="hold"/>
                                        <p:tgtEl>
                                          <p:spTgt spid="13"/>
                                        </p:tgtEl>
                                      </p:cBhvr>
                                      <p:by x="105000" y="105000"/>
                                    </p:animScale>
                                  </p:childTnLst>
                                </p:cTn>
                              </p:par>
                            </p:childTnLst>
                          </p:cTn>
                        </p:par>
                      </p:childTnLst>
                    </p:cTn>
                  </p:par>
                </p:childTnLst>
              </p:cTn>
              <p:nextCondLst>
                <p:cond evt="onClick" delay="0">
                  <p:tgtEl>
                    <p:spTgt spid="13"/>
                  </p:tgtEl>
                </p:cond>
              </p:nextCondLst>
            </p:seq>
            <p:seq concurrent="1" nextAc="seek">
              <p:cTn id="34" restart="whenNotActive" fill="hold" evtFilter="cancelBubble" nodeType="interactiveSeq">
                <p:stCondLst>
                  <p:cond evt="onClick" delay="0">
                    <p:tgtEl>
                      <p:spTgt spid="14"/>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14"/>
                                        </p:tgtEl>
                                      </p:cBhvr>
                                    </p:animEffect>
                                    <p:animScale>
                                      <p:cBhvr>
                                        <p:cTn id="41" dur="500" autoRev="1" fill="hold"/>
                                        <p:tgtEl>
                                          <p:spTgt spid="14"/>
                                        </p:tgtEl>
                                      </p:cBhvr>
                                      <p:by x="105000" y="105000"/>
                                    </p:animScale>
                                  </p:childTnLst>
                                </p:cTn>
                              </p:par>
                            </p:childTnLst>
                          </p:cTn>
                        </p:par>
                      </p:childTnLst>
                    </p:cTn>
                  </p:par>
                </p:childTnLst>
              </p:cTn>
              <p:nextCondLst>
                <p:cond evt="onClick" delay="0">
                  <p:tgtEl>
                    <p:spTgt spid="14"/>
                  </p:tgtEl>
                </p:cond>
              </p:nextCondLst>
            </p:seq>
            <p:seq concurrent="1" nextAc="seek">
              <p:cTn id="42" restart="whenNotActive" fill="hold" evtFilter="cancelBubble" nodeType="interactiveSeq">
                <p:stCondLst>
                  <p:cond evt="onClick" delay="0">
                    <p:tgtEl>
                      <p:spTgt spid="12"/>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2"/>
                                        </p:tgtEl>
                                      </p:cBhvr>
                                    </p:animEffect>
                                    <p:animScale>
                                      <p:cBhvr>
                                        <p:cTn id="49" dur="500" autoRev="1" fill="hold"/>
                                        <p:tgtEl>
                                          <p:spTgt spid="12"/>
                                        </p:tgtEl>
                                      </p:cBhvr>
                                      <p:by x="105000" y="105000"/>
                                    </p:animScale>
                                  </p:childTnLst>
                                </p:cTn>
                              </p:par>
                            </p:childTnLst>
                          </p:cTn>
                        </p:par>
                      </p:childTnLst>
                    </p:cTn>
                  </p:par>
                </p:childTnLst>
              </p:cTn>
              <p:nextCondLst>
                <p:cond evt="onClick" delay="0">
                  <p:tgtEl>
                    <p:spTgt spid="12"/>
                  </p:tgtEl>
                </p:cond>
              </p:nextCondLst>
            </p:seq>
          </p:childTnLst>
        </p:cTn>
      </p:par>
    </p:tnLst>
    <p:bldLst>
      <p:bldP spid="12" grpId="0" animBg="1"/>
      <p:bldP spid="13" grpId="0" animBg="1"/>
      <p:bldP spid="14" grpId="0" animBg="1"/>
      <p:bldP spid="15" grpId="0" animBg="1"/>
      <p:bldP spid="16" grpId="0" animBg="1"/>
      <p:bldP spid="17" grpId="0" animBg="1"/>
      <p:bldP spid="42" grpId="0" animBg="1"/>
      <p:bldP spid="43" grpId="0" animBg="1"/>
      <p:bldP spid="44" grpId="0" animBg="1"/>
      <p:bldP spid="45" grpId="0" animBg="1"/>
      <p:bldP spid="46" grpId="0" animBg="1"/>
      <p:bldP spid="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5</a:t>
            </a:r>
          </a:p>
        </p:txBody>
      </p:sp>
      <p:sp>
        <p:nvSpPr>
          <p:cNvPr id="11" name="Oval 10">
            <a:hlinkClick r:id="rId2" action="ppaction://hlinksldjump" highlightClick="1"/>
          </p:cNvPr>
          <p:cNvSpPr/>
          <p:nvPr/>
        </p:nvSpPr>
        <p:spPr>
          <a:xfrm>
            <a:off x="10085549" y="164256"/>
            <a:ext cx="1661582"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2" name="Trapezoid 11"/>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3" name="Trapezoid 12"/>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14" name="Trapezoid 13"/>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15" name="Trapezoid 14"/>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16" name="Trapezoid 15"/>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17" name="Trapezoid 16"/>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42" name="10-Point Star 41">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3" name="10-Point Star 42">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4" name="10-Point Star 43">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5" name="10-Point Star 44">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6" name="10-Point Star 45">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7" name="10-Point Star 46">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85667967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15"/>
                                        </p:tgtEl>
                                      </p:cBhvr>
                                    </p:animEffect>
                                    <p:animScale>
                                      <p:cBhvr>
                                        <p:cTn id="9" dur="500" autoRev="1" fill="hold"/>
                                        <p:tgtEl>
                                          <p:spTgt spid="15"/>
                                        </p:tgtEl>
                                      </p:cBhvr>
                                      <p:by x="105000" y="105000"/>
                                    </p:animScale>
                                  </p:childTnLst>
                                </p:cTn>
                              </p:par>
                            </p:childTnLst>
                          </p:cTn>
                        </p:par>
                      </p:childTnLst>
                    </p:cTn>
                  </p:par>
                </p:childTnLst>
              </p:cTn>
              <p:nextCondLst>
                <p:cond evt="onClick" delay="0">
                  <p:tgtEl>
                    <p:spTgt spid="15"/>
                  </p:tgtEl>
                </p:cond>
              </p:nextCondLst>
            </p:seq>
            <p:seq concurrent="1" nextAc="seek">
              <p:cTn id="10" restart="whenNotActive" fill="hold" evtFilter="cancelBubble" nodeType="interactiveSeq">
                <p:stCondLst>
                  <p:cond evt="onClick" delay="0">
                    <p:tgtEl>
                      <p:spTgt spid="16"/>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16"/>
                                        </p:tgtEl>
                                      </p:cBhvr>
                                    </p:animEffect>
                                    <p:animScale>
                                      <p:cBhvr>
                                        <p:cTn id="17" dur="500" autoRev="1" fill="hold"/>
                                        <p:tgtEl>
                                          <p:spTgt spid="16"/>
                                        </p:tgtEl>
                                      </p:cBhvr>
                                      <p:by x="105000" y="105000"/>
                                    </p:animScale>
                                  </p:childTnLst>
                                </p:cTn>
                              </p:par>
                            </p:childTnLst>
                          </p:cTn>
                        </p:par>
                      </p:childTnLst>
                    </p:cTn>
                  </p:par>
                </p:childTnLst>
              </p:cTn>
              <p:nextCondLst>
                <p:cond evt="onClick" delay="0">
                  <p:tgtEl>
                    <p:spTgt spid="16"/>
                  </p:tgtEl>
                </p:cond>
              </p:nextCondLst>
            </p:seq>
            <p:seq concurrent="1" nextAc="seek">
              <p:cTn id="18" restart="whenNotActive" fill="hold" evtFilter="cancelBubble" nodeType="interactiveSeq">
                <p:stCondLst>
                  <p:cond evt="onClick" delay="0">
                    <p:tgtEl>
                      <p:spTgt spid="17"/>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17"/>
                                        </p:tgtEl>
                                      </p:cBhvr>
                                    </p:animEffect>
                                    <p:animScale>
                                      <p:cBhvr>
                                        <p:cTn id="25" dur="500" autoRev="1" fill="hold"/>
                                        <p:tgtEl>
                                          <p:spTgt spid="17"/>
                                        </p:tgtEl>
                                      </p:cBhvr>
                                      <p:by x="105000" y="105000"/>
                                    </p:animScale>
                                  </p:childTnLst>
                                </p:cTn>
                              </p:par>
                            </p:childTnLst>
                          </p:cTn>
                        </p:par>
                      </p:childTnLst>
                    </p:cTn>
                  </p:par>
                </p:childTnLst>
              </p:cTn>
              <p:nextCondLst>
                <p:cond evt="onClick" delay="0">
                  <p:tgtEl>
                    <p:spTgt spid="17"/>
                  </p:tgtEl>
                </p:cond>
              </p:nextCondLst>
            </p:seq>
            <p:seq concurrent="1" nextAc="seek">
              <p:cTn id="26" restart="whenNotActive" fill="hold" evtFilter="cancelBubble" nodeType="interactiveSeq">
                <p:stCondLst>
                  <p:cond evt="onClick" delay="0">
                    <p:tgtEl>
                      <p:spTgt spid="13"/>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13"/>
                                        </p:tgtEl>
                                      </p:cBhvr>
                                    </p:animEffect>
                                    <p:animScale>
                                      <p:cBhvr>
                                        <p:cTn id="33" dur="500" autoRev="1" fill="hold"/>
                                        <p:tgtEl>
                                          <p:spTgt spid="13"/>
                                        </p:tgtEl>
                                      </p:cBhvr>
                                      <p:by x="105000" y="105000"/>
                                    </p:animScale>
                                  </p:childTnLst>
                                </p:cTn>
                              </p:par>
                            </p:childTnLst>
                          </p:cTn>
                        </p:par>
                      </p:childTnLst>
                    </p:cTn>
                  </p:par>
                </p:childTnLst>
              </p:cTn>
              <p:nextCondLst>
                <p:cond evt="onClick" delay="0">
                  <p:tgtEl>
                    <p:spTgt spid="13"/>
                  </p:tgtEl>
                </p:cond>
              </p:nextCondLst>
            </p:seq>
            <p:seq concurrent="1" nextAc="seek">
              <p:cTn id="34" restart="whenNotActive" fill="hold" evtFilter="cancelBubble" nodeType="interactiveSeq">
                <p:stCondLst>
                  <p:cond evt="onClick" delay="0">
                    <p:tgtEl>
                      <p:spTgt spid="14"/>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14"/>
                                        </p:tgtEl>
                                      </p:cBhvr>
                                    </p:animEffect>
                                    <p:animScale>
                                      <p:cBhvr>
                                        <p:cTn id="41" dur="500" autoRev="1" fill="hold"/>
                                        <p:tgtEl>
                                          <p:spTgt spid="14"/>
                                        </p:tgtEl>
                                      </p:cBhvr>
                                      <p:by x="105000" y="105000"/>
                                    </p:animScale>
                                  </p:childTnLst>
                                </p:cTn>
                              </p:par>
                            </p:childTnLst>
                          </p:cTn>
                        </p:par>
                      </p:childTnLst>
                    </p:cTn>
                  </p:par>
                </p:childTnLst>
              </p:cTn>
              <p:nextCondLst>
                <p:cond evt="onClick" delay="0">
                  <p:tgtEl>
                    <p:spTgt spid="14"/>
                  </p:tgtEl>
                </p:cond>
              </p:nextCondLst>
            </p:seq>
            <p:seq concurrent="1" nextAc="seek">
              <p:cTn id="42" restart="whenNotActive" fill="hold" evtFilter="cancelBubble" nodeType="interactiveSeq">
                <p:stCondLst>
                  <p:cond evt="onClick" delay="0">
                    <p:tgtEl>
                      <p:spTgt spid="12"/>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2"/>
                                        </p:tgtEl>
                                      </p:cBhvr>
                                    </p:animEffect>
                                    <p:animScale>
                                      <p:cBhvr>
                                        <p:cTn id="49" dur="500" autoRev="1" fill="hold"/>
                                        <p:tgtEl>
                                          <p:spTgt spid="12"/>
                                        </p:tgtEl>
                                      </p:cBhvr>
                                      <p:by x="105000" y="105000"/>
                                    </p:animScale>
                                  </p:childTnLst>
                                </p:cTn>
                              </p:par>
                            </p:childTnLst>
                          </p:cTn>
                        </p:par>
                      </p:childTnLst>
                    </p:cTn>
                  </p:par>
                </p:childTnLst>
              </p:cTn>
              <p:nextCondLst>
                <p:cond evt="onClick" delay="0">
                  <p:tgtEl>
                    <p:spTgt spid="12"/>
                  </p:tgtEl>
                </p:cond>
              </p:nextCondLst>
            </p:seq>
          </p:childTnLst>
        </p:cTn>
      </p:par>
    </p:tnLst>
    <p:bldLst>
      <p:bldP spid="12" grpId="0" animBg="1"/>
      <p:bldP spid="13" grpId="0" animBg="1"/>
      <p:bldP spid="14" grpId="0" animBg="1"/>
      <p:bldP spid="15" grpId="0" animBg="1"/>
      <p:bldP spid="16" grpId="0" animBg="1"/>
      <p:bldP spid="17" grpId="0" animBg="1"/>
      <p:bldP spid="42" grpId="0" animBg="1"/>
      <p:bldP spid="43" grpId="0" animBg="1"/>
      <p:bldP spid="44" grpId="0" animBg="1"/>
      <p:bldP spid="45" grpId="0" animBg="1"/>
      <p:bldP spid="46" grpId="0" animBg="1"/>
      <p:bldP spid="4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6</a:t>
            </a:r>
          </a:p>
        </p:txBody>
      </p:sp>
      <p:sp>
        <p:nvSpPr>
          <p:cNvPr id="11" name="Oval 10">
            <a:hlinkClick r:id="rId2" action="ppaction://hlinksldjump" highlightClick="1"/>
          </p:cNvPr>
          <p:cNvSpPr/>
          <p:nvPr/>
        </p:nvSpPr>
        <p:spPr>
          <a:xfrm>
            <a:off x="10085549" y="164256"/>
            <a:ext cx="1661582"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2" name="Trapezoid 11"/>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3" name="Trapezoid 12"/>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14" name="Trapezoid 13"/>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15" name="Trapezoid 14"/>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16" name="Trapezoid 15"/>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17" name="Trapezoid 16"/>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42" name="10-Point Star 41">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3" name="10-Point Star 42">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4" name="10-Point Star 43">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5" name="10-Point Star 44">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6" name="10-Point Star 45">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47" name="10-Point Star 46">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89709333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15"/>
                                        </p:tgtEl>
                                      </p:cBhvr>
                                    </p:animEffect>
                                    <p:animScale>
                                      <p:cBhvr>
                                        <p:cTn id="9" dur="500" autoRev="1" fill="hold"/>
                                        <p:tgtEl>
                                          <p:spTgt spid="15"/>
                                        </p:tgtEl>
                                      </p:cBhvr>
                                      <p:by x="105000" y="105000"/>
                                    </p:animScale>
                                  </p:childTnLst>
                                </p:cTn>
                              </p:par>
                            </p:childTnLst>
                          </p:cTn>
                        </p:par>
                      </p:childTnLst>
                    </p:cTn>
                  </p:par>
                </p:childTnLst>
              </p:cTn>
              <p:nextCondLst>
                <p:cond evt="onClick" delay="0">
                  <p:tgtEl>
                    <p:spTgt spid="15"/>
                  </p:tgtEl>
                </p:cond>
              </p:nextCondLst>
            </p:seq>
            <p:seq concurrent="1" nextAc="seek">
              <p:cTn id="10" restart="whenNotActive" fill="hold" evtFilter="cancelBubble" nodeType="interactiveSeq">
                <p:stCondLst>
                  <p:cond evt="onClick" delay="0">
                    <p:tgtEl>
                      <p:spTgt spid="16"/>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16"/>
                                        </p:tgtEl>
                                      </p:cBhvr>
                                    </p:animEffect>
                                    <p:animScale>
                                      <p:cBhvr>
                                        <p:cTn id="17" dur="500" autoRev="1" fill="hold"/>
                                        <p:tgtEl>
                                          <p:spTgt spid="16"/>
                                        </p:tgtEl>
                                      </p:cBhvr>
                                      <p:by x="105000" y="105000"/>
                                    </p:animScale>
                                  </p:childTnLst>
                                </p:cTn>
                              </p:par>
                            </p:childTnLst>
                          </p:cTn>
                        </p:par>
                      </p:childTnLst>
                    </p:cTn>
                  </p:par>
                </p:childTnLst>
              </p:cTn>
              <p:nextCondLst>
                <p:cond evt="onClick" delay="0">
                  <p:tgtEl>
                    <p:spTgt spid="16"/>
                  </p:tgtEl>
                </p:cond>
              </p:nextCondLst>
            </p:seq>
            <p:seq concurrent="1" nextAc="seek">
              <p:cTn id="18" restart="whenNotActive" fill="hold" evtFilter="cancelBubble" nodeType="interactiveSeq">
                <p:stCondLst>
                  <p:cond evt="onClick" delay="0">
                    <p:tgtEl>
                      <p:spTgt spid="17"/>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17"/>
                                        </p:tgtEl>
                                      </p:cBhvr>
                                    </p:animEffect>
                                    <p:animScale>
                                      <p:cBhvr>
                                        <p:cTn id="25" dur="500" autoRev="1" fill="hold"/>
                                        <p:tgtEl>
                                          <p:spTgt spid="17"/>
                                        </p:tgtEl>
                                      </p:cBhvr>
                                      <p:by x="105000" y="105000"/>
                                    </p:animScale>
                                  </p:childTnLst>
                                </p:cTn>
                              </p:par>
                            </p:childTnLst>
                          </p:cTn>
                        </p:par>
                      </p:childTnLst>
                    </p:cTn>
                  </p:par>
                </p:childTnLst>
              </p:cTn>
              <p:nextCondLst>
                <p:cond evt="onClick" delay="0">
                  <p:tgtEl>
                    <p:spTgt spid="17"/>
                  </p:tgtEl>
                </p:cond>
              </p:nextCondLst>
            </p:seq>
            <p:seq concurrent="1" nextAc="seek">
              <p:cTn id="26" restart="whenNotActive" fill="hold" evtFilter="cancelBubble" nodeType="interactiveSeq">
                <p:stCondLst>
                  <p:cond evt="onClick" delay="0">
                    <p:tgtEl>
                      <p:spTgt spid="13"/>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13"/>
                                        </p:tgtEl>
                                      </p:cBhvr>
                                    </p:animEffect>
                                    <p:animScale>
                                      <p:cBhvr>
                                        <p:cTn id="33" dur="500" autoRev="1" fill="hold"/>
                                        <p:tgtEl>
                                          <p:spTgt spid="13"/>
                                        </p:tgtEl>
                                      </p:cBhvr>
                                      <p:by x="105000" y="105000"/>
                                    </p:animScale>
                                  </p:childTnLst>
                                </p:cTn>
                              </p:par>
                            </p:childTnLst>
                          </p:cTn>
                        </p:par>
                      </p:childTnLst>
                    </p:cTn>
                  </p:par>
                </p:childTnLst>
              </p:cTn>
              <p:nextCondLst>
                <p:cond evt="onClick" delay="0">
                  <p:tgtEl>
                    <p:spTgt spid="13"/>
                  </p:tgtEl>
                </p:cond>
              </p:nextCondLst>
            </p:seq>
            <p:seq concurrent="1" nextAc="seek">
              <p:cTn id="34" restart="whenNotActive" fill="hold" evtFilter="cancelBubble" nodeType="interactiveSeq">
                <p:stCondLst>
                  <p:cond evt="onClick" delay="0">
                    <p:tgtEl>
                      <p:spTgt spid="14"/>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14"/>
                                        </p:tgtEl>
                                      </p:cBhvr>
                                    </p:animEffect>
                                    <p:animScale>
                                      <p:cBhvr>
                                        <p:cTn id="41" dur="500" autoRev="1" fill="hold"/>
                                        <p:tgtEl>
                                          <p:spTgt spid="14"/>
                                        </p:tgtEl>
                                      </p:cBhvr>
                                      <p:by x="105000" y="105000"/>
                                    </p:animScale>
                                  </p:childTnLst>
                                </p:cTn>
                              </p:par>
                            </p:childTnLst>
                          </p:cTn>
                        </p:par>
                      </p:childTnLst>
                    </p:cTn>
                  </p:par>
                </p:childTnLst>
              </p:cTn>
              <p:nextCondLst>
                <p:cond evt="onClick" delay="0">
                  <p:tgtEl>
                    <p:spTgt spid="14"/>
                  </p:tgtEl>
                </p:cond>
              </p:nextCondLst>
            </p:seq>
            <p:seq concurrent="1" nextAc="seek">
              <p:cTn id="42" restart="whenNotActive" fill="hold" evtFilter="cancelBubble" nodeType="interactiveSeq">
                <p:stCondLst>
                  <p:cond evt="onClick" delay="0">
                    <p:tgtEl>
                      <p:spTgt spid="12"/>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2"/>
                                        </p:tgtEl>
                                      </p:cBhvr>
                                    </p:animEffect>
                                    <p:animScale>
                                      <p:cBhvr>
                                        <p:cTn id="49" dur="500" autoRev="1" fill="hold"/>
                                        <p:tgtEl>
                                          <p:spTgt spid="12"/>
                                        </p:tgtEl>
                                      </p:cBhvr>
                                      <p:by x="105000" y="105000"/>
                                    </p:animScale>
                                  </p:childTnLst>
                                </p:cTn>
                              </p:par>
                            </p:childTnLst>
                          </p:cTn>
                        </p:par>
                      </p:childTnLst>
                    </p:cTn>
                  </p:par>
                </p:childTnLst>
              </p:cTn>
              <p:nextCondLst>
                <p:cond evt="onClick" delay="0">
                  <p:tgtEl>
                    <p:spTgt spid="12"/>
                  </p:tgtEl>
                </p:cond>
              </p:nextCondLst>
            </p:seq>
          </p:childTnLst>
        </p:cTn>
      </p:par>
    </p:tnLst>
    <p:bldLst>
      <p:bldP spid="12" grpId="0" animBg="1"/>
      <p:bldP spid="13" grpId="0" animBg="1"/>
      <p:bldP spid="14" grpId="0" animBg="1"/>
      <p:bldP spid="15" grpId="0" animBg="1"/>
      <p:bldP spid="16" grpId="0" animBg="1"/>
      <p:bldP spid="17" grpId="0" animBg="1"/>
      <p:bldP spid="42" grpId="0" animBg="1"/>
      <p:bldP spid="43" grpId="0" animBg="1"/>
      <p:bldP spid="44" grpId="0" animBg="1"/>
      <p:bldP spid="45" grpId="0" animBg="1"/>
      <p:bldP spid="46" grpId="0" animBg="1"/>
      <p:bldP spid="4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rapezoid 2"/>
          <p:cNvSpPr/>
          <p:nvPr/>
        </p:nvSpPr>
        <p:spPr>
          <a:xfrm>
            <a:off x="628257" y="274903"/>
            <a:ext cx="10669867" cy="6309338"/>
          </a:xfrm>
          <a:prstGeom prst="trapezoid">
            <a:avLst>
              <a:gd name="adj" fmla="val 43468"/>
            </a:avLst>
          </a:prstGeom>
          <a:solidFill>
            <a:srgbClr val="F7CE4C"/>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7492021" y="4537765"/>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3 TITLE HERE </a:t>
            </a:r>
          </a:p>
        </p:txBody>
      </p:sp>
      <p:sp>
        <p:nvSpPr>
          <p:cNvPr id="8" name="Rectangle 7"/>
          <p:cNvSpPr/>
          <p:nvPr/>
        </p:nvSpPr>
        <p:spPr>
          <a:xfrm>
            <a:off x="4586423" y="4537765"/>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2 TITLE HERE </a:t>
            </a:r>
          </a:p>
        </p:txBody>
      </p:sp>
      <p:sp>
        <p:nvSpPr>
          <p:cNvPr id="9" name="Rectangle 8"/>
          <p:cNvSpPr/>
          <p:nvPr/>
        </p:nvSpPr>
        <p:spPr>
          <a:xfrm>
            <a:off x="1702497" y="4537765"/>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1 TITLE HERE </a:t>
            </a:r>
          </a:p>
        </p:txBody>
      </p:sp>
      <p:sp>
        <p:nvSpPr>
          <p:cNvPr id="10" name="Rectangle 9"/>
          <p:cNvSpPr/>
          <p:nvPr/>
        </p:nvSpPr>
        <p:spPr>
          <a:xfrm>
            <a:off x="6097313" y="2467968"/>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5 TITLE HERE </a:t>
            </a:r>
          </a:p>
        </p:txBody>
      </p:sp>
      <p:sp>
        <p:nvSpPr>
          <p:cNvPr id="11" name="Rectangle 10"/>
          <p:cNvSpPr/>
          <p:nvPr/>
        </p:nvSpPr>
        <p:spPr>
          <a:xfrm>
            <a:off x="3213387" y="2467968"/>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4 TITLE HERE </a:t>
            </a:r>
          </a:p>
        </p:txBody>
      </p:sp>
      <p:sp>
        <p:nvSpPr>
          <p:cNvPr id="12" name="Rectangle 11"/>
          <p:cNvSpPr/>
          <p:nvPr/>
        </p:nvSpPr>
        <p:spPr>
          <a:xfrm>
            <a:off x="4738822" y="386947"/>
            <a:ext cx="2716981" cy="1873411"/>
          </a:xfrm>
          <a:prstGeom prst="rect">
            <a:avLst/>
          </a:prstGeom>
          <a:solidFill>
            <a:srgbClr val="3F1D5A"/>
          </a:solidFill>
          <a:ln w="38100" cmpd="sng">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t>INSERT CATEGORY 6 TITLE HERE </a:t>
            </a:r>
          </a:p>
        </p:txBody>
      </p:sp>
      <p:sp>
        <p:nvSpPr>
          <p:cNvPr id="20" name="TextBox 19"/>
          <p:cNvSpPr txBox="1"/>
          <p:nvPr/>
        </p:nvSpPr>
        <p:spPr>
          <a:xfrm>
            <a:off x="149407" y="164256"/>
            <a:ext cx="2354295" cy="1169551"/>
          </a:xfrm>
          <a:prstGeom prst="rect">
            <a:avLst/>
          </a:prstGeom>
          <a:noFill/>
        </p:spPr>
        <p:txBody>
          <a:bodyPr wrap="square" rtlCol="0">
            <a:spAutoFit/>
          </a:bodyPr>
          <a:lstStyle/>
          <a:p>
            <a:r>
              <a:rPr lang="en-US" sz="3500">
                <a:solidFill>
                  <a:srgbClr val="3F1D5A"/>
                </a:solidFill>
                <a:latin typeface="Impact"/>
                <a:cs typeface="Impact"/>
              </a:rPr>
              <a:t>WINNER’S</a:t>
            </a:r>
          </a:p>
          <a:p>
            <a:r>
              <a:rPr lang="en-US" sz="3500">
                <a:solidFill>
                  <a:srgbClr val="3F1D5A"/>
                </a:solidFill>
                <a:latin typeface="Impact"/>
                <a:cs typeface="Impact"/>
              </a:rPr>
              <a:t>CIRCLE</a:t>
            </a:r>
          </a:p>
        </p:txBody>
      </p:sp>
      <p:sp>
        <p:nvSpPr>
          <p:cNvPr id="27" name="Oval 26">
            <a:hlinkClick r:id="rId2" action="ppaction://hlinksldjump" highlightClick="1"/>
          </p:cNvPr>
          <p:cNvSpPr/>
          <p:nvPr/>
        </p:nvSpPr>
        <p:spPr>
          <a:xfrm>
            <a:off x="10228255" y="164256"/>
            <a:ext cx="1518876"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END GAME</a:t>
            </a:r>
          </a:p>
        </p:txBody>
      </p:sp>
      <p:sp>
        <p:nvSpPr>
          <p:cNvPr id="45" name="10-Point Star 44">
            <a:hlinkClick r:id="rId3" action="ppaction://hlinksldjump" highlightClick="1"/>
          </p:cNvPr>
          <p:cNvSpPr/>
          <p:nvPr/>
        </p:nvSpPr>
        <p:spPr>
          <a:xfrm>
            <a:off x="1769874" y="4574316"/>
            <a:ext cx="622857" cy="622857"/>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10</a:t>
            </a:r>
          </a:p>
        </p:txBody>
      </p:sp>
      <p:sp>
        <p:nvSpPr>
          <p:cNvPr id="46" name="10-Point Star 45">
            <a:hlinkClick r:id="rId3" action="ppaction://hlinksldjump" highlightClick="1"/>
          </p:cNvPr>
          <p:cNvSpPr/>
          <p:nvPr/>
        </p:nvSpPr>
        <p:spPr>
          <a:xfrm>
            <a:off x="4645727" y="4574317"/>
            <a:ext cx="622856" cy="622856"/>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50</a:t>
            </a:r>
          </a:p>
        </p:txBody>
      </p:sp>
      <p:sp>
        <p:nvSpPr>
          <p:cNvPr id="47" name="10-Point Star 46">
            <a:hlinkClick r:id="rId3" action="ppaction://hlinksldjump" highlightClick="1"/>
          </p:cNvPr>
          <p:cNvSpPr/>
          <p:nvPr/>
        </p:nvSpPr>
        <p:spPr>
          <a:xfrm>
            <a:off x="7550736" y="4574317"/>
            <a:ext cx="647333" cy="647333"/>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100</a:t>
            </a:r>
          </a:p>
        </p:txBody>
      </p:sp>
      <p:sp>
        <p:nvSpPr>
          <p:cNvPr id="48" name="10-Point Star 47">
            <a:hlinkClick r:id="rId3" action="ppaction://hlinksldjump" highlightClick="1"/>
          </p:cNvPr>
          <p:cNvSpPr/>
          <p:nvPr/>
        </p:nvSpPr>
        <p:spPr>
          <a:xfrm>
            <a:off x="3275037" y="2504847"/>
            <a:ext cx="687363" cy="687363"/>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200</a:t>
            </a:r>
          </a:p>
        </p:txBody>
      </p:sp>
      <p:sp>
        <p:nvSpPr>
          <p:cNvPr id="49" name="10-Point Star 48">
            <a:hlinkClick r:id="rId3" action="ppaction://hlinksldjump" highlightClick="1"/>
          </p:cNvPr>
          <p:cNvSpPr/>
          <p:nvPr/>
        </p:nvSpPr>
        <p:spPr>
          <a:xfrm>
            <a:off x="6154587" y="2504846"/>
            <a:ext cx="687363" cy="687363"/>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300</a:t>
            </a:r>
          </a:p>
        </p:txBody>
      </p:sp>
      <p:sp>
        <p:nvSpPr>
          <p:cNvPr id="50" name="10-Point Star 49">
            <a:hlinkClick r:id="rId3" action="ppaction://hlinksldjump" highlightClick="1"/>
          </p:cNvPr>
          <p:cNvSpPr/>
          <p:nvPr/>
        </p:nvSpPr>
        <p:spPr>
          <a:xfrm>
            <a:off x="4796708" y="396590"/>
            <a:ext cx="689692" cy="689692"/>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rgbClr val="3F1D5A"/>
                </a:solidFill>
              </a:rPr>
              <a:t>500</a:t>
            </a:r>
          </a:p>
        </p:txBody>
      </p:sp>
    </p:spTree>
    <p:extLst>
      <p:ext uri="{BB962C8B-B14F-4D97-AF65-F5344CB8AC3E}">
        <p14:creationId xmlns:p14="http://schemas.microsoft.com/office/powerpoint/2010/main" val="66769112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6"/>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7" restart="whenNotActive" fill="hold" evtFilter="cancelBubble" nodeType="interactiveSeq">
                <p:stCondLst>
                  <p:cond evt="onClick" delay="0">
                    <p:tgtEl>
                      <p:spTgt spid="11"/>
                    </p:tgtEl>
                  </p:cond>
                </p:stCondLst>
                <p:endSync evt="end" delay="0">
                  <p:rtn val="all"/>
                </p:endSync>
                <p:childTnLst>
                  <p:par>
                    <p:cTn id="18" fill="hold">
                      <p:stCondLst>
                        <p:cond delay="0"/>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8"/>
                                        </p:tgtEl>
                                        <p:attrNameLst>
                                          <p:attrName>style.visibility</p:attrName>
                                        </p:attrNameLst>
                                      </p:cBhvr>
                                      <p:to>
                                        <p:strVal val="visible"/>
                                      </p:to>
                                    </p:set>
                                  </p:childTnLst>
                                </p:cTn>
                              </p:par>
                            </p:childTnLst>
                          </p:cTn>
                        </p:par>
                      </p:childTnLst>
                    </p:cTn>
                  </p:par>
                </p:childTnLst>
              </p:cTn>
              <p:nextCondLst>
                <p:cond evt="onClick" delay="0">
                  <p:tgtEl>
                    <p:spTgt spid="11"/>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27" restart="whenNotActive" fill="hold" evtFilter="cancelBubble" nodeType="interactiveSeq">
                <p:stCondLst>
                  <p:cond evt="onClick" delay="0">
                    <p:tgtEl>
                      <p:spTgt spid="12"/>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childTnLst>
        </p:cTn>
      </p:par>
    </p:tnLst>
    <p:bldLst>
      <p:bldP spid="45" grpId="0" animBg="1"/>
      <p:bldP spid="46" grpId="0" animBg="1"/>
      <p:bldP spid="47" grpId="0" animBg="1"/>
      <p:bldP spid="48" grpId="0" animBg="1"/>
      <p:bldP spid="49" grpId="0" animBg="1"/>
      <p:bldP spid="5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F1D5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CA461B-A88B-4917-A002-B3E1215F3129}"/>
              </a:ext>
            </a:extLst>
          </p:cNvPr>
          <p:cNvSpPr/>
          <p:nvPr/>
        </p:nvSpPr>
        <p:spPr>
          <a:xfrm>
            <a:off x="1080156" y="1746522"/>
            <a:ext cx="8962220" cy="677108"/>
          </a:xfrm>
          <a:prstGeom prst="rect">
            <a:avLst/>
          </a:prstGeom>
        </p:spPr>
        <p:txBody>
          <a:bodyPr wrap="square" lIns="0" tIns="0" rIns="0" bIns="0" anchor="ctr">
            <a:spAutoFit/>
          </a:bodyPr>
          <a:lstStyle/>
          <a:p>
            <a:pPr lvl="0" defTabSz="457200">
              <a:defRPr/>
            </a:pPr>
            <a:r>
              <a:rPr lang="en-US" sz="4400" b="1">
                <a:latin typeface="Calibri" panose="020F0502020204030204" pitchFamily="34" charset="0"/>
                <a:cs typeface="Calibri" panose="020F0502020204030204" pitchFamily="34" charset="0"/>
              </a:rPr>
              <a:t>GREAT JOB!</a:t>
            </a:r>
          </a:p>
        </p:txBody>
      </p:sp>
      <p:cxnSp>
        <p:nvCxnSpPr>
          <p:cNvPr id="5" name="Straight Connector 4"/>
          <p:cNvCxnSpPr/>
          <p:nvPr/>
        </p:nvCxnSpPr>
        <p:spPr>
          <a:xfrm>
            <a:off x="0" y="2666497"/>
            <a:ext cx="799314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Rectangle 5">
            <a:extLst>
              <a:ext uri="{FF2B5EF4-FFF2-40B4-BE49-F238E27FC236}">
                <a16:creationId xmlns:a16="http://schemas.microsoft.com/office/drawing/2014/main" id="{17EF019A-7E11-4FDB-AC66-00D00EF394C0}"/>
              </a:ext>
            </a:extLst>
          </p:cNvPr>
          <p:cNvSpPr/>
          <p:nvPr/>
        </p:nvSpPr>
        <p:spPr>
          <a:xfrm>
            <a:off x="1080156" y="3087876"/>
            <a:ext cx="6507757" cy="830997"/>
          </a:xfrm>
          <a:prstGeom prst="rect">
            <a:avLst/>
          </a:prstGeom>
        </p:spPr>
        <p:txBody>
          <a:bodyPr wrap="square" lIns="0" tIns="0" rIns="0" bIns="0" anchor="t">
            <a:spAutoFit/>
          </a:bodyPr>
          <a:lstStyle/>
          <a:p>
            <a:pPr defTabSz="457200">
              <a:defRPr/>
            </a:pPr>
            <a:r>
              <a:rPr lang="en-US">
                <a:solidFill>
                  <a:srgbClr val="FFFFFF"/>
                </a:solidFill>
                <a:latin typeface="Calibri" panose="020F0502020204030204" pitchFamily="34" charset="0"/>
                <a:cs typeface="Calibri" panose="020F0502020204030204" pitchFamily="34" charset="0"/>
              </a:rPr>
              <a:t>So, who won?</a:t>
            </a:r>
          </a:p>
          <a:p>
            <a:pPr defTabSz="457200">
              <a:defRPr/>
            </a:pPr>
            <a:endParaRPr lang="en-US">
              <a:solidFill>
                <a:srgbClr val="FFFFFF"/>
              </a:solidFill>
              <a:latin typeface="Calibri" panose="020F0502020204030204" pitchFamily="34" charset="0"/>
              <a:cs typeface="Calibri" panose="020F0502020204030204" pitchFamily="34" charset="0"/>
            </a:endParaRPr>
          </a:p>
          <a:p>
            <a:pPr defTabSz="457200">
              <a:defRPr/>
            </a:pPr>
            <a:r>
              <a:rPr lang="en-US">
                <a:cs typeface="Calibri"/>
              </a:rPr>
              <a:t>Office of Digital Learning &amp; Innovation</a:t>
            </a:r>
          </a:p>
        </p:txBody>
      </p:sp>
      <p:sp>
        <p:nvSpPr>
          <p:cNvPr id="9" name="Right Triangle 8"/>
          <p:cNvSpPr/>
          <p:nvPr/>
        </p:nvSpPr>
        <p:spPr>
          <a:xfrm rot="10800000">
            <a:off x="7355416" y="0"/>
            <a:ext cx="4531784" cy="3142956"/>
          </a:xfrm>
          <a:prstGeom prst="rtTriangle">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mainLogo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6964" y="195974"/>
            <a:ext cx="1919412" cy="843619"/>
          </a:xfrm>
          <a:prstGeom prst="rect">
            <a:avLst/>
          </a:prstGeom>
        </p:spPr>
      </p:pic>
      <p:cxnSp>
        <p:nvCxnSpPr>
          <p:cNvPr id="13" name="Straight Connector 12"/>
          <p:cNvCxnSpPr/>
          <p:nvPr/>
        </p:nvCxnSpPr>
        <p:spPr>
          <a:xfrm>
            <a:off x="6975556" y="-72766"/>
            <a:ext cx="5134268" cy="3638575"/>
          </a:xfrm>
          <a:prstGeom prst="line">
            <a:avLst/>
          </a:prstGeom>
          <a:ln w="76200" cmpd="sng">
            <a:solidFill>
              <a:schemeClr val="accent4">
                <a:lumMod val="40000"/>
                <a:lumOff val="60000"/>
              </a:schemeClr>
            </a:solidFill>
          </a:ln>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7044202" y="273375"/>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7421180" y="550178"/>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7801870" y="842349"/>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8178848" y="1119152"/>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8593252" y="1402071"/>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8970230" y="1678874"/>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9350920" y="1971045"/>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9727898" y="2247848"/>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10118702" y="2508661"/>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10533106" y="2791580"/>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0910084" y="3068383"/>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1290774" y="3360554"/>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1667752" y="3637357"/>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Oval 40"/>
          <p:cNvSpPr/>
          <p:nvPr/>
        </p:nvSpPr>
        <p:spPr>
          <a:xfrm>
            <a:off x="6659504" y="-17462"/>
            <a:ext cx="361310" cy="328185"/>
          </a:xfrm>
          <a:prstGeom prst="ellipse">
            <a:avLst/>
          </a:prstGeom>
          <a:solidFill>
            <a:srgbClr val="F7CE4C"/>
          </a:solidFill>
          <a:ln>
            <a:solidFill>
              <a:srgbClr val="F7CE4C"/>
            </a:solid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911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F1D5A"/>
        </a:solidFill>
        <a:effectLst/>
      </p:bgPr>
    </p:bg>
    <p:spTree>
      <p:nvGrpSpPr>
        <p:cNvPr id="1" name=""/>
        <p:cNvGrpSpPr/>
        <p:nvPr/>
      </p:nvGrpSpPr>
      <p:grpSpPr>
        <a:xfrm>
          <a:off x="0" y="0"/>
          <a:ext cx="0" cy="0"/>
          <a:chOff x="0" y="0"/>
          <a:chExt cx="0" cy="0"/>
        </a:xfrm>
      </p:grpSpPr>
      <p:sp>
        <p:nvSpPr>
          <p:cNvPr id="2" name="TextBox 1"/>
          <p:cNvSpPr txBox="1"/>
          <p:nvPr/>
        </p:nvSpPr>
        <p:spPr>
          <a:xfrm>
            <a:off x="2062512" y="3390664"/>
            <a:ext cx="9311640" cy="3323987"/>
          </a:xfrm>
          <a:prstGeom prst="rect">
            <a:avLst/>
          </a:prstGeom>
          <a:noFill/>
        </p:spPr>
        <p:txBody>
          <a:bodyPr wrap="square" rtlCol="0">
            <a:spAutoFit/>
          </a:bodyPr>
          <a:lstStyle/>
          <a:p>
            <a:pPr marL="285750" indent="-285750">
              <a:buFont typeface="Arial" panose="020B0604020202020204" pitchFamily="34" charset="0"/>
              <a:buChar char="•"/>
            </a:pPr>
            <a:r>
              <a:rPr lang="en-US" sz="1500">
                <a:solidFill>
                  <a:srgbClr val="FFFFFF"/>
                </a:solidFill>
              </a:rPr>
              <a:t>This is a game where teams of 2 take turns giving clues for their teammate to guess as many words within the time limit. There are 2 rounds, 6 categories per round. Each team is given 30 seconds per category to correctly guess 6 words. The guessing team gets 1 point for each correctly guessed word during the 30 seconds. </a:t>
            </a:r>
          </a:p>
          <a:p>
            <a:pPr marL="285750" indent="-285750">
              <a:buFont typeface="Arial" panose="020B0604020202020204" pitchFamily="34" charset="0"/>
              <a:buChar char="•"/>
            </a:pPr>
            <a:r>
              <a:rPr lang="en-US" sz="1500">
                <a:solidFill>
                  <a:srgbClr val="FFFFFF"/>
                </a:solidFill>
              </a:rPr>
              <a:t>Flip a coin to determine which team goes first and gets to choose their first category. Play then continues by the other team choosing a category and playing.</a:t>
            </a:r>
          </a:p>
          <a:p>
            <a:pPr marL="285750" indent="-285750">
              <a:buFont typeface="Arial" panose="020B0604020202020204" pitchFamily="34" charset="0"/>
              <a:buChar char="•"/>
            </a:pPr>
            <a:r>
              <a:rPr lang="en-US" sz="1500">
                <a:solidFill>
                  <a:srgbClr val="FFFFFF"/>
                </a:solidFill>
              </a:rPr>
              <a:t>Any player giving illegal clues will have that word disqualified and move to the next word in the category. Illegal clues are as follows: Clues that contain any part of the word, clues that begin “Starts with _” or “Rhymes with _”</a:t>
            </a:r>
          </a:p>
          <a:p>
            <a:pPr marL="285750" indent="-285750">
              <a:buFont typeface="Arial" panose="020B0604020202020204" pitchFamily="34" charset="0"/>
              <a:buChar char="•"/>
            </a:pPr>
            <a:r>
              <a:rPr lang="en-US" sz="1500">
                <a:solidFill>
                  <a:srgbClr val="FFFFFF"/>
                </a:solidFill>
              </a:rPr>
              <a:t>If a player has a hard time giving clues, or guessing clues, either player can pass a word, and can return to it if time allows.</a:t>
            </a:r>
          </a:p>
          <a:p>
            <a:pPr marL="285750" indent="-285750">
              <a:buFont typeface="Arial" panose="020B0604020202020204" pitchFamily="34" charset="0"/>
              <a:buChar char="•"/>
            </a:pPr>
            <a:r>
              <a:rPr lang="en-US" sz="1500">
                <a:solidFill>
                  <a:srgbClr val="FFFFFF"/>
                </a:solidFill>
              </a:rPr>
              <a:t> The team with the most points at the end of each round will then proceed to the Winner’s Circle.</a:t>
            </a:r>
          </a:p>
          <a:p>
            <a:pPr marL="285750" indent="-285750">
              <a:buFont typeface="Arial" panose="020B0604020202020204" pitchFamily="34" charset="0"/>
              <a:buChar char="•"/>
            </a:pPr>
            <a:r>
              <a:rPr lang="en-US" sz="1500">
                <a:solidFill>
                  <a:srgbClr val="FFFFFF"/>
                </a:solidFill>
              </a:rPr>
              <a:t>Gameplay is reversed in the Final Pyramid. The player giving clues must list off clues so that their teammate can guess the category. The Clue giver may not use their hands, and must give their clues as a list of items, not descriptions. The guessing team gets increasing amounts of points for each correctly guessed word during the 30 seconds. </a:t>
            </a:r>
          </a:p>
        </p:txBody>
      </p:sp>
      <p:sp>
        <p:nvSpPr>
          <p:cNvPr id="3" name="TextBox 2"/>
          <p:cNvSpPr txBox="1"/>
          <p:nvPr/>
        </p:nvSpPr>
        <p:spPr>
          <a:xfrm>
            <a:off x="458614" y="3390666"/>
            <a:ext cx="1702962" cy="2631490"/>
          </a:xfrm>
          <a:prstGeom prst="rect">
            <a:avLst/>
          </a:prstGeom>
          <a:noFill/>
        </p:spPr>
        <p:txBody>
          <a:bodyPr wrap="square" rtlCol="0">
            <a:spAutoFit/>
          </a:bodyPr>
          <a:lstStyle/>
          <a:p>
            <a:pPr algn="r"/>
            <a:r>
              <a:rPr lang="en-US" sz="1500" b="1">
                <a:solidFill>
                  <a:srgbClr val="FFFFFF"/>
                </a:solidFill>
                <a:latin typeface="+mn-lt"/>
              </a:rPr>
              <a:t>ABOUT</a:t>
            </a:r>
          </a:p>
          <a:p>
            <a:pPr algn="r"/>
            <a:endParaRPr lang="en-US" sz="1500" b="1">
              <a:solidFill>
                <a:srgbClr val="FFFFFF"/>
              </a:solidFill>
              <a:latin typeface="+mn-lt"/>
            </a:endParaRPr>
          </a:p>
          <a:p>
            <a:pPr algn="r"/>
            <a:endParaRPr lang="en-US" sz="1500" b="1">
              <a:solidFill>
                <a:srgbClr val="FFFFFF"/>
              </a:solidFill>
              <a:latin typeface="+mn-lt"/>
            </a:endParaRPr>
          </a:p>
          <a:p>
            <a:pPr algn="r"/>
            <a:r>
              <a:rPr lang="en-US" sz="1500" b="1">
                <a:solidFill>
                  <a:srgbClr val="FFFFFF"/>
                </a:solidFill>
                <a:latin typeface="+mn-lt"/>
              </a:rPr>
              <a:t>STARTING</a:t>
            </a:r>
          </a:p>
          <a:p>
            <a:pPr algn="r"/>
            <a:endParaRPr lang="en-US" sz="1500" b="1">
              <a:solidFill>
                <a:srgbClr val="FFFFFF"/>
              </a:solidFill>
              <a:latin typeface="+mn-lt"/>
            </a:endParaRPr>
          </a:p>
          <a:p>
            <a:pPr algn="r"/>
            <a:r>
              <a:rPr lang="en-US" sz="1500" b="1">
                <a:solidFill>
                  <a:srgbClr val="FFFFFF"/>
                </a:solidFill>
                <a:latin typeface="+mn-lt"/>
              </a:rPr>
              <a:t>ILLEGAL CLUES</a:t>
            </a:r>
          </a:p>
          <a:p>
            <a:pPr algn="r"/>
            <a:endParaRPr lang="en-US" sz="1500" b="1">
              <a:solidFill>
                <a:srgbClr val="FFFFFF"/>
              </a:solidFill>
              <a:latin typeface="+mn-lt"/>
            </a:endParaRPr>
          </a:p>
          <a:p>
            <a:pPr algn="r"/>
            <a:r>
              <a:rPr lang="en-US" sz="1500" b="1">
                <a:solidFill>
                  <a:srgbClr val="FFFFFF"/>
                </a:solidFill>
                <a:latin typeface="+mn-lt"/>
              </a:rPr>
              <a:t>PASSING</a:t>
            </a:r>
          </a:p>
          <a:p>
            <a:pPr algn="r"/>
            <a:endParaRPr lang="en-US" sz="1500" b="1">
              <a:solidFill>
                <a:srgbClr val="FFFFFF"/>
              </a:solidFill>
              <a:latin typeface="+mn-lt"/>
            </a:endParaRPr>
          </a:p>
          <a:p>
            <a:pPr algn="r"/>
            <a:r>
              <a:rPr lang="en-US" sz="1500" b="1">
                <a:solidFill>
                  <a:srgbClr val="FFFFFF"/>
                </a:solidFill>
                <a:latin typeface="+mn-lt"/>
              </a:rPr>
              <a:t>WINNING</a:t>
            </a:r>
          </a:p>
          <a:p>
            <a:pPr algn="r"/>
            <a:r>
              <a:rPr lang="en-US" sz="1500" b="1">
                <a:solidFill>
                  <a:srgbClr val="FFFFFF"/>
                </a:solidFill>
                <a:latin typeface="+mn-lt"/>
              </a:rPr>
              <a:t>WINNER’S CIRCLE</a:t>
            </a:r>
          </a:p>
        </p:txBody>
      </p:sp>
      <p:sp>
        <p:nvSpPr>
          <p:cNvPr id="4" name="Rectangle 3"/>
          <p:cNvSpPr/>
          <p:nvPr/>
        </p:nvSpPr>
        <p:spPr>
          <a:xfrm>
            <a:off x="3326879" y="382911"/>
            <a:ext cx="2476500" cy="280719"/>
          </a:xfrm>
          <a:prstGeom prst="rect">
            <a:avLst/>
          </a:prstGeom>
          <a:solidFill>
            <a:srgbClr val="F7CE4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effectLst>
                  <a:outerShdw blurRad="50800" dist="38100" dir="2700000" algn="tl" rotWithShape="0">
                    <a:prstClr val="black">
                      <a:alpha val="40000"/>
                    </a:prstClr>
                  </a:outerShdw>
                </a:effectLst>
              </a:rPr>
              <a:t>SCREEN</a:t>
            </a:r>
          </a:p>
        </p:txBody>
      </p:sp>
      <p:sp>
        <p:nvSpPr>
          <p:cNvPr id="5" name="Freeform 4"/>
          <p:cNvSpPr/>
          <p:nvPr/>
        </p:nvSpPr>
        <p:spPr>
          <a:xfrm>
            <a:off x="5546460" y="2174821"/>
            <a:ext cx="594360" cy="591753"/>
          </a:xfrm>
          <a:custGeom>
            <a:avLst/>
            <a:gdLst>
              <a:gd name="connsiteX0" fmla="*/ 228600 w 457200"/>
              <a:gd name="connsiteY0" fmla="*/ 0 h 591753"/>
              <a:gd name="connsiteX1" fmla="*/ 269035 w 457200"/>
              <a:gd name="connsiteY1" fmla="*/ 142717 h 591753"/>
              <a:gd name="connsiteX2" fmla="*/ 317581 w 457200"/>
              <a:gd name="connsiteY2" fmla="*/ 152518 h 591753"/>
              <a:gd name="connsiteX3" fmla="*/ 457200 w 457200"/>
              <a:gd name="connsiteY3" fmla="*/ 363153 h 591753"/>
              <a:gd name="connsiteX4" fmla="*/ 228600 w 457200"/>
              <a:gd name="connsiteY4" fmla="*/ 591753 h 591753"/>
              <a:gd name="connsiteX5" fmla="*/ 0 w 457200"/>
              <a:gd name="connsiteY5" fmla="*/ 363153 h 591753"/>
              <a:gd name="connsiteX6" fmla="*/ 139619 w 457200"/>
              <a:gd name="connsiteY6" fmla="*/ 152518 h 591753"/>
              <a:gd name="connsiteX7" fmla="*/ 188165 w 457200"/>
              <a:gd name="connsiteY7" fmla="*/ 142717 h 59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591753">
                <a:moveTo>
                  <a:pt x="228600" y="0"/>
                </a:moveTo>
                <a:lnTo>
                  <a:pt x="269035" y="142717"/>
                </a:lnTo>
                <a:lnTo>
                  <a:pt x="317581" y="152518"/>
                </a:lnTo>
                <a:cubicBezTo>
                  <a:pt x="399629" y="187221"/>
                  <a:pt x="457200" y="268464"/>
                  <a:pt x="457200" y="363153"/>
                </a:cubicBezTo>
                <a:cubicBezTo>
                  <a:pt x="457200" y="489405"/>
                  <a:pt x="354852" y="591753"/>
                  <a:pt x="228600" y="591753"/>
                </a:cubicBezTo>
                <a:cubicBezTo>
                  <a:pt x="102348" y="591753"/>
                  <a:pt x="0" y="489405"/>
                  <a:pt x="0" y="363153"/>
                </a:cubicBezTo>
                <a:cubicBezTo>
                  <a:pt x="0" y="268464"/>
                  <a:pt x="57571" y="187221"/>
                  <a:pt x="139619" y="152518"/>
                </a:cubicBezTo>
                <a:lnTo>
                  <a:pt x="188165" y="142717"/>
                </a:lnTo>
                <a:close/>
              </a:path>
            </a:pathLst>
          </a:custGeom>
          <a:solidFill>
            <a:srgbClr val="F7CE4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rot="10800000">
            <a:off x="5133420" y="1140275"/>
            <a:ext cx="594360" cy="591753"/>
          </a:xfrm>
          <a:custGeom>
            <a:avLst/>
            <a:gdLst>
              <a:gd name="connsiteX0" fmla="*/ 228600 w 457200"/>
              <a:gd name="connsiteY0" fmla="*/ 0 h 591753"/>
              <a:gd name="connsiteX1" fmla="*/ 269035 w 457200"/>
              <a:gd name="connsiteY1" fmla="*/ 142717 h 591753"/>
              <a:gd name="connsiteX2" fmla="*/ 317581 w 457200"/>
              <a:gd name="connsiteY2" fmla="*/ 152518 h 591753"/>
              <a:gd name="connsiteX3" fmla="*/ 457200 w 457200"/>
              <a:gd name="connsiteY3" fmla="*/ 363153 h 591753"/>
              <a:gd name="connsiteX4" fmla="*/ 228600 w 457200"/>
              <a:gd name="connsiteY4" fmla="*/ 591753 h 591753"/>
              <a:gd name="connsiteX5" fmla="*/ 0 w 457200"/>
              <a:gd name="connsiteY5" fmla="*/ 363153 h 591753"/>
              <a:gd name="connsiteX6" fmla="*/ 139619 w 457200"/>
              <a:gd name="connsiteY6" fmla="*/ 152518 h 591753"/>
              <a:gd name="connsiteX7" fmla="*/ 188165 w 457200"/>
              <a:gd name="connsiteY7" fmla="*/ 142717 h 59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591753">
                <a:moveTo>
                  <a:pt x="228600" y="0"/>
                </a:moveTo>
                <a:lnTo>
                  <a:pt x="269035" y="142717"/>
                </a:lnTo>
                <a:lnTo>
                  <a:pt x="317581" y="152518"/>
                </a:lnTo>
                <a:cubicBezTo>
                  <a:pt x="399629" y="187221"/>
                  <a:pt x="457200" y="268464"/>
                  <a:pt x="457200" y="363153"/>
                </a:cubicBezTo>
                <a:cubicBezTo>
                  <a:pt x="457200" y="489405"/>
                  <a:pt x="354852" y="591753"/>
                  <a:pt x="228600" y="591753"/>
                </a:cubicBezTo>
                <a:cubicBezTo>
                  <a:pt x="102348" y="591753"/>
                  <a:pt x="0" y="489405"/>
                  <a:pt x="0" y="363153"/>
                </a:cubicBezTo>
                <a:cubicBezTo>
                  <a:pt x="0" y="268464"/>
                  <a:pt x="57571" y="187221"/>
                  <a:pt x="139619" y="152518"/>
                </a:cubicBezTo>
                <a:lnTo>
                  <a:pt x="188165" y="142717"/>
                </a:lnTo>
                <a:close/>
              </a:path>
            </a:pathLst>
          </a:custGeom>
          <a:solidFill>
            <a:srgbClr val="F7CE4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737180" y="1207201"/>
            <a:ext cx="1386840" cy="307777"/>
          </a:xfrm>
          <a:prstGeom prst="rect">
            <a:avLst/>
          </a:prstGeom>
          <a:noFill/>
        </p:spPr>
        <p:txBody>
          <a:bodyPr wrap="square" rtlCol="0">
            <a:spAutoFit/>
          </a:bodyPr>
          <a:lstStyle/>
          <a:p>
            <a:pPr algn="ctr"/>
            <a:r>
              <a:rPr lang="en-US" sz="1400" b="1">
                <a:solidFill>
                  <a:srgbClr val="FFFFFF"/>
                </a:solidFill>
                <a:effectLst>
                  <a:outerShdw blurRad="38100" dist="38100" dir="2700000" algn="tl">
                    <a:srgbClr val="000000">
                      <a:alpha val="43137"/>
                    </a:srgbClr>
                  </a:outerShdw>
                </a:effectLst>
                <a:latin typeface="+mn-lt"/>
              </a:rPr>
              <a:t>GUESSER</a:t>
            </a:r>
          </a:p>
        </p:txBody>
      </p:sp>
      <p:sp>
        <p:nvSpPr>
          <p:cNvPr id="8" name="TextBox 7"/>
          <p:cNvSpPr txBox="1"/>
          <p:nvPr/>
        </p:nvSpPr>
        <p:spPr>
          <a:xfrm>
            <a:off x="5361378" y="2253586"/>
            <a:ext cx="964531" cy="523220"/>
          </a:xfrm>
          <a:prstGeom prst="rect">
            <a:avLst/>
          </a:prstGeom>
          <a:noFill/>
        </p:spPr>
        <p:txBody>
          <a:bodyPr wrap="square" rtlCol="0">
            <a:spAutoFit/>
          </a:bodyPr>
          <a:lstStyle/>
          <a:p>
            <a:pPr algn="ctr"/>
            <a:r>
              <a:rPr lang="en-US" sz="1400" b="1">
                <a:solidFill>
                  <a:srgbClr val="FFFFFF"/>
                </a:solidFill>
                <a:effectLst>
                  <a:outerShdw blurRad="38100" dist="38100" dir="2700000" algn="tl">
                    <a:srgbClr val="000000">
                      <a:alpha val="43137"/>
                    </a:srgbClr>
                  </a:outerShdw>
                </a:effectLst>
                <a:latin typeface="+mn-lt"/>
              </a:rPr>
              <a:t>CLUE</a:t>
            </a:r>
          </a:p>
          <a:p>
            <a:pPr algn="ctr"/>
            <a:r>
              <a:rPr lang="en-US" sz="1400" b="1">
                <a:solidFill>
                  <a:srgbClr val="FFFFFF"/>
                </a:solidFill>
                <a:effectLst>
                  <a:outerShdw blurRad="38100" dist="38100" dir="2700000" algn="tl">
                    <a:srgbClr val="000000">
                      <a:alpha val="43137"/>
                    </a:srgbClr>
                  </a:outerShdw>
                </a:effectLst>
                <a:latin typeface="+mn-lt"/>
              </a:rPr>
              <a:t>GIVER</a:t>
            </a:r>
          </a:p>
        </p:txBody>
      </p:sp>
      <p:sp>
        <p:nvSpPr>
          <p:cNvPr id="9" name="Freeform 8"/>
          <p:cNvSpPr/>
          <p:nvPr/>
        </p:nvSpPr>
        <p:spPr>
          <a:xfrm>
            <a:off x="3042733" y="2175145"/>
            <a:ext cx="594360" cy="591753"/>
          </a:xfrm>
          <a:custGeom>
            <a:avLst/>
            <a:gdLst>
              <a:gd name="connsiteX0" fmla="*/ 228600 w 457200"/>
              <a:gd name="connsiteY0" fmla="*/ 0 h 591753"/>
              <a:gd name="connsiteX1" fmla="*/ 269035 w 457200"/>
              <a:gd name="connsiteY1" fmla="*/ 142717 h 591753"/>
              <a:gd name="connsiteX2" fmla="*/ 317581 w 457200"/>
              <a:gd name="connsiteY2" fmla="*/ 152518 h 591753"/>
              <a:gd name="connsiteX3" fmla="*/ 457200 w 457200"/>
              <a:gd name="connsiteY3" fmla="*/ 363153 h 591753"/>
              <a:gd name="connsiteX4" fmla="*/ 228600 w 457200"/>
              <a:gd name="connsiteY4" fmla="*/ 591753 h 591753"/>
              <a:gd name="connsiteX5" fmla="*/ 0 w 457200"/>
              <a:gd name="connsiteY5" fmla="*/ 363153 h 591753"/>
              <a:gd name="connsiteX6" fmla="*/ 139619 w 457200"/>
              <a:gd name="connsiteY6" fmla="*/ 152518 h 591753"/>
              <a:gd name="connsiteX7" fmla="*/ 188165 w 457200"/>
              <a:gd name="connsiteY7" fmla="*/ 142717 h 59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591753">
                <a:moveTo>
                  <a:pt x="228600" y="0"/>
                </a:moveTo>
                <a:lnTo>
                  <a:pt x="269035" y="142717"/>
                </a:lnTo>
                <a:lnTo>
                  <a:pt x="317581" y="152518"/>
                </a:lnTo>
                <a:cubicBezTo>
                  <a:pt x="399629" y="187221"/>
                  <a:pt x="457200" y="268464"/>
                  <a:pt x="457200" y="363153"/>
                </a:cubicBezTo>
                <a:cubicBezTo>
                  <a:pt x="457200" y="489405"/>
                  <a:pt x="354852" y="591753"/>
                  <a:pt x="228600" y="591753"/>
                </a:cubicBezTo>
                <a:cubicBezTo>
                  <a:pt x="102348" y="591753"/>
                  <a:pt x="0" y="489405"/>
                  <a:pt x="0" y="363153"/>
                </a:cubicBezTo>
                <a:cubicBezTo>
                  <a:pt x="0" y="268464"/>
                  <a:pt x="57571" y="187221"/>
                  <a:pt x="139619" y="152518"/>
                </a:cubicBezTo>
                <a:lnTo>
                  <a:pt x="188165" y="142717"/>
                </a:lnTo>
                <a:close/>
              </a:path>
            </a:pathLst>
          </a:custGeom>
          <a:solidFill>
            <a:srgbClr val="F7CE4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0800000">
            <a:off x="3425939" y="1140599"/>
            <a:ext cx="594360" cy="591753"/>
          </a:xfrm>
          <a:custGeom>
            <a:avLst/>
            <a:gdLst>
              <a:gd name="connsiteX0" fmla="*/ 228600 w 457200"/>
              <a:gd name="connsiteY0" fmla="*/ 0 h 591753"/>
              <a:gd name="connsiteX1" fmla="*/ 269035 w 457200"/>
              <a:gd name="connsiteY1" fmla="*/ 142717 h 591753"/>
              <a:gd name="connsiteX2" fmla="*/ 317581 w 457200"/>
              <a:gd name="connsiteY2" fmla="*/ 152518 h 591753"/>
              <a:gd name="connsiteX3" fmla="*/ 457200 w 457200"/>
              <a:gd name="connsiteY3" fmla="*/ 363153 h 591753"/>
              <a:gd name="connsiteX4" fmla="*/ 228600 w 457200"/>
              <a:gd name="connsiteY4" fmla="*/ 591753 h 591753"/>
              <a:gd name="connsiteX5" fmla="*/ 0 w 457200"/>
              <a:gd name="connsiteY5" fmla="*/ 363153 h 591753"/>
              <a:gd name="connsiteX6" fmla="*/ 139619 w 457200"/>
              <a:gd name="connsiteY6" fmla="*/ 152518 h 591753"/>
              <a:gd name="connsiteX7" fmla="*/ 188165 w 457200"/>
              <a:gd name="connsiteY7" fmla="*/ 142717 h 59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591753">
                <a:moveTo>
                  <a:pt x="228600" y="0"/>
                </a:moveTo>
                <a:lnTo>
                  <a:pt x="269035" y="142717"/>
                </a:lnTo>
                <a:lnTo>
                  <a:pt x="317581" y="152518"/>
                </a:lnTo>
                <a:cubicBezTo>
                  <a:pt x="399629" y="187221"/>
                  <a:pt x="457200" y="268464"/>
                  <a:pt x="457200" y="363153"/>
                </a:cubicBezTo>
                <a:cubicBezTo>
                  <a:pt x="457200" y="489405"/>
                  <a:pt x="354852" y="591753"/>
                  <a:pt x="228600" y="591753"/>
                </a:cubicBezTo>
                <a:cubicBezTo>
                  <a:pt x="102348" y="591753"/>
                  <a:pt x="0" y="489405"/>
                  <a:pt x="0" y="363153"/>
                </a:cubicBezTo>
                <a:cubicBezTo>
                  <a:pt x="0" y="268464"/>
                  <a:pt x="57571" y="187221"/>
                  <a:pt x="139619" y="152518"/>
                </a:cubicBezTo>
                <a:lnTo>
                  <a:pt x="188165" y="142717"/>
                </a:lnTo>
                <a:close/>
              </a:path>
            </a:pathLst>
          </a:custGeom>
          <a:solidFill>
            <a:srgbClr val="F7CE4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029699" y="1207201"/>
            <a:ext cx="1386840" cy="307777"/>
          </a:xfrm>
          <a:prstGeom prst="rect">
            <a:avLst/>
          </a:prstGeom>
          <a:noFill/>
        </p:spPr>
        <p:txBody>
          <a:bodyPr wrap="square" rtlCol="0">
            <a:spAutoFit/>
          </a:bodyPr>
          <a:lstStyle/>
          <a:p>
            <a:pPr algn="ctr"/>
            <a:r>
              <a:rPr lang="en-US" sz="1400" b="1">
                <a:solidFill>
                  <a:srgbClr val="FFFFFF"/>
                </a:solidFill>
                <a:effectLst>
                  <a:outerShdw blurRad="38100" dist="38100" dir="2700000" algn="tl">
                    <a:srgbClr val="000000">
                      <a:alpha val="43137"/>
                    </a:srgbClr>
                  </a:outerShdw>
                </a:effectLst>
                <a:latin typeface="+mn-lt"/>
              </a:rPr>
              <a:t>GUESSER</a:t>
            </a:r>
          </a:p>
        </p:txBody>
      </p:sp>
      <p:sp>
        <p:nvSpPr>
          <p:cNvPr id="12" name="TextBox 11"/>
          <p:cNvSpPr txBox="1"/>
          <p:nvPr/>
        </p:nvSpPr>
        <p:spPr>
          <a:xfrm>
            <a:off x="2857650" y="2253910"/>
            <a:ext cx="964531" cy="523220"/>
          </a:xfrm>
          <a:prstGeom prst="rect">
            <a:avLst/>
          </a:prstGeom>
          <a:noFill/>
        </p:spPr>
        <p:txBody>
          <a:bodyPr wrap="square" rtlCol="0">
            <a:spAutoFit/>
          </a:bodyPr>
          <a:lstStyle/>
          <a:p>
            <a:pPr algn="ctr"/>
            <a:r>
              <a:rPr lang="en-US" sz="1400" b="1">
                <a:solidFill>
                  <a:srgbClr val="FFFFFF"/>
                </a:solidFill>
                <a:effectLst>
                  <a:outerShdw blurRad="38100" dist="38100" dir="2700000" algn="tl">
                    <a:srgbClr val="000000">
                      <a:alpha val="43137"/>
                    </a:srgbClr>
                  </a:outerShdw>
                </a:effectLst>
                <a:latin typeface="+mn-lt"/>
              </a:rPr>
              <a:t>CLUE</a:t>
            </a:r>
          </a:p>
          <a:p>
            <a:pPr algn="ctr"/>
            <a:r>
              <a:rPr lang="en-US" sz="1400" b="1">
                <a:solidFill>
                  <a:srgbClr val="FFFFFF"/>
                </a:solidFill>
                <a:effectLst>
                  <a:outerShdw blurRad="38100" dist="38100" dir="2700000" algn="tl">
                    <a:srgbClr val="000000">
                      <a:alpha val="43137"/>
                    </a:srgbClr>
                  </a:outerShdw>
                </a:effectLst>
                <a:latin typeface="+mn-lt"/>
              </a:rPr>
              <a:t>GIVER</a:t>
            </a:r>
          </a:p>
        </p:txBody>
      </p:sp>
      <p:sp>
        <p:nvSpPr>
          <p:cNvPr id="13" name="Rectangle 12"/>
          <p:cNvSpPr/>
          <p:nvPr/>
        </p:nvSpPr>
        <p:spPr>
          <a:xfrm>
            <a:off x="633705" y="1039593"/>
            <a:ext cx="1527871" cy="493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500" b="1"/>
              <a:t>GAME SET UP </a:t>
            </a:r>
            <a:r>
              <a:rPr lang="en-US" sz="1500"/>
              <a:t>(Face-2-Face)</a:t>
            </a:r>
          </a:p>
        </p:txBody>
      </p:sp>
      <p:sp>
        <p:nvSpPr>
          <p:cNvPr id="14" name="Right Triangle 13"/>
          <p:cNvSpPr/>
          <p:nvPr/>
        </p:nvSpPr>
        <p:spPr>
          <a:xfrm rot="10800000">
            <a:off x="7355416" y="0"/>
            <a:ext cx="4531784" cy="3142956"/>
          </a:xfrm>
          <a:prstGeom prst="rtTriangle">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Picture 14" descr="mainLogo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6964" y="195974"/>
            <a:ext cx="1919412" cy="843619"/>
          </a:xfrm>
          <a:prstGeom prst="rect">
            <a:avLst/>
          </a:prstGeom>
        </p:spPr>
      </p:pic>
      <p:sp>
        <p:nvSpPr>
          <p:cNvPr id="16" name="Rectangle 15"/>
          <p:cNvSpPr/>
          <p:nvPr/>
        </p:nvSpPr>
        <p:spPr>
          <a:xfrm>
            <a:off x="2445358" y="195974"/>
            <a:ext cx="4236187" cy="2946983"/>
          </a:xfrm>
          <a:prstGeom prst="rect">
            <a:avLst/>
          </a:prstGeom>
          <a:noFill/>
          <a:ln w="381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ounded Rectangle 16">
            <a:hlinkClick r:id="rId3" action="ppaction://hlinksldjump" highlightClick="1"/>
            <a:extLst>
              <a:ext uri="{FF2B5EF4-FFF2-40B4-BE49-F238E27FC236}">
                <a16:creationId xmlns:a16="http://schemas.microsoft.com/office/drawing/2014/main" id="{C2C3F1EB-B3C3-C643-9625-B9154F314D26}"/>
              </a:ext>
            </a:extLst>
          </p:cNvPr>
          <p:cNvSpPr/>
          <p:nvPr/>
        </p:nvSpPr>
        <p:spPr>
          <a:xfrm>
            <a:off x="6965327" y="1872298"/>
            <a:ext cx="2695698" cy="1270659"/>
          </a:xfrm>
          <a:prstGeom prst="roundRect">
            <a:avLst/>
          </a:prstGeom>
          <a:solidFill>
            <a:schemeClr val="tx1"/>
          </a:solidFill>
          <a:ln w="76200">
            <a:solidFill>
              <a:srgbClr val="F7CE4C"/>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3F1D5A"/>
                </a:solidFill>
              </a:rPr>
              <a:t>START THE GAME</a:t>
            </a:r>
          </a:p>
        </p:txBody>
      </p:sp>
    </p:spTree>
    <p:extLst>
      <p:ext uri="{BB962C8B-B14F-4D97-AF65-F5344CB8AC3E}">
        <p14:creationId xmlns:p14="http://schemas.microsoft.com/office/powerpoint/2010/main" val="3514951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F1D5A"/>
        </a:solidFill>
        <a:effectLst/>
      </p:bgPr>
    </p:bg>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solidFill>
            <a:srgbClr val="F7CE4C"/>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rapezoid 2"/>
          <p:cNvSpPr/>
          <p:nvPr/>
        </p:nvSpPr>
        <p:spPr>
          <a:xfrm>
            <a:off x="628257" y="274903"/>
            <a:ext cx="10669867" cy="6309338"/>
          </a:xfrm>
          <a:prstGeom prst="trapezoid">
            <a:avLst>
              <a:gd name="adj" fmla="val 43468"/>
            </a:avLst>
          </a:prstGeom>
          <a:solidFill>
            <a:schemeClr val="accent4">
              <a:lumMod val="60000"/>
              <a:lumOff val="40000"/>
            </a:schemeClr>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hlinkClick r:id="rId2" action="ppaction://hlinksldjump" highlightClick="1"/>
          </p:cNvPr>
          <p:cNvSpPr/>
          <p:nvPr/>
        </p:nvSpPr>
        <p:spPr>
          <a:xfrm>
            <a:off x="4586423" y="386947"/>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6 TITLE HERE </a:t>
            </a:r>
          </a:p>
        </p:txBody>
      </p:sp>
      <p:sp>
        <p:nvSpPr>
          <p:cNvPr id="19" name="TextBox 18"/>
          <p:cNvSpPr txBox="1"/>
          <p:nvPr/>
        </p:nvSpPr>
        <p:spPr>
          <a:xfrm>
            <a:off x="149407" y="164256"/>
            <a:ext cx="2354295" cy="630942"/>
          </a:xfrm>
          <a:prstGeom prst="rect">
            <a:avLst/>
          </a:prstGeom>
          <a:noFill/>
        </p:spPr>
        <p:txBody>
          <a:bodyPr wrap="square" rtlCol="0">
            <a:spAutoFit/>
          </a:bodyPr>
          <a:lstStyle/>
          <a:p>
            <a:r>
              <a:rPr lang="en-US" sz="3500">
                <a:solidFill>
                  <a:srgbClr val="F7CE4C"/>
                </a:solidFill>
                <a:latin typeface="Impact"/>
                <a:cs typeface="Impact"/>
              </a:rPr>
              <a:t>ROUND 1</a:t>
            </a:r>
          </a:p>
        </p:txBody>
      </p:sp>
      <p:sp>
        <p:nvSpPr>
          <p:cNvPr id="22" name="Rectangle 21">
            <a:hlinkClick r:id="rId3" action="ppaction://hlinksldjump" highlightClick="1"/>
          </p:cNvPr>
          <p:cNvSpPr/>
          <p:nvPr/>
        </p:nvSpPr>
        <p:spPr>
          <a:xfrm>
            <a:off x="3060987" y="2418464"/>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4 TITLE HERE </a:t>
            </a:r>
          </a:p>
        </p:txBody>
      </p:sp>
      <p:sp>
        <p:nvSpPr>
          <p:cNvPr id="23" name="Rectangle 22">
            <a:hlinkClick r:id="rId4" action="ppaction://hlinksldjump" highlightClick="1"/>
          </p:cNvPr>
          <p:cNvSpPr/>
          <p:nvPr/>
        </p:nvSpPr>
        <p:spPr>
          <a:xfrm>
            <a:off x="6133530" y="2418464"/>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5 TITLE HERE </a:t>
            </a:r>
          </a:p>
        </p:txBody>
      </p:sp>
      <p:sp>
        <p:nvSpPr>
          <p:cNvPr id="24" name="Rectangle 23">
            <a:hlinkClick r:id="rId5" action="ppaction://hlinksldjump" highlightClick="1"/>
          </p:cNvPr>
          <p:cNvSpPr/>
          <p:nvPr/>
        </p:nvSpPr>
        <p:spPr>
          <a:xfrm>
            <a:off x="1702496" y="4537765"/>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1 TITLE HERE </a:t>
            </a:r>
          </a:p>
        </p:txBody>
      </p:sp>
      <p:sp>
        <p:nvSpPr>
          <p:cNvPr id="25" name="Rectangle 24">
            <a:hlinkClick r:id="rId6" action="ppaction://hlinksldjump" highlightClick="1"/>
          </p:cNvPr>
          <p:cNvSpPr/>
          <p:nvPr/>
        </p:nvSpPr>
        <p:spPr>
          <a:xfrm>
            <a:off x="4586423" y="4537765"/>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2 TITLE HERE </a:t>
            </a:r>
          </a:p>
        </p:txBody>
      </p:sp>
      <p:sp>
        <p:nvSpPr>
          <p:cNvPr id="26" name="Rectangle 25">
            <a:hlinkClick r:id="rId7" action="ppaction://hlinksldjump" highlightClick="1"/>
          </p:cNvPr>
          <p:cNvSpPr/>
          <p:nvPr/>
        </p:nvSpPr>
        <p:spPr>
          <a:xfrm>
            <a:off x="7492020" y="4537765"/>
            <a:ext cx="2716981" cy="1873411"/>
          </a:xfrm>
          <a:prstGeom prst="rect">
            <a:avLst/>
          </a:prstGeom>
          <a:solidFill>
            <a:srgbClr val="3F1D5A"/>
          </a:solidFill>
          <a:ln w="38100" cmpd="sng">
            <a:solidFill>
              <a:srgbClr val="F7CE4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t>INSERT CATEGORY 3 TITLE HERE </a:t>
            </a:r>
          </a:p>
        </p:txBody>
      </p:sp>
      <p:sp>
        <p:nvSpPr>
          <p:cNvPr id="27" name="10-Point Star 26">
            <a:hlinkClick r:id="rId8" action="ppaction://hlinksldjump" highlightClick="1"/>
          </p:cNvPr>
          <p:cNvSpPr/>
          <p:nvPr/>
        </p:nvSpPr>
        <p:spPr>
          <a:xfrm>
            <a:off x="10019539" y="164256"/>
            <a:ext cx="1727591" cy="1727591"/>
          </a:xfrm>
          <a:prstGeom prst="star10">
            <a:avLst/>
          </a:prstGeom>
          <a:solidFill>
            <a:srgbClr val="F7CE4C"/>
          </a:solidFill>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GO TO</a:t>
            </a:r>
          </a:p>
          <a:p>
            <a:pPr algn="ctr"/>
            <a:r>
              <a:rPr lang="en-US" b="1">
                <a:solidFill>
                  <a:srgbClr val="3F1D5A"/>
                </a:solidFill>
              </a:rPr>
              <a:t>WINNER’S CIRCLE!</a:t>
            </a:r>
          </a:p>
        </p:txBody>
      </p:sp>
      <p:sp>
        <p:nvSpPr>
          <p:cNvPr id="28" name="10-Point Star 27"/>
          <p:cNvSpPr/>
          <p:nvPr/>
        </p:nvSpPr>
        <p:spPr>
          <a:xfrm>
            <a:off x="10171939" y="316657"/>
            <a:ext cx="1417795" cy="1399632"/>
          </a:xfrm>
          <a:prstGeom prst="star10">
            <a:avLst/>
          </a:prstGeom>
          <a:noFill/>
          <a:ln w="76200" cmpd="sng">
            <a:solidFill>
              <a:srgbClr val="3F1D5A"/>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993849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7" restart="whenNotActive" fill="hold" evtFilter="cancelBubble" nodeType="interactiveSeq">
                <p:stCondLst>
                  <p:cond evt="onClick" delay="0">
                    <p:tgtEl>
                      <p:spTgt spid="2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12" restart="whenNotActive" fill="hold" evtFilter="cancelBubble" nodeType="interactiveSeq">
                <p:stCondLst>
                  <p:cond evt="onClick" delay="0">
                    <p:tgtEl>
                      <p:spTgt spid="26"/>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17" restart="whenNotActive" fill="hold" evtFilter="cancelBubble" nodeType="interactiveSeq">
                <p:stCondLst>
                  <p:cond evt="onClick" delay="0">
                    <p:tgtEl>
                      <p:spTgt spid="22"/>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2" restart="whenNotActive" fill="hold" evtFilter="cancelBubble" nodeType="interactiveSeq">
                <p:stCondLst>
                  <p:cond evt="onClick" delay="0">
                    <p:tgtEl>
                      <p:spTgt spid="2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27" restart="whenNotActive" fill="hold" evtFilter="cancelBubble" nodeType="interactiveSeq">
                <p:stCondLst>
                  <p:cond evt="onClick" delay="0">
                    <p:tgtEl>
                      <p:spTgt spid="12"/>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 grpId="0" animBg="1"/>
      <p:bldP spid="22" grpId="0" animBg="1"/>
      <p:bldP spid="23" grpId="0" animBg="1"/>
      <p:bldP spid="24" grpId="0" animBg="1"/>
      <p:bldP spid="25" grpId="0" animBg="1"/>
      <p:bldP spid="2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rapezoid 3"/>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rapezoid 20"/>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23" name="Trapezoid 22"/>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25" name="Trapezoid 24"/>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27" name="Trapezoid 26"/>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29" name="Trapezoid 28"/>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1</a:t>
            </a:r>
          </a:p>
        </p:txBody>
      </p:sp>
      <p:sp>
        <p:nvSpPr>
          <p:cNvPr id="6" name="Oval 5">
            <a:hlinkClick r:id="rId2" action="ppaction://hlinksldjump" highlightClick="1"/>
          </p:cNvPr>
          <p:cNvSpPr/>
          <p:nvPr/>
        </p:nvSpPr>
        <p:spPr>
          <a:xfrm>
            <a:off x="10085549" y="164256"/>
            <a:ext cx="1661582"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57" name="10-Point Star 56">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58" name="10-Point Star 57">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59" name="10-Point Star 58">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0" name="10-Point Star 59">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1" name="10-Point Star 60">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2" name="10-Point Star 61">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122768921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1000" tmFilter="0, 0; .2, .5; .8, .5; 1, 0"/>
                                        <p:tgtEl>
                                          <p:spTgt spid="25"/>
                                        </p:tgtEl>
                                      </p:cBhvr>
                                    </p:animEffect>
                                    <p:animScale>
                                      <p:cBhvr>
                                        <p:cTn id="7" dur="500" autoRev="1" fill="hold"/>
                                        <p:tgtEl>
                                          <p:spTgt spid="25"/>
                                        </p:tgtEl>
                                      </p:cBhvr>
                                      <p:by x="105000" y="105000"/>
                                    </p:animScale>
                                  </p:childTnLst>
                                </p:cTn>
                              </p:par>
                              <p:par>
                                <p:cTn id="8" presetID="1" presetClass="entr" presetSubtype="0"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childTnLst>
                                </p:cTn>
                              </p:par>
                            </p:childTnLst>
                          </p:cTn>
                        </p:par>
                      </p:childTnLst>
                    </p:cTn>
                  </p:par>
                </p:childTnLst>
              </p:cTn>
              <p:nextCondLst>
                <p:cond evt="onClick" delay="0">
                  <p:tgtEl>
                    <p:spTgt spid="25"/>
                  </p:tgtEl>
                </p:cond>
              </p:nextCondLst>
            </p:seq>
            <p:seq concurrent="1" nextAc="seek">
              <p:cTn id="10" restart="whenNotActive" fill="hold" evtFilter="cancelBubble" nodeType="interactiveSeq">
                <p:stCondLst>
                  <p:cond evt="onClick" delay="0">
                    <p:tgtEl>
                      <p:spTgt spid="27"/>
                    </p:tgtEl>
                  </p:cond>
                </p:stCondLst>
                <p:endSync evt="end" delay="0">
                  <p:rtn val="all"/>
                </p:endSync>
                <p:childTnLst>
                  <p:par>
                    <p:cTn id="11" fill="hold">
                      <p:stCondLst>
                        <p:cond delay="0"/>
                      </p:stCondLst>
                      <p:childTnLst>
                        <p:par>
                          <p:cTn id="12" fill="hold">
                            <p:stCondLst>
                              <p:cond delay="0"/>
                            </p:stCondLst>
                            <p:childTnLst>
                              <p:par>
                                <p:cTn id="13" presetID="26" presetClass="emph" presetSubtype="0" fill="hold" grpId="0" nodeType="clickEffect">
                                  <p:stCondLst>
                                    <p:cond delay="0"/>
                                  </p:stCondLst>
                                  <p:childTnLst>
                                    <p:animEffect transition="out" filter="fade">
                                      <p:cBhvr>
                                        <p:cTn id="14" dur="1000" tmFilter="0, 0; .2, .5; .8, .5; 1, 0"/>
                                        <p:tgtEl>
                                          <p:spTgt spid="27"/>
                                        </p:tgtEl>
                                      </p:cBhvr>
                                    </p:animEffect>
                                    <p:animScale>
                                      <p:cBhvr>
                                        <p:cTn id="15" dur="500" autoRev="1" fill="hold"/>
                                        <p:tgtEl>
                                          <p:spTgt spid="27"/>
                                        </p:tgtEl>
                                      </p:cBhvr>
                                      <p:by x="105000" y="105000"/>
                                    </p:animScale>
                                  </p:childTnLst>
                                </p:cTn>
                              </p:par>
                              <p:par>
                                <p:cTn id="16" presetID="1" presetClass="entr" presetSubtype="0" fill="hold" grpId="0" nodeType="withEffect">
                                  <p:stCondLst>
                                    <p:cond delay="0"/>
                                  </p:stCondLst>
                                  <p:childTnLst>
                                    <p:set>
                                      <p:cBhvr>
                                        <p:cTn id="17" dur="1" fill="hold">
                                          <p:stCondLst>
                                            <p:cond delay="0"/>
                                          </p:stCondLst>
                                        </p:cTn>
                                        <p:tgtEl>
                                          <p:spTgt spid="58"/>
                                        </p:tgtEl>
                                        <p:attrNameLst>
                                          <p:attrName>style.visibility</p:attrName>
                                        </p:attrNameLst>
                                      </p:cBhvr>
                                      <p:to>
                                        <p:strVal val="visible"/>
                                      </p:to>
                                    </p:set>
                                  </p:childTnLst>
                                </p:cTn>
                              </p:par>
                            </p:childTnLst>
                          </p:cTn>
                        </p:par>
                      </p:childTnLst>
                    </p:cTn>
                  </p:par>
                </p:childTnLst>
              </p:cTn>
              <p:nextCondLst>
                <p:cond evt="onClick" delay="0">
                  <p:tgtEl>
                    <p:spTgt spid="27"/>
                  </p:tgtEl>
                </p:cond>
              </p:nextCondLst>
            </p:seq>
            <p:seq concurrent="1" nextAc="seek">
              <p:cTn id="18" restart="whenNotActive" fill="hold" evtFilter="cancelBubble" nodeType="interactiveSeq">
                <p:stCondLst>
                  <p:cond evt="onClick" delay="0">
                    <p:tgtEl>
                      <p:spTgt spid="29"/>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29"/>
                                        </p:tgtEl>
                                      </p:cBhvr>
                                    </p:animEffect>
                                    <p:animScale>
                                      <p:cBhvr>
                                        <p:cTn id="25" dur="500" autoRev="1" fill="hold"/>
                                        <p:tgtEl>
                                          <p:spTgt spid="29"/>
                                        </p:tgtEl>
                                      </p:cBhvr>
                                      <p:by x="105000" y="105000"/>
                                    </p:animScale>
                                  </p:childTnLst>
                                </p:cTn>
                              </p:par>
                            </p:childTnLst>
                          </p:cTn>
                        </p:par>
                      </p:childTnLst>
                    </p:cTn>
                  </p:par>
                </p:childTnLst>
              </p:cTn>
              <p:nextCondLst>
                <p:cond evt="onClick" delay="0">
                  <p:tgtEl>
                    <p:spTgt spid="29"/>
                  </p:tgtEl>
                </p:cond>
              </p:nextCondLst>
            </p:seq>
            <p:seq concurrent="1" nextAc="seek">
              <p:cTn id="26" restart="whenNotActive" fill="hold" evtFilter="cancelBubble" nodeType="interactiveSeq">
                <p:stCondLst>
                  <p:cond evt="onClick" delay="0">
                    <p:tgtEl>
                      <p:spTgt spid="23"/>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1"/>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23"/>
                                        </p:tgtEl>
                                      </p:cBhvr>
                                    </p:animEffect>
                                    <p:animScale>
                                      <p:cBhvr>
                                        <p:cTn id="33" dur="500" autoRev="1" fill="hold"/>
                                        <p:tgtEl>
                                          <p:spTgt spid="23"/>
                                        </p:tgtEl>
                                      </p:cBhvr>
                                      <p:by x="105000" y="105000"/>
                                    </p:animScale>
                                  </p:childTnLst>
                                </p:cTn>
                              </p:par>
                            </p:childTnLst>
                          </p:cTn>
                        </p:par>
                      </p:childTnLst>
                    </p:cTn>
                  </p:par>
                </p:childTnLst>
              </p:cTn>
              <p:nextCondLst>
                <p:cond evt="onClick" delay="0">
                  <p:tgtEl>
                    <p:spTgt spid="23"/>
                  </p:tgtEl>
                </p:cond>
              </p:nextCondLst>
            </p:seq>
            <p:seq concurrent="1" nextAc="seek">
              <p:cTn id="34" restart="whenNotActive" fill="hold" evtFilter="cancelBubble" nodeType="interactiveSeq">
                <p:stCondLst>
                  <p:cond evt="onClick" delay="0">
                    <p:tgtEl>
                      <p:spTgt spid="21"/>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21"/>
                                        </p:tgtEl>
                                      </p:cBhvr>
                                    </p:animEffect>
                                    <p:animScale>
                                      <p:cBhvr>
                                        <p:cTn id="41" dur="500" autoRev="1" fill="hold"/>
                                        <p:tgtEl>
                                          <p:spTgt spid="21"/>
                                        </p:tgtEl>
                                      </p:cBhvr>
                                      <p:by x="105000" y="105000"/>
                                    </p:animScale>
                                  </p:childTnLst>
                                </p:cTn>
                              </p:par>
                            </p:childTnLst>
                          </p:cTn>
                        </p:par>
                      </p:childTnLst>
                    </p:cTn>
                  </p:par>
                </p:childTnLst>
              </p:cTn>
              <p:nextCondLst>
                <p:cond evt="onClick" delay="0">
                  <p:tgtEl>
                    <p:spTgt spid="21"/>
                  </p:tgtEl>
                </p:cond>
              </p:nextCondLst>
            </p:seq>
            <p:seq concurrent="1" nextAc="seek">
              <p:cTn id="42" restart="whenNotActive" fill="hold" evtFilter="cancelBubble" nodeType="interactiveSeq">
                <p:stCondLst>
                  <p:cond evt="onClick" delay="0">
                    <p:tgtEl>
                      <p:spTgt spid="4"/>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4"/>
                                        </p:tgtEl>
                                      </p:cBhvr>
                                    </p:animEffect>
                                    <p:animScale>
                                      <p:cBhvr>
                                        <p:cTn id="49" dur="500" autoRev="1" fill="hold"/>
                                        <p:tgtEl>
                                          <p:spTgt spid="4"/>
                                        </p:tgtEl>
                                      </p:cBhvr>
                                      <p:by x="105000" y="105000"/>
                                    </p:animScale>
                                  </p:childTnLst>
                                </p:cTn>
                              </p:par>
                            </p:childTnLst>
                          </p:cTn>
                        </p:par>
                      </p:childTnLst>
                    </p:cTn>
                  </p:par>
                </p:childTnLst>
              </p:cTn>
              <p:nextCondLst>
                <p:cond evt="onClick" delay="0">
                  <p:tgtEl>
                    <p:spTgt spid="4"/>
                  </p:tgtEl>
                </p:cond>
              </p:nextCondLst>
            </p:seq>
          </p:childTnLst>
        </p:cTn>
      </p:par>
    </p:tnLst>
    <p:bldLst>
      <p:bldP spid="4" grpId="0" animBg="1"/>
      <p:bldP spid="21" grpId="0" animBg="1"/>
      <p:bldP spid="23" grpId="0" animBg="1"/>
      <p:bldP spid="25" grpId="0" animBg="1"/>
      <p:bldP spid="27" grpId="0" animBg="1"/>
      <p:bldP spid="29" grpId="0" animBg="1"/>
      <p:bldP spid="57" grpId="0" animBg="1"/>
      <p:bldP spid="58" grpId="0" animBg="1"/>
      <p:bldP spid="59" grpId="0" animBg="1"/>
      <p:bldP spid="60" grpId="0" animBg="1"/>
      <p:bldP spid="61" grpId="0" animBg="1"/>
      <p:bldP spid="6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2</a:t>
            </a:r>
          </a:p>
        </p:txBody>
      </p:sp>
      <p:sp>
        <p:nvSpPr>
          <p:cNvPr id="17" name="Oval 16">
            <a:hlinkClick r:id="rId2" action="ppaction://hlinksldjump" highlightClick="1"/>
          </p:cNvPr>
          <p:cNvSpPr/>
          <p:nvPr/>
        </p:nvSpPr>
        <p:spPr>
          <a:xfrm>
            <a:off x="10085549" y="164256"/>
            <a:ext cx="1661582"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8" name="Trapezoid 17"/>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9" name="Trapezoid 18"/>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32" name="Trapezoid 31"/>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33" name="Trapezoid 32"/>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34" name="Trapezoid 33"/>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35" name="Trapezoid 34"/>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83" name="10-Point Star 82">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84" name="10-Point Star 83">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85" name="10-Point Star 84">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86" name="10-Point Star 85">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87" name="10-Point Star 86">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88" name="10-Point Star 87">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13529804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33"/>
                                        </p:tgtEl>
                                      </p:cBhvr>
                                    </p:animEffect>
                                    <p:animScale>
                                      <p:cBhvr>
                                        <p:cTn id="9" dur="500" autoRev="1" fill="hold"/>
                                        <p:tgtEl>
                                          <p:spTgt spid="33"/>
                                        </p:tgtEl>
                                      </p:cBhvr>
                                      <p:by x="105000" y="105000"/>
                                    </p:animScale>
                                  </p:childTnLst>
                                </p:cTn>
                              </p:par>
                            </p:childTnLst>
                          </p:cTn>
                        </p:par>
                      </p:childTnLst>
                    </p:cTn>
                  </p:par>
                </p:childTnLst>
              </p:cTn>
              <p:nextCondLst>
                <p:cond evt="onClick" delay="0">
                  <p:tgtEl>
                    <p:spTgt spid="33"/>
                  </p:tgtEl>
                </p:cond>
              </p:nextCondLst>
            </p:seq>
            <p:seq concurrent="1" nextAc="seek">
              <p:cTn id="10" restart="whenNotActive" fill="hold" evtFilter="cancelBubble" nodeType="interactiveSeq">
                <p:stCondLst>
                  <p:cond evt="onClick" delay="0">
                    <p:tgtEl>
                      <p:spTgt spid="34"/>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34"/>
                                        </p:tgtEl>
                                      </p:cBhvr>
                                    </p:animEffect>
                                    <p:animScale>
                                      <p:cBhvr>
                                        <p:cTn id="17" dur="500" autoRev="1" fill="hold"/>
                                        <p:tgtEl>
                                          <p:spTgt spid="34"/>
                                        </p:tgtEl>
                                      </p:cBhvr>
                                      <p:by x="105000" y="105000"/>
                                    </p:animScale>
                                  </p:childTnLst>
                                </p:cTn>
                              </p:par>
                            </p:childTnLst>
                          </p:cTn>
                        </p:par>
                      </p:childTnLst>
                    </p:cTn>
                  </p:par>
                </p:childTnLst>
              </p:cTn>
              <p:nextCondLst>
                <p:cond evt="onClick" delay="0">
                  <p:tgtEl>
                    <p:spTgt spid="34"/>
                  </p:tgtEl>
                </p:cond>
              </p:nextCondLst>
            </p:seq>
            <p:seq concurrent="1" nextAc="seek">
              <p:cTn id="18" restart="whenNotActive" fill="hold" evtFilter="cancelBubble" nodeType="interactiveSeq">
                <p:stCondLst>
                  <p:cond evt="onClick" delay="0">
                    <p:tgtEl>
                      <p:spTgt spid="35"/>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35"/>
                                        </p:tgtEl>
                                      </p:cBhvr>
                                    </p:animEffect>
                                    <p:animScale>
                                      <p:cBhvr>
                                        <p:cTn id="25" dur="500" autoRev="1" fill="hold"/>
                                        <p:tgtEl>
                                          <p:spTgt spid="35"/>
                                        </p:tgtEl>
                                      </p:cBhvr>
                                      <p:by x="105000" y="105000"/>
                                    </p:animScale>
                                  </p:childTnLst>
                                </p:cTn>
                              </p:par>
                            </p:childTnLst>
                          </p:cTn>
                        </p:par>
                      </p:childTnLst>
                    </p:cTn>
                  </p:par>
                </p:childTnLst>
              </p:cTn>
              <p:nextCondLst>
                <p:cond evt="onClick" delay="0">
                  <p:tgtEl>
                    <p:spTgt spid="35"/>
                  </p:tgtEl>
                </p:cond>
              </p:nextCondLst>
            </p:seq>
            <p:seq concurrent="1" nextAc="seek">
              <p:cTn id="26" restart="whenNotActive" fill="hold" evtFilter="cancelBubble" nodeType="interactiveSeq">
                <p:stCondLst>
                  <p:cond evt="onClick" delay="0">
                    <p:tgtEl>
                      <p:spTgt spid="32"/>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7"/>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32"/>
                                        </p:tgtEl>
                                      </p:cBhvr>
                                    </p:animEffect>
                                    <p:animScale>
                                      <p:cBhvr>
                                        <p:cTn id="33" dur="500" autoRev="1" fill="hold"/>
                                        <p:tgtEl>
                                          <p:spTgt spid="32"/>
                                        </p:tgtEl>
                                      </p:cBhvr>
                                      <p:by x="105000" y="105000"/>
                                    </p:animScale>
                                  </p:childTnLst>
                                </p:cTn>
                              </p:par>
                            </p:childTnLst>
                          </p:cTn>
                        </p:par>
                      </p:childTnLst>
                    </p:cTn>
                  </p:par>
                </p:childTnLst>
              </p:cTn>
              <p:nextCondLst>
                <p:cond evt="onClick" delay="0">
                  <p:tgtEl>
                    <p:spTgt spid="32"/>
                  </p:tgtEl>
                </p:cond>
              </p:nextCondLst>
            </p:seq>
            <p:seq concurrent="1" nextAc="seek">
              <p:cTn id="34" restart="whenNotActive" fill="hold" evtFilter="cancelBubble" nodeType="interactiveSeq">
                <p:stCondLst>
                  <p:cond evt="onClick" delay="0">
                    <p:tgtEl>
                      <p:spTgt spid="19"/>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6"/>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19"/>
                                        </p:tgtEl>
                                      </p:cBhvr>
                                    </p:animEffect>
                                    <p:animScale>
                                      <p:cBhvr>
                                        <p:cTn id="41" dur="500" autoRev="1" fill="hold"/>
                                        <p:tgtEl>
                                          <p:spTgt spid="19"/>
                                        </p:tgtEl>
                                      </p:cBhvr>
                                      <p:by x="105000" y="105000"/>
                                    </p:animScale>
                                  </p:childTnLst>
                                </p:cTn>
                              </p:par>
                            </p:childTnLst>
                          </p:cTn>
                        </p:par>
                      </p:childTnLst>
                    </p:cTn>
                  </p:par>
                </p:childTnLst>
              </p:cTn>
              <p:nextCondLst>
                <p:cond evt="onClick" delay="0">
                  <p:tgtEl>
                    <p:spTgt spid="19"/>
                  </p:tgtEl>
                </p:cond>
              </p:nextCondLst>
            </p:seq>
            <p:seq concurrent="1" nextAc="seek">
              <p:cTn id="42" restart="whenNotActive" fill="hold" evtFilter="cancelBubble" nodeType="interactiveSeq">
                <p:stCondLst>
                  <p:cond evt="onClick" delay="0">
                    <p:tgtEl>
                      <p:spTgt spid="18"/>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8"/>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8"/>
                                        </p:tgtEl>
                                      </p:cBhvr>
                                    </p:animEffect>
                                    <p:animScale>
                                      <p:cBhvr>
                                        <p:cTn id="49" dur="500" autoRev="1" fill="hold"/>
                                        <p:tgtEl>
                                          <p:spTgt spid="18"/>
                                        </p:tgtEl>
                                      </p:cBhvr>
                                      <p:by x="105000" y="105000"/>
                                    </p:animScale>
                                  </p:childTnLst>
                                </p:cTn>
                              </p:par>
                            </p:childTnLst>
                          </p:cTn>
                        </p:par>
                      </p:childTnLst>
                    </p:cTn>
                  </p:par>
                </p:childTnLst>
              </p:cTn>
              <p:nextCondLst>
                <p:cond evt="onClick" delay="0">
                  <p:tgtEl>
                    <p:spTgt spid="18"/>
                  </p:tgtEl>
                </p:cond>
              </p:nextCondLst>
            </p:seq>
          </p:childTnLst>
        </p:cTn>
      </p:par>
    </p:tnLst>
    <p:bldLst>
      <p:bldP spid="18" grpId="0" animBg="1"/>
      <p:bldP spid="19" grpId="0" animBg="1"/>
      <p:bldP spid="32" grpId="0" animBg="1"/>
      <p:bldP spid="33" grpId="0" animBg="1"/>
      <p:bldP spid="34" grpId="0" animBg="1"/>
      <p:bldP spid="35" grpId="0" animBg="1"/>
      <p:bldP spid="83" grpId="0" animBg="1"/>
      <p:bldP spid="84" grpId="0" animBg="1"/>
      <p:bldP spid="85" grpId="0" animBg="1"/>
      <p:bldP spid="86" grpId="0" animBg="1"/>
      <p:bldP spid="87" grpId="0" animBg="1"/>
      <p:bldP spid="8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3</a:t>
            </a:r>
          </a:p>
        </p:txBody>
      </p:sp>
      <p:sp>
        <p:nvSpPr>
          <p:cNvPr id="17" name="Oval 16">
            <a:hlinkClick r:id="rId2" action="ppaction://hlinksldjump" highlightClick="1"/>
          </p:cNvPr>
          <p:cNvSpPr/>
          <p:nvPr/>
        </p:nvSpPr>
        <p:spPr>
          <a:xfrm>
            <a:off x="10085548" y="164256"/>
            <a:ext cx="1661583"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8" name="Trapezoid 17"/>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9" name="Trapezoid 18"/>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32" name="Trapezoid 31"/>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33" name="Trapezoid 32"/>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34" name="Trapezoid 33"/>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35" name="Trapezoid 34"/>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68" name="10-Point Star 67">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9" name="10-Point Star 68">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0" name="10-Point Star 69">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1" name="10-Point Star 70">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2" name="10-Point Star 71">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3" name="10-Point Star 72">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209260919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33"/>
                                        </p:tgtEl>
                                      </p:cBhvr>
                                    </p:animEffect>
                                    <p:animScale>
                                      <p:cBhvr>
                                        <p:cTn id="9" dur="500" autoRev="1" fill="hold"/>
                                        <p:tgtEl>
                                          <p:spTgt spid="33"/>
                                        </p:tgtEl>
                                      </p:cBhvr>
                                      <p:by x="105000" y="105000"/>
                                    </p:animScale>
                                  </p:childTnLst>
                                </p:cTn>
                              </p:par>
                            </p:childTnLst>
                          </p:cTn>
                        </p:par>
                      </p:childTnLst>
                    </p:cTn>
                  </p:par>
                </p:childTnLst>
              </p:cTn>
              <p:nextCondLst>
                <p:cond evt="onClick" delay="0">
                  <p:tgtEl>
                    <p:spTgt spid="33"/>
                  </p:tgtEl>
                </p:cond>
              </p:nextCondLst>
            </p:seq>
            <p:seq concurrent="1" nextAc="seek">
              <p:cTn id="10" restart="whenNotActive" fill="hold" evtFilter="cancelBubble" nodeType="interactiveSeq">
                <p:stCondLst>
                  <p:cond evt="onClick" delay="0">
                    <p:tgtEl>
                      <p:spTgt spid="34"/>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34"/>
                                        </p:tgtEl>
                                      </p:cBhvr>
                                    </p:animEffect>
                                    <p:animScale>
                                      <p:cBhvr>
                                        <p:cTn id="17" dur="500" autoRev="1" fill="hold"/>
                                        <p:tgtEl>
                                          <p:spTgt spid="34"/>
                                        </p:tgtEl>
                                      </p:cBhvr>
                                      <p:by x="105000" y="105000"/>
                                    </p:animScale>
                                  </p:childTnLst>
                                </p:cTn>
                              </p:par>
                            </p:childTnLst>
                          </p:cTn>
                        </p:par>
                      </p:childTnLst>
                    </p:cTn>
                  </p:par>
                </p:childTnLst>
              </p:cTn>
              <p:nextCondLst>
                <p:cond evt="onClick" delay="0">
                  <p:tgtEl>
                    <p:spTgt spid="34"/>
                  </p:tgtEl>
                </p:cond>
              </p:nextCondLst>
            </p:seq>
            <p:seq concurrent="1" nextAc="seek">
              <p:cTn id="18" restart="whenNotActive" fill="hold" evtFilter="cancelBubble" nodeType="interactiveSeq">
                <p:stCondLst>
                  <p:cond evt="onClick" delay="0">
                    <p:tgtEl>
                      <p:spTgt spid="35"/>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35"/>
                                        </p:tgtEl>
                                      </p:cBhvr>
                                    </p:animEffect>
                                    <p:animScale>
                                      <p:cBhvr>
                                        <p:cTn id="25" dur="500" autoRev="1" fill="hold"/>
                                        <p:tgtEl>
                                          <p:spTgt spid="35"/>
                                        </p:tgtEl>
                                      </p:cBhvr>
                                      <p:by x="105000" y="105000"/>
                                    </p:animScale>
                                  </p:childTnLst>
                                </p:cTn>
                              </p:par>
                            </p:childTnLst>
                          </p:cTn>
                        </p:par>
                      </p:childTnLst>
                    </p:cTn>
                  </p:par>
                </p:childTnLst>
              </p:cTn>
              <p:nextCondLst>
                <p:cond evt="onClick" delay="0">
                  <p:tgtEl>
                    <p:spTgt spid="35"/>
                  </p:tgtEl>
                </p:cond>
              </p:nextCondLst>
            </p:seq>
            <p:seq concurrent="1" nextAc="seek">
              <p:cTn id="26" restart="whenNotActive" fill="hold" evtFilter="cancelBubble" nodeType="interactiveSeq">
                <p:stCondLst>
                  <p:cond evt="onClick" delay="0">
                    <p:tgtEl>
                      <p:spTgt spid="19"/>
                    </p:tgtEl>
                  </p:cond>
                </p:stCondLst>
                <p:endSync evt="end" delay="0">
                  <p:rtn val="all"/>
                </p:endSync>
                <p:childTnLst>
                  <p:par>
                    <p:cTn id="27" fill="hold">
                      <p:stCondLst>
                        <p:cond delay="0"/>
                      </p:stCondLst>
                      <p:childTnLst>
                        <p:par>
                          <p:cTn id="28" fill="hold">
                            <p:stCondLst>
                              <p:cond delay="0"/>
                            </p:stCondLst>
                            <p:childTnLst>
                              <p:par>
                                <p:cTn id="29" presetID="26" presetClass="emph" presetSubtype="0" fill="hold" grpId="0" nodeType="clickEffect">
                                  <p:stCondLst>
                                    <p:cond delay="0"/>
                                  </p:stCondLst>
                                  <p:childTnLst>
                                    <p:animEffect transition="out" filter="fade">
                                      <p:cBhvr>
                                        <p:cTn id="30" dur="1000" tmFilter="0, 0; .2, .5; .8, .5; 1, 0"/>
                                        <p:tgtEl>
                                          <p:spTgt spid="19"/>
                                        </p:tgtEl>
                                      </p:cBhvr>
                                    </p:animEffect>
                                    <p:animScale>
                                      <p:cBhvr>
                                        <p:cTn id="31" dur="500" autoRev="1" fill="hold"/>
                                        <p:tgtEl>
                                          <p:spTgt spid="19"/>
                                        </p:tgtEl>
                                      </p:cBhvr>
                                      <p:by x="105000" y="105000"/>
                                    </p:animScale>
                                  </p:childTnLst>
                                </p:cTn>
                              </p:par>
                              <p:par>
                                <p:cTn id="32" presetID="1" presetClass="entr" presetSubtype="0" fill="hold" grpId="0" nodeType="withEffect">
                                  <p:stCondLst>
                                    <p:cond delay="0"/>
                                  </p:stCondLst>
                                  <p:childTnLst>
                                    <p:set>
                                      <p:cBhvr>
                                        <p:cTn id="33" dur="1" fill="hold">
                                          <p:stCondLst>
                                            <p:cond delay="0"/>
                                          </p:stCondLst>
                                        </p:cTn>
                                        <p:tgtEl>
                                          <p:spTgt spid="71"/>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34" restart="whenNotActive" fill="hold" evtFilter="cancelBubble" nodeType="interactiveSeq">
                <p:stCondLst>
                  <p:cond evt="onClick" delay="0">
                    <p:tgtEl>
                      <p:spTgt spid="32"/>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32"/>
                                        </p:tgtEl>
                                      </p:cBhvr>
                                    </p:animEffect>
                                    <p:animScale>
                                      <p:cBhvr>
                                        <p:cTn id="41" dur="500" autoRev="1" fill="hold"/>
                                        <p:tgtEl>
                                          <p:spTgt spid="32"/>
                                        </p:tgtEl>
                                      </p:cBhvr>
                                      <p:by x="105000" y="105000"/>
                                    </p:animScale>
                                  </p:childTnLst>
                                </p:cTn>
                              </p:par>
                            </p:childTnLst>
                          </p:cTn>
                        </p:par>
                      </p:childTnLst>
                    </p:cTn>
                  </p:par>
                </p:childTnLst>
              </p:cTn>
              <p:nextCondLst>
                <p:cond evt="onClick" delay="0">
                  <p:tgtEl>
                    <p:spTgt spid="32"/>
                  </p:tgtEl>
                </p:cond>
              </p:nextCondLst>
            </p:seq>
            <p:seq concurrent="1" nextAc="seek">
              <p:cTn id="42" restart="whenNotActive" fill="hold" evtFilter="cancelBubble" nodeType="interactiveSeq">
                <p:stCondLst>
                  <p:cond evt="onClick" delay="0">
                    <p:tgtEl>
                      <p:spTgt spid="18"/>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3"/>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8"/>
                                        </p:tgtEl>
                                      </p:cBhvr>
                                    </p:animEffect>
                                    <p:animScale>
                                      <p:cBhvr>
                                        <p:cTn id="49" dur="500" autoRev="1" fill="hold"/>
                                        <p:tgtEl>
                                          <p:spTgt spid="18"/>
                                        </p:tgtEl>
                                      </p:cBhvr>
                                      <p:by x="105000" y="105000"/>
                                    </p:animScale>
                                  </p:childTnLst>
                                </p:cTn>
                              </p:par>
                            </p:childTnLst>
                          </p:cTn>
                        </p:par>
                      </p:childTnLst>
                    </p:cTn>
                  </p:par>
                </p:childTnLst>
              </p:cTn>
              <p:nextCondLst>
                <p:cond evt="onClick" delay="0">
                  <p:tgtEl>
                    <p:spTgt spid="18"/>
                  </p:tgtEl>
                </p:cond>
              </p:nextCondLst>
            </p:seq>
          </p:childTnLst>
        </p:cTn>
      </p:par>
    </p:tnLst>
    <p:bldLst>
      <p:bldP spid="18" grpId="0" animBg="1"/>
      <p:bldP spid="19" grpId="0" animBg="1"/>
      <p:bldP spid="32" grpId="0" animBg="1"/>
      <p:bldP spid="33" grpId="0" animBg="1"/>
      <p:bldP spid="34" grpId="0" animBg="1"/>
      <p:bldP spid="35" grpId="0" animBg="1"/>
      <p:bldP spid="68" grpId="0" animBg="1"/>
      <p:bldP spid="69" grpId="0" animBg="1"/>
      <p:bldP spid="70" grpId="0" animBg="1"/>
      <p:bldP spid="71" grpId="0" animBg="1"/>
      <p:bldP spid="72" grpId="0" animBg="1"/>
      <p:bldP spid="7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4</a:t>
            </a:r>
          </a:p>
        </p:txBody>
      </p:sp>
      <p:sp>
        <p:nvSpPr>
          <p:cNvPr id="17" name="Oval 16">
            <a:hlinkClick r:id="rId2" action="ppaction://hlinksldjump" highlightClick="1"/>
          </p:cNvPr>
          <p:cNvSpPr/>
          <p:nvPr/>
        </p:nvSpPr>
        <p:spPr>
          <a:xfrm>
            <a:off x="10085548" y="164256"/>
            <a:ext cx="1661583"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8" name="Trapezoid 17"/>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9" name="Trapezoid 18"/>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32" name="Trapezoid 31"/>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33" name="Trapezoid 32"/>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34" name="Trapezoid 33"/>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35" name="Trapezoid 34"/>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68" name="10-Point Star 67">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9" name="10-Point Star 68">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0" name="10-Point Star 69">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1" name="10-Point Star 70">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2" name="10-Point Star 71">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3" name="10-Point Star 72">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209260919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33"/>
                                        </p:tgtEl>
                                      </p:cBhvr>
                                    </p:animEffect>
                                    <p:animScale>
                                      <p:cBhvr>
                                        <p:cTn id="9" dur="500" autoRev="1" fill="hold"/>
                                        <p:tgtEl>
                                          <p:spTgt spid="33"/>
                                        </p:tgtEl>
                                      </p:cBhvr>
                                      <p:by x="105000" y="105000"/>
                                    </p:animScale>
                                  </p:childTnLst>
                                </p:cTn>
                              </p:par>
                            </p:childTnLst>
                          </p:cTn>
                        </p:par>
                      </p:childTnLst>
                    </p:cTn>
                  </p:par>
                </p:childTnLst>
              </p:cTn>
              <p:nextCondLst>
                <p:cond evt="onClick" delay="0">
                  <p:tgtEl>
                    <p:spTgt spid="33"/>
                  </p:tgtEl>
                </p:cond>
              </p:nextCondLst>
            </p:seq>
            <p:seq concurrent="1" nextAc="seek">
              <p:cTn id="10" restart="whenNotActive" fill="hold" evtFilter="cancelBubble" nodeType="interactiveSeq">
                <p:stCondLst>
                  <p:cond evt="onClick" delay="0">
                    <p:tgtEl>
                      <p:spTgt spid="34"/>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34"/>
                                        </p:tgtEl>
                                      </p:cBhvr>
                                    </p:animEffect>
                                    <p:animScale>
                                      <p:cBhvr>
                                        <p:cTn id="17" dur="500" autoRev="1" fill="hold"/>
                                        <p:tgtEl>
                                          <p:spTgt spid="34"/>
                                        </p:tgtEl>
                                      </p:cBhvr>
                                      <p:by x="105000" y="105000"/>
                                    </p:animScale>
                                  </p:childTnLst>
                                </p:cTn>
                              </p:par>
                            </p:childTnLst>
                          </p:cTn>
                        </p:par>
                      </p:childTnLst>
                    </p:cTn>
                  </p:par>
                </p:childTnLst>
              </p:cTn>
              <p:nextCondLst>
                <p:cond evt="onClick" delay="0">
                  <p:tgtEl>
                    <p:spTgt spid="34"/>
                  </p:tgtEl>
                </p:cond>
              </p:nextCondLst>
            </p:seq>
            <p:seq concurrent="1" nextAc="seek">
              <p:cTn id="18" restart="whenNotActive" fill="hold" evtFilter="cancelBubble" nodeType="interactiveSeq">
                <p:stCondLst>
                  <p:cond evt="onClick" delay="0">
                    <p:tgtEl>
                      <p:spTgt spid="35"/>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35"/>
                                        </p:tgtEl>
                                      </p:cBhvr>
                                    </p:animEffect>
                                    <p:animScale>
                                      <p:cBhvr>
                                        <p:cTn id="25" dur="500" autoRev="1" fill="hold"/>
                                        <p:tgtEl>
                                          <p:spTgt spid="35"/>
                                        </p:tgtEl>
                                      </p:cBhvr>
                                      <p:by x="105000" y="105000"/>
                                    </p:animScale>
                                  </p:childTnLst>
                                </p:cTn>
                              </p:par>
                            </p:childTnLst>
                          </p:cTn>
                        </p:par>
                      </p:childTnLst>
                    </p:cTn>
                  </p:par>
                </p:childTnLst>
              </p:cTn>
              <p:nextCondLst>
                <p:cond evt="onClick" delay="0">
                  <p:tgtEl>
                    <p:spTgt spid="35"/>
                  </p:tgtEl>
                </p:cond>
              </p:nextCondLst>
            </p:seq>
            <p:seq concurrent="1" nextAc="seek">
              <p:cTn id="26" restart="whenNotActive" fill="hold" evtFilter="cancelBubble" nodeType="interactiveSeq">
                <p:stCondLst>
                  <p:cond evt="onClick" delay="0">
                    <p:tgtEl>
                      <p:spTgt spid="19"/>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19"/>
                                        </p:tgtEl>
                                      </p:cBhvr>
                                    </p:animEffect>
                                    <p:animScale>
                                      <p:cBhvr>
                                        <p:cTn id="33" dur="500" autoRev="1" fill="hold"/>
                                        <p:tgtEl>
                                          <p:spTgt spid="19"/>
                                        </p:tgtEl>
                                      </p:cBhvr>
                                      <p:by x="105000" y="105000"/>
                                    </p:animScale>
                                  </p:childTnLst>
                                </p:cTn>
                              </p:par>
                            </p:childTnLst>
                          </p:cTn>
                        </p:par>
                      </p:childTnLst>
                    </p:cTn>
                  </p:par>
                </p:childTnLst>
              </p:cTn>
              <p:nextCondLst>
                <p:cond evt="onClick" delay="0">
                  <p:tgtEl>
                    <p:spTgt spid="19"/>
                  </p:tgtEl>
                </p:cond>
              </p:nextCondLst>
            </p:seq>
            <p:seq concurrent="1" nextAc="seek">
              <p:cTn id="34" restart="whenNotActive" fill="hold" evtFilter="cancelBubble" nodeType="interactiveSeq">
                <p:stCondLst>
                  <p:cond evt="onClick" delay="0">
                    <p:tgtEl>
                      <p:spTgt spid="32"/>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32"/>
                                        </p:tgtEl>
                                      </p:cBhvr>
                                    </p:animEffect>
                                    <p:animScale>
                                      <p:cBhvr>
                                        <p:cTn id="41" dur="500" autoRev="1" fill="hold"/>
                                        <p:tgtEl>
                                          <p:spTgt spid="32"/>
                                        </p:tgtEl>
                                      </p:cBhvr>
                                      <p:by x="105000" y="105000"/>
                                    </p:animScale>
                                  </p:childTnLst>
                                </p:cTn>
                              </p:par>
                            </p:childTnLst>
                          </p:cTn>
                        </p:par>
                      </p:childTnLst>
                    </p:cTn>
                  </p:par>
                </p:childTnLst>
              </p:cTn>
              <p:nextCondLst>
                <p:cond evt="onClick" delay="0">
                  <p:tgtEl>
                    <p:spTgt spid="32"/>
                  </p:tgtEl>
                </p:cond>
              </p:nextCondLst>
            </p:seq>
            <p:seq concurrent="1" nextAc="seek">
              <p:cTn id="42" restart="whenNotActive" fill="hold" evtFilter="cancelBubble" nodeType="interactiveSeq">
                <p:stCondLst>
                  <p:cond evt="onClick" delay="0">
                    <p:tgtEl>
                      <p:spTgt spid="18"/>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3"/>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8"/>
                                        </p:tgtEl>
                                      </p:cBhvr>
                                    </p:animEffect>
                                    <p:animScale>
                                      <p:cBhvr>
                                        <p:cTn id="49" dur="500" autoRev="1" fill="hold"/>
                                        <p:tgtEl>
                                          <p:spTgt spid="18"/>
                                        </p:tgtEl>
                                      </p:cBhvr>
                                      <p:by x="105000" y="105000"/>
                                    </p:animScale>
                                  </p:childTnLst>
                                </p:cTn>
                              </p:par>
                            </p:childTnLst>
                          </p:cTn>
                        </p:par>
                      </p:childTnLst>
                    </p:cTn>
                  </p:par>
                </p:childTnLst>
              </p:cTn>
              <p:nextCondLst>
                <p:cond evt="onClick" delay="0">
                  <p:tgtEl>
                    <p:spTgt spid="18"/>
                  </p:tgtEl>
                </p:cond>
              </p:nextCondLst>
            </p:seq>
          </p:childTnLst>
        </p:cTn>
      </p:par>
    </p:tnLst>
    <p:bldLst>
      <p:bldP spid="18" grpId="0" animBg="1"/>
      <p:bldP spid="19" grpId="0" animBg="1"/>
      <p:bldP spid="32" grpId="0" animBg="1"/>
      <p:bldP spid="33" grpId="0" animBg="1"/>
      <p:bldP spid="34" grpId="0" animBg="1"/>
      <p:bldP spid="35" grpId="0" animBg="1"/>
      <p:bldP spid="68" grpId="0" animBg="1"/>
      <p:bldP spid="69" grpId="0" animBg="1"/>
      <p:bldP spid="70" grpId="0" animBg="1"/>
      <p:bldP spid="71" grpId="0" animBg="1"/>
      <p:bldP spid="72" grpId="0" animBg="1"/>
      <p:bldP spid="7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5</a:t>
            </a:r>
          </a:p>
        </p:txBody>
      </p:sp>
      <p:sp>
        <p:nvSpPr>
          <p:cNvPr id="17" name="Oval 16">
            <a:hlinkClick r:id="rId2" action="ppaction://hlinksldjump" highlightClick="1"/>
          </p:cNvPr>
          <p:cNvSpPr/>
          <p:nvPr/>
        </p:nvSpPr>
        <p:spPr>
          <a:xfrm>
            <a:off x="10085548" y="164256"/>
            <a:ext cx="1661583"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8" name="Trapezoid 17"/>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9" name="Trapezoid 18"/>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32" name="Trapezoid 31"/>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33" name="Trapezoid 32"/>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34" name="Trapezoid 33"/>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35" name="Trapezoid 34"/>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68" name="10-Point Star 67">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9" name="10-Point Star 68">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0" name="10-Point Star 69">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1" name="10-Point Star 70">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2" name="10-Point Star 71">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3" name="10-Point Star 72">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209260919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33"/>
                                        </p:tgtEl>
                                      </p:cBhvr>
                                    </p:animEffect>
                                    <p:animScale>
                                      <p:cBhvr>
                                        <p:cTn id="9" dur="500" autoRev="1" fill="hold"/>
                                        <p:tgtEl>
                                          <p:spTgt spid="33"/>
                                        </p:tgtEl>
                                      </p:cBhvr>
                                      <p:by x="105000" y="105000"/>
                                    </p:animScale>
                                  </p:childTnLst>
                                </p:cTn>
                              </p:par>
                            </p:childTnLst>
                          </p:cTn>
                        </p:par>
                      </p:childTnLst>
                    </p:cTn>
                  </p:par>
                </p:childTnLst>
              </p:cTn>
              <p:nextCondLst>
                <p:cond evt="onClick" delay="0">
                  <p:tgtEl>
                    <p:spTgt spid="33"/>
                  </p:tgtEl>
                </p:cond>
              </p:nextCondLst>
            </p:seq>
            <p:seq concurrent="1" nextAc="seek">
              <p:cTn id="10" restart="whenNotActive" fill="hold" evtFilter="cancelBubble" nodeType="interactiveSeq">
                <p:stCondLst>
                  <p:cond evt="onClick" delay="0">
                    <p:tgtEl>
                      <p:spTgt spid="34"/>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34"/>
                                        </p:tgtEl>
                                      </p:cBhvr>
                                    </p:animEffect>
                                    <p:animScale>
                                      <p:cBhvr>
                                        <p:cTn id="17" dur="500" autoRev="1" fill="hold"/>
                                        <p:tgtEl>
                                          <p:spTgt spid="34"/>
                                        </p:tgtEl>
                                      </p:cBhvr>
                                      <p:by x="105000" y="105000"/>
                                    </p:animScale>
                                  </p:childTnLst>
                                </p:cTn>
                              </p:par>
                            </p:childTnLst>
                          </p:cTn>
                        </p:par>
                      </p:childTnLst>
                    </p:cTn>
                  </p:par>
                </p:childTnLst>
              </p:cTn>
              <p:nextCondLst>
                <p:cond evt="onClick" delay="0">
                  <p:tgtEl>
                    <p:spTgt spid="34"/>
                  </p:tgtEl>
                </p:cond>
              </p:nextCondLst>
            </p:seq>
            <p:seq concurrent="1" nextAc="seek">
              <p:cTn id="18" restart="whenNotActive" fill="hold" evtFilter="cancelBubble" nodeType="interactiveSeq">
                <p:stCondLst>
                  <p:cond evt="onClick" delay="0">
                    <p:tgtEl>
                      <p:spTgt spid="35"/>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35"/>
                                        </p:tgtEl>
                                      </p:cBhvr>
                                    </p:animEffect>
                                    <p:animScale>
                                      <p:cBhvr>
                                        <p:cTn id="25" dur="500" autoRev="1" fill="hold"/>
                                        <p:tgtEl>
                                          <p:spTgt spid="35"/>
                                        </p:tgtEl>
                                      </p:cBhvr>
                                      <p:by x="105000" y="105000"/>
                                    </p:animScale>
                                  </p:childTnLst>
                                </p:cTn>
                              </p:par>
                            </p:childTnLst>
                          </p:cTn>
                        </p:par>
                      </p:childTnLst>
                    </p:cTn>
                  </p:par>
                </p:childTnLst>
              </p:cTn>
              <p:nextCondLst>
                <p:cond evt="onClick" delay="0">
                  <p:tgtEl>
                    <p:spTgt spid="35"/>
                  </p:tgtEl>
                </p:cond>
              </p:nextCondLst>
            </p:seq>
            <p:seq concurrent="1" nextAc="seek">
              <p:cTn id="26" restart="whenNotActive" fill="hold" evtFilter="cancelBubble" nodeType="interactiveSeq">
                <p:stCondLst>
                  <p:cond evt="onClick" delay="0">
                    <p:tgtEl>
                      <p:spTgt spid="32"/>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2"/>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32"/>
                                        </p:tgtEl>
                                      </p:cBhvr>
                                    </p:animEffect>
                                    <p:animScale>
                                      <p:cBhvr>
                                        <p:cTn id="33" dur="500" autoRev="1" fill="hold"/>
                                        <p:tgtEl>
                                          <p:spTgt spid="32"/>
                                        </p:tgtEl>
                                      </p:cBhvr>
                                      <p:by x="105000" y="105000"/>
                                    </p:animScale>
                                  </p:childTnLst>
                                </p:cTn>
                              </p:par>
                            </p:childTnLst>
                          </p:cTn>
                        </p:par>
                      </p:childTnLst>
                    </p:cTn>
                  </p:par>
                </p:childTnLst>
              </p:cTn>
              <p:nextCondLst>
                <p:cond evt="onClick" delay="0">
                  <p:tgtEl>
                    <p:spTgt spid="32"/>
                  </p:tgtEl>
                </p:cond>
              </p:nextCondLst>
            </p:seq>
            <p:seq concurrent="1" nextAc="seek">
              <p:cTn id="34" restart="whenNotActive" fill="hold" evtFilter="cancelBubble" nodeType="interactiveSeq">
                <p:stCondLst>
                  <p:cond evt="onClick" delay="0">
                    <p:tgtEl>
                      <p:spTgt spid="19"/>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19"/>
                                        </p:tgtEl>
                                      </p:cBhvr>
                                    </p:animEffect>
                                    <p:animScale>
                                      <p:cBhvr>
                                        <p:cTn id="41" dur="500" autoRev="1" fill="hold"/>
                                        <p:tgtEl>
                                          <p:spTgt spid="19"/>
                                        </p:tgtEl>
                                      </p:cBhvr>
                                      <p:by x="105000" y="105000"/>
                                    </p:animScale>
                                  </p:childTnLst>
                                </p:cTn>
                              </p:par>
                            </p:childTnLst>
                          </p:cTn>
                        </p:par>
                      </p:childTnLst>
                    </p:cTn>
                  </p:par>
                </p:childTnLst>
              </p:cTn>
              <p:nextCondLst>
                <p:cond evt="onClick" delay="0">
                  <p:tgtEl>
                    <p:spTgt spid="19"/>
                  </p:tgtEl>
                </p:cond>
              </p:nextCondLst>
            </p:seq>
            <p:seq concurrent="1" nextAc="seek">
              <p:cTn id="42" restart="whenNotActive" fill="hold" evtFilter="cancelBubble" nodeType="interactiveSeq">
                <p:stCondLst>
                  <p:cond evt="onClick" delay="0">
                    <p:tgtEl>
                      <p:spTgt spid="18"/>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3"/>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8"/>
                                        </p:tgtEl>
                                      </p:cBhvr>
                                    </p:animEffect>
                                    <p:animScale>
                                      <p:cBhvr>
                                        <p:cTn id="49" dur="500" autoRev="1" fill="hold"/>
                                        <p:tgtEl>
                                          <p:spTgt spid="18"/>
                                        </p:tgtEl>
                                      </p:cBhvr>
                                      <p:by x="105000" y="105000"/>
                                    </p:animScale>
                                  </p:childTnLst>
                                </p:cTn>
                              </p:par>
                            </p:childTnLst>
                          </p:cTn>
                        </p:par>
                      </p:childTnLst>
                    </p:cTn>
                  </p:par>
                </p:childTnLst>
              </p:cTn>
              <p:nextCondLst>
                <p:cond evt="onClick" delay="0">
                  <p:tgtEl>
                    <p:spTgt spid="18"/>
                  </p:tgtEl>
                </p:cond>
              </p:nextCondLst>
            </p:seq>
          </p:childTnLst>
        </p:cTn>
      </p:par>
    </p:tnLst>
    <p:bldLst>
      <p:bldP spid="18" grpId="0" animBg="1"/>
      <p:bldP spid="19" grpId="0" animBg="1"/>
      <p:bldP spid="32" grpId="0" animBg="1"/>
      <p:bldP spid="33" grpId="0" animBg="1"/>
      <p:bldP spid="34" grpId="0" animBg="1"/>
      <p:bldP spid="35" grpId="0" animBg="1"/>
      <p:bldP spid="68" grpId="0" animBg="1"/>
      <p:bldP spid="69" grpId="0" animBg="1"/>
      <p:bldP spid="70" grpId="0" animBg="1"/>
      <p:bldP spid="71" grpId="0" animBg="1"/>
      <p:bldP spid="72" grpId="0" animBg="1"/>
      <p:bldP spid="7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a:off x="149407" y="1"/>
            <a:ext cx="11597723" cy="685800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rapezoid 19"/>
          <p:cNvSpPr/>
          <p:nvPr/>
        </p:nvSpPr>
        <p:spPr>
          <a:xfrm>
            <a:off x="479404" y="200978"/>
            <a:ext cx="10901927" cy="6446560"/>
          </a:xfrm>
          <a:prstGeom prst="trapezoid">
            <a:avLst>
              <a:gd name="adj" fmla="val 43468"/>
            </a:avLst>
          </a:prstGeom>
          <a:noFill/>
          <a:ln w="76200" cmpd="tri">
            <a:solidFill>
              <a:srgbClr val="F7CE4C"/>
            </a:solid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49407" y="164256"/>
            <a:ext cx="2354295" cy="630942"/>
          </a:xfrm>
          <a:prstGeom prst="rect">
            <a:avLst/>
          </a:prstGeom>
          <a:noFill/>
        </p:spPr>
        <p:txBody>
          <a:bodyPr wrap="square" rtlCol="0">
            <a:spAutoFit/>
          </a:bodyPr>
          <a:lstStyle/>
          <a:p>
            <a:r>
              <a:rPr lang="en-US" sz="3500">
                <a:solidFill>
                  <a:srgbClr val="3F1D5A"/>
                </a:solidFill>
                <a:latin typeface="Impact"/>
                <a:cs typeface="Impact"/>
              </a:rPr>
              <a:t>CATEGORY 6</a:t>
            </a:r>
          </a:p>
        </p:txBody>
      </p:sp>
      <p:sp>
        <p:nvSpPr>
          <p:cNvPr id="17" name="Oval 16">
            <a:hlinkClick r:id="rId2" action="ppaction://hlinksldjump" highlightClick="1"/>
          </p:cNvPr>
          <p:cNvSpPr/>
          <p:nvPr/>
        </p:nvSpPr>
        <p:spPr>
          <a:xfrm>
            <a:off x="10085548" y="164256"/>
            <a:ext cx="1661583" cy="1072989"/>
          </a:xfrm>
          <a:prstGeom prst="ellipse">
            <a:avLst/>
          </a:prstGeom>
          <a:solidFill>
            <a:srgbClr val="3F1D5A"/>
          </a:solidFill>
          <a:ln>
            <a:noFill/>
          </a:ln>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t>BACK TO THE CATEGORIES</a:t>
            </a:r>
          </a:p>
        </p:txBody>
      </p:sp>
      <p:sp>
        <p:nvSpPr>
          <p:cNvPr id="18" name="Trapezoid 17"/>
          <p:cNvSpPr/>
          <p:nvPr/>
        </p:nvSpPr>
        <p:spPr>
          <a:xfrm>
            <a:off x="4500687" y="38694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6</a:t>
            </a:r>
          </a:p>
          <a:p>
            <a:pPr algn="ctr"/>
            <a:endParaRPr lang="en-US"/>
          </a:p>
        </p:txBody>
      </p:sp>
      <p:sp>
        <p:nvSpPr>
          <p:cNvPr id="19" name="Trapezoid 18"/>
          <p:cNvSpPr/>
          <p:nvPr/>
        </p:nvSpPr>
        <p:spPr>
          <a:xfrm>
            <a:off x="2834234" y="2472507"/>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4</a:t>
            </a:r>
          </a:p>
          <a:p>
            <a:pPr algn="ctr"/>
            <a:endParaRPr lang="en-US"/>
          </a:p>
        </p:txBody>
      </p:sp>
      <p:sp>
        <p:nvSpPr>
          <p:cNvPr id="32" name="Trapezoid 31"/>
          <p:cNvSpPr/>
          <p:nvPr/>
        </p:nvSpPr>
        <p:spPr>
          <a:xfrm>
            <a:off x="6177753" y="2467968"/>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5</a:t>
            </a:r>
          </a:p>
          <a:p>
            <a:pPr algn="ctr"/>
            <a:endParaRPr lang="en-US"/>
          </a:p>
        </p:txBody>
      </p:sp>
      <p:sp>
        <p:nvSpPr>
          <p:cNvPr id="33" name="Trapezoid 32"/>
          <p:cNvSpPr/>
          <p:nvPr/>
        </p:nvSpPr>
        <p:spPr>
          <a:xfrm>
            <a:off x="1377294"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1</a:t>
            </a:r>
          </a:p>
          <a:p>
            <a:pPr algn="ctr"/>
            <a:endParaRPr lang="en-US"/>
          </a:p>
        </p:txBody>
      </p:sp>
      <p:sp>
        <p:nvSpPr>
          <p:cNvPr id="34" name="Trapezoid 33"/>
          <p:cNvSpPr/>
          <p:nvPr/>
        </p:nvSpPr>
        <p:spPr>
          <a:xfrm>
            <a:off x="4500687"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2</a:t>
            </a:r>
          </a:p>
          <a:p>
            <a:pPr algn="ctr"/>
            <a:endParaRPr lang="en-US"/>
          </a:p>
        </p:txBody>
      </p:sp>
      <p:sp>
        <p:nvSpPr>
          <p:cNvPr id="35" name="Trapezoid 34"/>
          <p:cNvSpPr/>
          <p:nvPr/>
        </p:nvSpPr>
        <p:spPr>
          <a:xfrm>
            <a:off x="7617871" y="4537765"/>
            <a:ext cx="2857355" cy="1873411"/>
          </a:xfrm>
          <a:prstGeom prst="trapezoid">
            <a:avLst/>
          </a:prstGeom>
          <a:solidFill>
            <a:srgbClr val="3F1D5A"/>
          </a:solidFill>
          <a:ln w="76200" cmpd="sng">
            <a:solidFill>
              <a:srgbClr val="F7CE4C"/>
            </a:solid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WORD 3</a:t>
            </a:r>
          </a:p>
          <a:p>
            <a:pPr algn="ctr"/>
            <a:endParaRPr lang="en-US"/>
          </a:p>
        </p:txBody>
      </p:sp>
      <p:sp>
        <p:nvSpPr>
          <p:cNvPr id="68" name="10-Point Star 67">
            <a:hlinkClick r:id="rId3" action="ppaction://hlinksldjump" highlightClick="1"/>
          </p:cNvPr>
          <p:cNvSpPr/>
          <p:nvPr/>
        </p:nvSpPr>
        <p:spPr>
          <a:xfrm>
            <a:off x="1880845"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69" name="10-Point Star 68">
            <a:hlinkClick r:id="rId3" action="ppaction://hlinksldjump" highlightClick="1"/>
          </p:cNvPr>
          <p:cNvSpPr/>
          <p:nvPr/>
        </p:nvSpPr>
        <p:spPr>
          <a:xfrm>
            <a:off x="5004660"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0" name="10-Point Star 69">
            <a:hlinkClick r:id="rId3" action="ppaction://hlinksldjump" highlightClick="1"/>
          </p:cNvPr>
          <p:cNvSpPr/>
          <p:nvPr/>
        </p:nvSpPr>
        <p:spPr>
          <a:xfrm>
            <a:off x="8136358" y="4611304"/>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1" name="10-Point Star 70">
            <a:hlinkClick r:id="rId3" action="ppaction://hlinksldjump" highlightClick="1"/>
          </p:cNvPr>
          <p:cNvSpPr/>
          <p:nvPr/>
        </p:nvSpPr>
        <p:spPr>
          <a:xfrm>
            <a:off x="3327845"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2" name="10-Point Star 71">
            <a:hlinkClick r:id="rId3" action="ppaction://hlinksldjump" highlightClick="1"/>
          </p:cNvPr>
          <p:cNvSpPr/>
          <p:nvPr/>
        </p:nvSpPr>
        <p:spPr>
          <a:xfrm>
            <a:off x="6673591" y="2556815"/>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
        <p:nvSpPr>
          <p:cNvPr id="73" name="10-Point Star 72">
            <a:hlinkClick r:id="rId3" action="ppaction://hlinksldjump" highlightClick="1"/>
          </p:cNvPr>
          <p:cNvSpPr/>
          <p:nvPr/>
        </p:nvSpPr>
        <p:spPr>
          <a:xfrm>
            <a:off x="5004660" y="457591"/>
            <a:ext cx="523412" cy="523412"/>
          </a:xfrm>
          <a:prstGeom prst="star10">
            <a:avLst/>
          </a:prstGeom>
          <a:solidFill>
            <a:srgbClr val="F7CE4C"/>
          </a:solidFill>
          <a:ln>
            <a:noFill/>
          </a:ln>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a:solidFill>
                  <a:srgbClr val="3F1D5A"/>
                </a:solidFill>
              </a:rPr>
              <a:t>1</a:t>
            </a:r>
          </a:p>
        </p:txBody>
      </p:sp>
    </p:spTree>
    <p:extLst>
      <p:ext uri="{BB962C8B-B14F-4D97-AF65-F5344CB8AC3E}">
        <p14:creationId xmlns:p14="http://schemas.microsoft.com/office/powerpoint/2010/main" val="209260919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1000" tmFilter="0, 0; .2, .5; .8, .5; 1, 0"/>
                                        <p:tgtEl>
                                          <p:spTgt spid="33"/>
                                        </p:tgtEl>
                                      </p:cBhvr>
                                    </p:animEffect>
                                    <p:animScale>
                                      <p:cBhvr>
                                        <p:cTn id="9" dur="500" autoRev="1" fill="hold"/>
                                        <p:tgtEl>
                                          <p:spTgt spid="33"/>
                                        </p:tgtEl>
                                      </p:cBhvr>
                                      <p:by x="105000" y="105000"/>
                                    </p:animScale>
                                  </p:childTnLst>
                                </p:cTn>
                              </p:par>
                            </p:childTnLst>
                          </p:cTn>
                        </p:par>
                      </p:childTnLst>
                    </p:cTn>
                  </p:par>
                </p:childTnLst>
              </p:cTn>
              <p:nextCondLst>
                <p:cond evt="onClick" delay="0">
                  <p:tgtEl>
                    <p:spTgt spid="33"/>
                  </p:tgtEl>
                </p:cond>
              </p:nextCondLst>
            </p:seq>
            <p:seq concurrent="1" nextAc="seek">
              <p:cTn id="10" restart="whenNotActive" fill="hold" evtFilter="cancelBubble" nodeType="interactiveSeq">
                <p:stCondLst>
                  <p:cond evt="onClick" delay="0">
                    <p:tgtEl>
                      <p:spTgt spid="34"/>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
                                        </p:tgtEl>
                                        <p:attrNameLst>
                                          <p:attrName>style.visibility</p:attrName>
                                        </p:attrNameLst>
                                      </p:cBhvr>
                                      <p:to>
                                        <p:strVal val="visible"/>
                                      </p:to>
                                    </p:set>
                                  </p:childTnLst>
                                </p:cTn>
                              </p:par>
                              <p:par>
                                <p:cTn id="15" presetID="26" presetClass="emph" presetSubtype="0" fill="hold" grpId="0" nodeType="withEffect">
                                  <p:stCondLst>
                                    <p:cond delay="0"/>
                                  </p:stCondLst>
                                  <p:childTnLst>
                                    <p:animEffect transition="out" filter="fade">
                                      <p:cBhvr>
                                        <p:cTn id="16" dur="1000" tmFilter="0, 0; .2, .5; .8, .5; 1, 0"/>
                                        <p:tgtEl>
                                          <p:spTgt spid="34"/>
                                        </p:tgtEl>
                                      </p:cBhvr>
                                    </p:animEffect>
                                    <p:animScale>
                                      <p:cBhvr>
                                        <p:cTn id="17" dur="500" autoRev="1" fill="hold"/>
                                        <p:tgtEl>
                                          <p:spTgt spid="34"/>
                                        </p:tgtEl>
                                      </p:cBhvr>
                                      <p:by x="105000" y="105000"/>
                                    </p:animScale>
                                  </p:childTnLst>
                                </p:cTn>
                              </p:par>
                            </p:childTnLst>
                          </p:cTn>
                        </p:par>
                      </p:childTnLst>
                    </p:cTn>
                  </p:par>
                </p:childTnLst>
              </p:cTn>
              <p:nextCondLst>
                <p:cond evt="onClick" delay="0">
                  <p:tgtEl>
                    <p:spTgt spid="34"/>
                  </p:tgtEl>
                </p:cond>
              </p:nextCondLst>
            </p:seq>
            <p:seq concurrent="1" nextAc="seek">
              <p:cTn id="18" restart="whenNotActive" fill="hold" evtFilter="cancelBubble" nodeType="interactiveSeq">
                <p:stCondLst>
                  <p:cond evt="onClick" delay="0">
                    <p:tgtEl>
                      <p:spTgt spid="35"/>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par>
                                <p:cTn id="23" presetID="26" presetClass="emph" presetSubtype="0" fill="hold" grpId="0" nodeType="withEffect">
                                  <p:stCondLst>
                                    <p:cond delay="0"/>
                                  </p:stCondLst>
                                  <p:childTnLst>
                                    <p:animEffect transition="out" filter="fade">
                                      <p:cBhvr>
                                        <p:cTn id="24" dur="1000" tmFilter="0, 0; .2, .5; .8, .5; 1, 0"/>
                                        <p:tgtEl>
                                          <p:spTgt spid="35"/>
                                        </p:tgtEl>
                                      </p:cBhvr>
                                    </p:animEffect>
                                    <p:animScale>
                                      <p:cBhvr>
                                        <p:cTn id="25" dur="500" autoRev="1" fill="hold"/>
                                        <p:tgtEl>
                                          <p:spTgt spid="35"/>
                                        </p:tgtEl>
                                      </p:cBhvr>
                                      <p:by x="105000" y="105000"/>
                                    </p:animScale>
                                  </p:childTnLst>
                                </p:cTn>
                              </p:par>
                            </p:childTnLst>
                          </p:cTn>
                        </p:par>
                      </p:childTnLst>
                    </p:cTn>
                  </p:par>
                </p:childTnLst>
              </p:cTn>
              <p:nextCondLst>
                <p:cond evt="onClick" delay="0">
                  <p:tgtEl>
                    <p:spTgt spid="35"/>
                  </p:tgtEl>
                </p:cond>
              </p:nextCondLst>
            </p:seq>
            <p:seq concurrent="1" nextAc="seek">
              <p:cTn id="26" restart="whenNotActive" fill="hold" evtFilter="cancelBubble" nodeType="interactiveSeq">
                <p:stCondLst>
                  <p:cond evt="onClick" delay="0">
                    <p:tgtEl>
                      <p:spTgt spid="19"/>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
                                        </p:tgtEl>
                                        <p:attrNameLst>
                                          <p:attrName>style.visibility</p:attrName>
                                        </p:attrNameLst>
                                      </p:cBhvr>
                                      <p:to>
                                        <p:strVal val="visible"/>
                                      </p:to>
                                    </p:set>
                                  </p:childTnLst>
                                </p:cTn>
                              </p:par>
                              <p:par>
                                <p:cTn id="31" presetID="26" presetClass="emph" presetSubtype="0" fill="hold" grpId="0" nodeType="withEffect">
                                  <p:stCondLst>
                                    <p:cond delay="0"/>
                                  </p:stCondLst>
                                  <p:childTnLst>
                                    <p:animEffect transition="out" filter="fade">
                                      <p:cBhvr>
                                        <p:cTn id="32" dur="1000" tmFilter="0, 0; .2, .5; .8, .5; 1, 0"/>
                                        <p:tgtEl>
                                          <p:spTgt spid="19"/>
                                        </p:tgtEl>
                                      </p:cBhvr>
                                    </p:animEffect>
                                    <p:animScale>
                                      <p:cBhvr>
                                        <p:cTn id="33" dur="500" autoRev="1" fill="hold"/>
                                        <p:tgtEl>
                                          <p:spTgt spid="19"/>
                                        </p:tgtEl>
                                      </p:cBhvr>
                                      <p:by x="105000" y="105000"/>
                                    </p:animScale>
                                  </p:childTnLst>
                                </p:cTn>
                              </p:par>
                            </p:childTnLst>
                          </p:cTn>
                        </p:par>
                      </p:childTnLst>
                    </p:cTn>
                  </p:par>
                </p:childTnLst>
              </p:cTn>
              <p:nextCondLst>
                <p:cond evt="onClick" delay="0">
                  <p:tgtEl>
                    <p:spTgt spid="19"/>
                  </p:tgtEl>
                </p:cond>
              </p:nextCondLst>
            </p:seq>
            <p:seq concurrent="1" nextAc="seek">
              <p:cTn id="34" restart="whenNotActive" fill="hold" evtFilter="cancelBubble" nodeType="interactiveSeq">
                <p:stCondLst>
                  <p:cond evt="onClick" delay="0">
                    <p:tgtEl>
                      <p:spTgt spid="32"/>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par>
                                <p:cTn id="39" presetID="26" presetClass="emph" presetSubtype="0" fill="hold" grpId="0" nodeType="withEffect">
                                  <p:stCondLst>
                                    <p:cond delay="0"/>
                                  </p:stCondLst>
                                  <p:childTnLst>
                                    <p:animEffect transition="out" filter="fade">
                                      <p:cBhvr>
                                        <p:cTn id="40" dur="1000" tmFilter="0, 0; .2, .5; .8, .5; 1, 0"/>
                                        <p:tgtEl>
                                          <p:spTgt spid="32"/>
                                        </p:tgtEl>
                                      </p:cBhvr>
                                    </p:animEffect>
                                    <p:animScale>
                                      <p:cBhvr>
                                        <p:cTn id="41" dur="500" autoRev="1" fill="hold"/>
                                        <p:tgtEl>
                                          <p:spTgt spid="32"/>
                                        </p:tgtEl>
                                      </p:cBhvr>
                                      <p:by x="105000" y="105000"/>
                                    </p:animScale>
                                  </p:childTnLst>
                                </p:cTn>
                              </p:par>
                            </p:childTnLst>
                          </p:cTn>
                        </p:par>
                      </p:childTnLst>
                    </p:cTn>
                  </p:par>
                </p:childTnLst>
              </p:cTn>
              <p:nextCondLst>
                <p:cond evt="onClick" delay="0">
                  <p:tgtEl>
                    <p:spTgt spid="32"/>
                  </p:tgtEl>
                </p:cond>
              </p:nextCondLst>
            </p:seq>
            <p:seq concurrent="1" nextAc="seek">
              <p:cTn id="42" restart="whenNotActive" fill="hold" evtFilter="cancelBubble" nodeType="interactiveSeq">
                <p:stCondLst>
                  <p:cond evt="onClick" delay="0">
                    <p:tgtEl>
                      <p:spTgt spid="18"/>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3"/>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1000" tmFilter="0, 0; .2, .5; .8, .5; 1, 0"/>
                                        <p:tgtEl>
                                          <p:spTgt spid="18"/>
                                        </p:tgtEl>
                                      </p:cBhvr>
                                    </p:animEffect>
                                    <p:animScale>
                                      <p:cBhvr>
                                        <p:cTn id="49" dur="500" autoRev="1" fill="hold"/>
                                        <p:tgtEl>
                                          <p:spTgt spid="18"/>
                                        </p:tgtEl>
                                      </p:cBhvr>
                                      <p:by x="105000" y="105000"/>
                                    </p:animScale>
                                  </p:childTnLst>
                                </p:cTn>
                              </p:par>
                            </p:childTnLst>
                          </p:cTn>
                        </p:par>
                      </p:childTnLst>
                    </p:cTn>
                  </p:par>
                </p:childTnLst>
              </p:cTn>
              <p:nextCondLst>
                <p:cond evt="onClick" delay="0">
                  <p:tgtEl>
                    <p:spTgt spid="18"/>
                  </p:tgtEl>
                </p:cond>
              </p:nextCondLst>
            </p:seq>
          </p:childTnLst>
        </p:cTn>
      </p:par>
    </p:tnLst>
    <p:bldLst>
      <p:bldP spid="18" grpId="0" animBg="1"/>
      <p:bldP spid="19" grpId="0" animBg="1"/>
      <p:bldP spid="32" grpId="0" animBg="1"/>
      <p:bldP spid="33" grpId="0" animBg="1"/>
      <p:bldP spid="34" grpId="0" animBg="1"/>
      <p:bldP spid="35" grpId="0" animBg="1"/>
      <p:bldP spid="68" grpId="0" animBg="1"/>
      <p:bldP spid="69" grpId="0" animBg="1"/>
      <p:bldP spid="70" grpId="0" animBg="1"/>
      <p:bldP spid="71" grpId="0" animBg="1"/>
      <p:bldP spid="72" grpId="0" animBg="1"/>
      <p:bldP spid="73" grpId="0" animBg="1"/>
    </p:bldLst>
  </p:timing>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8F59ECE791E1D4B82EC254E1D2D1093" ma:contentTypeVersion="13" ma:contentTypeDescription="Create a new document." ma:contentTypeScope="" ma:versionID="8c9432f440b7ecde922ff5cd32b3edcb">
  <xsd:schema xmlns:xsd="http://www.w3.org/2001/XMLSchema" xmlns:xs="http://www.w3.org/2001/XMLSchema" xmlns:p="http://schemas.microsoft.com/office/2006/metadata/properties" xmlns:ns2="a014e970-da5e-4088-a0d0-2aa3c5b6aa38" xmlns:ns3="14ba601d-3c7d-4b9d-9954-1b70fb840f2f" targetNamespace="http://schemas.microsoft.com/office/2006/metadata/properties" ma:root="true" ma:fieldsID="5df424a7f2025da1a9a7dcb0850f57e5" ns2:_="" ns3:_="">
    <xsd:import namespace="a014e970-da5e-4088-a0d0-2aa3c5b6aa38"/>
    <xsd:import namespace="14ba601d-3c7d-4b9d-9954-1b70fb840f2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14e970-da5e-4088-a0d0-2aa3c5b6aa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4ba601d-3c7d-4b9d-9954-1b70fb840f2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CD1EB3C-3ECA-423E-9739-11F9767D84F2}">
  <ds:schemaRefs>
    <ds:schemaRef ds:uri="http://schemas.microsoft.com/sharepoint/v3/contenttype/forms"/>
  </ds:schemaRefs>
</ds:datastoreItem>
</file>

<file path=customXml/itemProps2.xml><?xml version="1.0" encoding="utf-8"?>
<ds:datastoreItem xmlns:ds="http://schemas.openxmlformats.org/officeDocument/2006/customXml" ds:itemID="{78212A4D-D265-4CB3-9795-33A1CFC4D7D9}"/>
</file>

<file path=customXml/itemProps3.xml><?xml version="1.0" encoding="utf-8"?>
<ds:datastoreItem xmlns:ds="http://schemas.openxmlformats.org/officeDocument/2006/customXml" ds:itemID="{E479D805-4563-4209-A7A9-82E2B48E3A0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Black .thmx</Template>
  <TotalTime>0</TotalTime>
  <Words>761</Words>
  <Application>Microsoft Macintosh PowerPoint</Application>
  <PresentationFormat>Custom</PresentationFormat>
  <Paragraphs>252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Impact</vt:lpstr>
      <vt:lpstr> Black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Glatt</dc:creator>
  <cp:lastModifiedBy>Glatt, Hannah</cp:lastModifiedBy>
  <cp:revision>1</cp:revision>
  <dcterms:created xsi:type="dcterms:W3CDTF">2021-06-08T08:36:13Z</dcterms:created>
  <dcterms:modified xsi:type="dcterms:W3CDTF">2021-06-15T11:21:47Z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0x01010078F59ECE791E1D4B82EC254E1D2D1093</vt:lpwstr>
  </property>
</Properties>
</file>