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256" r:id="rId5"/>
    <p:sldId id="257" r:id="rId6"/>
    <p:sldId id="283" r:id="rId7"/>
    <p:sldId id="293" r:id="rId8"/>
    <p:sldId id="334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275" r:id="rId40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86A720-AAAE-914D-BBF8-4194AAB32409}">
          <p14:sldIdLst>
            <p14:sldId id="256"/>
            <p14:sldId id="257"/>
            <p14:sldId id="283"/>
            <p14:sldId id="293"/>
            <p14:sldId id="334"/>
          </p14:sldIdLst>
        </p14:section>
        <p14:section name="Category 1" id="{4D813BC7-EFC0-DA43-A1BD-DFE9112EEAF4}">
          <p14:sldIdLst>
            <p14:sldId id="304"/>
            <p14:sldId id="305"/>
            <p14:sldId id="306"/>
            <p14:sldId id="307"/>
            <p14:sldId id="308"/>
          </p14:sldIdLst>
        </p14:section>
        <p14:section name="Category 2" id="{DA7ADBB2-95B5-A34D-9823-AF1B988D6E35}">
          <p14:sldIdLst>
            <p14:sldId id="309"/>
            <p14:sldId id="310"/>
            <p14:sldId id="311"/>
            <p14:sldId id="312"/>
            <p14:sldId id="313"/>
          </p14:sldIdLst>
        </p14:section>
        <p14:section name="Category 3" id="{66DBEA55-2403-7C43-9A00-84146E613B90}">
          <p14:sldIdLst>
            <p14:sldId id="314"/>
            <p14:sldId id="315"/>
            <p14:sldId id="316"/>
            <p14:sldId id="317"/>
            <p14:sldId id="318"/>
          </p14:sldIdLst>
        </p14:section>
        <p14:section name="Category 4" id="{368162DD-0687-754F-ADC7-00D724AFC285}">
          <p14:sldIdLst>
            <p14:sldId id="319"/>
            <p14:sldId id="320"/>
            <p14:sldId id="321"/>
            <p14:sldId id="322"/>
            <p14:sldId id="323"/>
          </p14:sldIdLst>
        </p14:section>
        <p14:section name="Category 5" id="{A13A84F3-8E5C-6C4C-8F6A-A9CAC38DEF65}">
          <p14:sldIdLst>
            <p14:sldId id="324"/>
            <p14:sldId id="325"/>
            <p14:sldId id="326"/>
            <p14:sldId id="327"/>
            <p14:sldId id="328"/>
          </p14:sldIdLst>
        </p14:section>
        <p14:section name="Category 6" id="{44C9F6DC-E4B5-9C41-9C26-D62D7D16B661}">
          <p14:sldIdLst>
            <p14:sldId id="329"/>
            <p14:sldId id="330"/>
            <p14:sldId id="331"/>
            <p14:sldId id="332"/>
            <p14:sldId id="333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F1D5A"/>
    <a:srgbClr val="F7CE4C"/>
    <a:srgbClr val="E4B200"/>
    <a:srgbClr val="622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5486D8-7F6D-493A-2BFE-267DA3AD8C9D}" v="52" dt="2021-06-14T14:08:04.501"/>
    <p1510:client id="{70510C78-A1B3-D048-83D4-452235E8EE16}" v="848" dt="2021-06-14T17:49:32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74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att, Hannah" userId="S::hglatt@wcupa.edu::03d14ea4-e2cd-48c3-824c-89924a6dc6d5" providerId="AD" clId="Web-{9B7E2F5E-CB37-EABB-9DAB-DEF724A03098}"/>
    <pc:docChg chg="modSld">
      <pc:chgData name="Glatt, Hannah" userId="S::hglatt@wcupa.edu::03d14ea4-e2cd-48c3-824c-89924a6dc6d5" providerId="AD" clId="Web-{9B7E2F5E-CB37-EABB-9DAB-DEF724A03098}" dt="2021-06-11T16:26:54.326" v="26" actId="20577"/>
      <pc:docMkLst>
        <pc:docMk/>
      </pc:docMkLst>
      <pc:sldChg chg="modSp">
        <pc:chgData name="Glatt, Hannah" userId="S::hglatt@wcupa.edu::03d14ea4-e2cd-48c3-824c-89924a6dc6d5" providerId="AD" clId="Web-{9B7E2F5E-CB37-EABB-9DAB-DEF724A03098}" dt="2021-06-11T16:26:54.326" v="26" actId="20577"/>
        <pc:sldMkLst>
          <pc:docMk/>
          <pc:sldMk cId="2424625505" sldId="256"/>
        </pc:sldMkLst>
        <pc:spChg chg="mod">
          <ac:chgData name="Glatt, Hannah" userId="S::hglatt@wcupa.edu::03d14ea4-e2cd-48c3-824c-89924a6dc6d5" providerId="AD" clId="Web-{9B7E2F5E-CB37-EABB-9DAB-DEF724A03098}" dt="2021-06-11T16:26:54.326" v="26" actId="20577"/>
          <ac:spMkLst>
            <pc:docMk/>
            <pc:sldMk cId="2424625505" sldId="256"/>
            <ac:spMk id="6" creationId="{17EF019A-7E11-4FDB-AC66-00D00EF394C0}"/>
          </ac:spMkLst>
        </pc:spChg>
      </pc:sldChg>
    </pc:docChg>
  </pc:docChgLst>
  <pc:docChgLst>
    <pc:chgData name="Glatt, Hannah" userId="03d14ea4-e2cd-48c3-824c-89924a6dc6d5" providerId="ADAL" clId="{70510C78-A1B3-D048-83D4-452235E8EE16}"/>
    <pc:docChg chg="undo custSel addSld delSld modSld sldOrd addSection modSection">
      <pc:chgData name="Glatt, Hannah" userId="03d14ea4-e2cd-48c3-824c-89924a6dc6d5" providerId="ADAL" clId="{70510C78-A1B3-D048-83D4-452235E8EE16}" dt="2021-06-14T17:49:32.936" v="1550" actId="1076"/>
      <pc:docMkLst>
        <pc:docMk/>
      </pc:docMkLst>
      <pc:sldChg chg="modSp mod">
        <pc:chgData name="Glatt, Hannah" userId="03d14ea4-e2cd-48c3-824c-89924a6dc6d5" providerId="ADAL" clId="{70510C78-A1B3-D048-83D4-452235E8EE16}" dt="2021-06-09T15:34:35.614" v="9" actId="20577"/>
        <pc:sldMkLst>
          <pc:docMk/>
          <pc:sldMk cId="2424625505" sldId="256"/>
        </pc:sldMkLst>
        <pc:spChg chg="mod">
          <ac:chgData name="Glatt, Hannah" userId="03d14ea4-e2cd-48c3-824c-89924a6dc6d5" providerId="ADAL" clId="{70510C78-A1B3-D048-83D4-452235E8EE16}" dt="2021-06-09T15:34:35.614" v="9" actId="20577"/>
          <ac:spMkLst>
            <pc:docMk/>
            <pc:sldMk cId="2424625505" sldId="256"/>
            <ac:spMk id="4" creationId="{85CA461B-A88B-4917-A002-B3E1215F3129}"/>
          </ac:spMkLst>
        </pc:spChg>
      </pc:sldChg>
      <pc:sldChg chg="addSp modSp mod">
        <pc:chgData name="Glatt, Hannah" userId="03d14ea4-e2cd-48c3-824c-89924a6dc6d5" providerId="ADAL" clId="{70510C78-A1B3-D048-83D4-452235E8EE16}" dt="2021-06-09T19:11:02.495" v="1281" actId="1076"/>
        <pc:sldMkLst>
          <pc:docMk/>
          <pc:sldMk cId="3514951038" sldId="257"/>
        </pc:sldMkLst>
        <pc:spChg chg="add mod">
          <ac:chgData name="Glatt, Hannah" userId="03d14ea4-e2cd-48c3-824c-89924a6dc6d5" providerId="ADAL" clId="{70510C78-A1B3-D048-83D4-452235E8EE16}" dt="2021-06-09T19:11:02.495" v="1281" actId="1076"/>
          <ac:spMkLst>
            <pc:docMk/>
            <pc:sldMk cId="3514951038" sldId="257"/>
            <ac:spMk id="6" creationId="{7CD0C813-FAA5-214E-96CA-06CB9E87EE7E}"/>
          </ac:spMkLst>
        </pc:spChg>
        <pc:spChg chg="add mod">
          <ac:chgData name="Glatt, Hannah" userId="03d14ea4-e2cd-48c3-824c-89924a6dc6d5" providerId="ADAL" clId="{70510C78-A1B3-D048-83D4-452235E8EE16}" dt="2021-06-09T19:11:02.495" v="1281" actId="1076"/>
          <ac:spMkLst>
            <pc:docMk/>
            <pc:sldMk cId="3514951038" sldId="257"/>
            <ac:spMk id="7" creationId="{18A87BFD-F2ED-B542-AA43-4E17C6A00795}"/>
          </ac:spMkLst>
        </pc:spChg>
        <pc:spChg chg="mod">
          <ac:chgData name="Glatt, Hannah" userId="03d14ea4-e2cd-48c3-824c-89924a6dc6d5" providerId="ADAL" clId="{70510C78-A1B3-D048-83D4-452235E8EE16}" dt="2021-06-09T15:36:18.920" v="56" actId="20577"/>
          <ac:spMkLst>
            <pc:docMk/>
            <pc:sldMk cId="3514951038" sldId="257"/>
            <ac:spMk id="19" creationId="{101B2EE4-6AE1-6448-BCFB-95C5F6EBBDC2}"/>
          </ac:spMkLst>
        </pc:spChg>
      </pc:sldChg>
      <pc:sldChg chg="modSp del mod">
        <pc:chgData name="Glatt, Hannah" userId="03d14ea4-e2cd-48c3-824c-89924a6dc6d5" providerId="ADAL" clId="{70510C78-A1B3-D048-83D4-452235E8EE16}" dt="2021-06-09T16:30:40.543" v="768" actId="2696"/>
        <pc:sldMkLst>
          <pc:docMk/>
          <pc:sldMk cId="2092609191" sldId="266"/>
        </pc:sldMkLst>
        <pc:grpChg chg="mod">
          <ac:chgData name="Glatt, Hannah" userId="03d14ea4-e2cd-48c3-824c-89924a6dc6d5" providerId="ADAL" clId="{70510C78-A1B3-D048-83D4-452235E8EE16}" dt="2021-06-09T15:41:41.373" v="266" actId="1076"/>
          <ac:grpSpMkLst>
            <pc:docMk/>
            <pc:sldMk cId="2092609191" sldId="266"/>
            <ac:grpSpMk id="7" creationId="{3A1467C2-AD01-2E4D-A293-B5A105E38360}"/>
          </ac:grpSpMkLst>
        </pc:grpChg>
      </pc:sldChg>
      <pc:sldChg chg="addSp delSp modSp mod">
        <pc:chgData name="Glatt, Hannah" userId="03d14ea4-e2cd-48c3-824c-89924a6dc6d5" providerId="ADAL" clId="{70510C78-A1B3-D048-83D4-452235E8EE16}" dt="2021-06-09T19:11:45.240" v="1289" actId="1038"/>
        <pc:sldMkLst>
          <pc:docMk/>
          <pc:sldMk cId="1242561711" sldId="283"/>
        </pc:sldMkLst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5" creationId="{DFDFA1C5-26E7-BE4D-B427-E530F02D3B5D}"/>
          </ac:spMkLst>
        </pc:spChg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6" creationId="{B53C98D2-21CA-EA4E-8495-D1B85E397519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7" creationId="{4B943919-A1AD-8748-9CF5-F00AD4681EB5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9" creationId="{327242E4-597D-F544-839C-FDF38F45EB85}"/>
          </ac:spMkLst>
        </pc:spChg>
        <pc:spChg chg="add del mod">
          <ac:chgData name="Glatt, Hannah" userId="03d14ea4-e2cd-48c3-824c-89924a6dc6d5" providerId="ADAL" clId="{70510C78-A1B3-D048-83D4-452235E8EE16}" dt="2021-06-09T19:10:39.476" v="1276" actId="478"/>
          <ac:spMkLst>
            <pc:docMk/>
            <pc:sldMk cId="1242561711" sldId="283"/>
            <ac:spMk id="9" creationId="{FFC92504-50FD-E341-BFA1-DD332C354007}"/>
          </ac:spMkLst>
        </pc:spChg>
        <pc:spChg chg="add del mod">
          <ac:chgData name="Glatt, Hannah" userId="03d14ea4-e2cd-48c3-824c-89924a6dc6d5" providerId="ADAL" clId="{70510C78-A1B3-D048-83D4-452235E8EE16}" dt="2021-06-09T19:10:39.476" v="1276" actId="478"/>
          <ac:spMkLst>
            <pc:docMk/>
            <pc:sldMk cId="1242561711" sldId="283"/>
            <ac:spMk id="10" creationId="{FEA51B8E-08B7-044D-904A-25B0C455FA5E}"/>
          </ac:spMkLst>
        </pc:spChg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11" creationId="{58C0CDD5-7F30-0A4F-80BA-16744ECA750E}"/>
          </ac:spMkLst>
        </pc:spChg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12" creationId="{8E8A457B-EBC9-094C-9956-02E2C2B8DABC}"/>
          </ac:spMkLst>
        </pc:spChg>
        <pc:spChg chg="add mod">
          <ac:chgData name="Glatt, Hannah" userId="03d14ea4-e2cd-48c3-824c-89924a6dc6d5" providerId="ADAL" clId="{70510C78-A1B3-D048-83D4-452235E8EE16}" dt="2021-06-09T19:11:45.240" v="1289" actId="1038"/>
          <ac:spMkLst>
            <pc:docMk/>
            <pc:sldMk cId="1242561711" sldId="283"/>
            <ac:spMk id="13" creationId="{0C4772E4-EF6F-4A47-A44C-FB0B131545EB}"/>
          </ac:spMkLst>
        </pc:spChg>
        <pc:spChg chg="add mod">
          <ac:chgData name="Glatt, Hannah" userId="03d14ea4-e2cd-48c3-824c-89924a6dc6d5" providerId="ADAL" clId="{70510C78-A1B3-D048-83D4-452235E8EE16}" dt="2021-06-09T19:11:45.240" v="1289" actId="1038"/>
          <ac:spMkLst>
            <pc:docMk/>
            <pc:sldMk cId="1242561711" sldId="283"/>
            <ac:spMk id="16" creationId="{E841D023-629A-994D-8FE7-60E2DA6812DB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16" creationId="{EE4BEC7E-2B08-984A-BDE9-7BA54BCEF9A1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17" creationId="{59FCE423-20D0-814E-A764-4A349C89B4E0}"/>
          </ac:spMkLst>
        </pc:spChg>
      </pc:sldChg>
      <pc:sldChg chg="addSp delSp modSp mod">
        <pc:chgData name="Glatt, Hannah" userId="03d14ea4-e2cd-48c3-824c-89924a6dc6d5" providerId="ADAL" clId="{70510C78-A1B3-D048-83D4-452235E8EE16}" dt="2021-06-14T17:49:32.936" v="1550" actId="1076"/>
        <pc:sldMkLst>
          <pc:docMk/>
          <pc:sldMk cId="616269065" sldId="293"/>
        </pc:sldMkLst>
        <pc:spChg chg="mod">
          <ac:chgData name="Glatt, Hannah" userId="03d14ea4-e2cd-48c3-824c-89924a6dc6d5" providerId="ADAL" clId="{70510C78-A1B3-D048-83D4-452235E8EE16}" dt="2021-06-09T15:41:45.885" v="268" actId="1076"/>
          <ac:spMkLst>
            <pc:docMk/>
            <pc:sldMk cId="616269065" sldId="293"/>
            <ac:spMk id="2" creationId="{8A99B173-D610-6A41-A115-4901EF0BDA51}"/>
          </ac:spMkLst>
        </pc:spChg>
        <pc:spChg chg="del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4" creationId="{F89A14BC-B418-1A4D-82C0-03D3CCC659BA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5" creationId="{1FF7043B-37DC-2344-986A-DE929144908D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6" creationId="{AA235F03-3D8B-B446-9D10-2697921DAD7D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14" creationId="{6F8695B3-CF7B-2A4E-9C7F-0A6BCC497C83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15" creationId="{30A928EA-B482-6E43-B9A6-B2FA63D9F6E0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6" creationId="{E7C832CA-74E5-6C4E-9289-F1E83D8D63A9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7" creationId="{27DAD260-1EAD-914F-8C5D-B2E2E474EE3A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8" creationId="{ADBBBCB6-4A93-2147-B5D0-59EABF690632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9" creationId="{D84478BF-03BF-E84D-87FA-3E957DAF9206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20" creationId="{35D577D7-9B92-AA4F-8F2A-5EDB2AB90098}"/>
          </ac:spMkLst>
        </pc:spChg>
        <pc:spChg chg="add mod">
          <ac:chgData name="Glatt, Hannah" userId="03d14ea4-e2cd-48c3-824c-89924a6dc6d5" providerId="ADAL" clId="{70510C78-A1B3-D048-83D4-452235E8EE16}" dt="2021-06-14T17:49:32.936" v="1550" actId="1076"/>
          <ac:spMkLst>
            <pc:docMk/>
            <pc:sldMk cId="616269065" sldId="293"/>
            <ac:spMk id="21" creationId="{9632AC87-1FB6-9D4B-ADDD-4E729F9B5C00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21" creationId="{FC7BF5C5-BA47-054B-80A0-855F9E76924B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22" creationId="{2C8C2D83-DD4F-C048-A299-C312A83E78A5}"/>
          </ac:spMkLst>
        </pc:spChg>
        <pc:spChg chg="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3" creationId="{A0D0D28E-432C-DA49-8B28-FF5733F6BD9B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4" creationId="{8794BCCA-BA32-A345-90FD-2D21D6905C6C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5" creationId="{254A908C-2E9C-8244-B2FE-AD4CF031D204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6" creationId="{1C7FB6C2-F9E8-B049-926E-2B1B94E36CF4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27" creationId="{26AF9AF3-171D-7C44-9DA2-AD00EEE1E041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28" creationId="{FF95BE23-82F1-F540-9408-5025ECDCCC01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29" creationId="{2446FEA6-A167-F542-990F-9755200DEBFB}"/>
          </ac:spMkLst>
        </pc:spChg>
        <pc:spChg chg="add mod">
          <ac:chgData name="Glatt, Hannah" userId="03d14ea4-e2cd-48c3-824c-89924a6dc6d5" providerId="ADAL" clId="{70510C78-A1B3-D048-83D4-452235E8EE16}" dt="2021-06-09T15:44:23.854" v="359" actId="20577"/>
          <ac:spMkLst>
            <pc:docMk/>
            <pc:sldMk cId="616269065" sldId="293"/>
            <ac:spMk id="30" creationId="{3C0ADF5C-A814-D542-B3EF-F9DC9C6A4571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1" creationId="{5305F9B0-8024-354E-8717-D700C3D5CF85}"/>
          </ac:spMkLst>
        </pc:spChg>
        <pc:spChg chg="add mod">
          <ac:chgData name="Glatt, Hannah" userId="03d14ea4-e2cd-48c3-824c-89924a6dc6d5" providerId="ADAL" clId="{70510C78-A1B3-D048-83D4-452235E8EE16}" dt="2021-06-09T15:44:27.039" v="367" actId="20577"/>
          <ac:spMkLst>
            <pc:docMk/>
            <pc:sldMk cId="616269065" sldId="293"/>
            <ac:spMk id="32" creationId="{286BBFA4-B3EF-1C4F-AD76-A1E4D09E4B8D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3" creationId="{97471A8F-351E-864D-B33E-4DCCBFF983C4}"/>
          </ac:spMkLst>
        </pc:spChg>
        <pc:spChg chg="add mod">
          <ac:chgData name="Glatt, Hannah" userId="03d14ea4-e2cd-48c3-824c-89924a6dc6d5" providerId="ADAL" clId="{70510C78-A1B3-D048-83D4-452235E8EE16}" dt="2021-06-09T15:44:30.075" v="374" actId="20577"/>
          <ac:spMkLst>
            <pc:docMk/>
            <pc:sldMk cId="616269065" sldId="293"/>
            <ac:spMk id="34" creationId="{6B311245-D831-2A49-8F0C-06D8B0035B3C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5" creationId="{39C67AD4-1872-6446-A3BB-86FE85547822}"/>
          </ac:spMkLst>
        </pc:spChg>
        <pc:spChg chg="add mod">
          <ac:chgData name="Glatt, Hannah" userId="03d14ea4-e2cd-48c3-824c-89924a6dc6d5" providerId="ADAL" clId="{70510C78-A1B3-D048-83D4-452235E8EE16}" dt="2021-06-09T15:44:33.271" v="381" actId="20577"/>
          <ac:spMkLst>
            <pc:docMk/>
            <pc:sldMk cId="616269065" sldId="293"/>
            <ac:spMk id="36" creationId="{A61553F6-859B-454F-A791-82E25467C6D2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7" creationId="{11B00A83-155E-7544-9EC3-7EDAFB1C4D3F}"/>
          </ac:spMkLst>
        </pc:spChg>
        <pc:spChg chg="add mod">
          <ac:chgData name="Glatt, Hannah" userId="03d14ea4-e2cd-48c3-824c-89924a6dc6d5" providerId="ADAL" clId="{70510C78-A1B3-D048-83D4-452235E8EE16}" dt="2021-06-09T15:44:36.913" v="384" actId="20577"/>
          <ac:spMkLst>
            <pc:docMk/>
            <pc:sldMk cId="616269065" sldId="293"/>
            <ac:spMk id="38" creationId="{9BA9F2C4-C148-2C49-BD35-77F049050E44}"/>
          </ac:spMkLst>
        </pc:spChg>
        <pc:grpChg chg="add mod">
          <ac:chgData name="Glatt, Hannah" userId="03d14ea4-e2cd-48c3-824c-89924a6dc6d5" providerId="ADAL" clId="{70510C78-A1B3-D048-83D4-452235E8EE16}" dt="2021-06-09T19:14:02.591" v="1310" actId="1076"/>
          <ac:grpSpMkLst>
            <pc:docMk/>
            <pc:sldMk cId="616269065" sldId="293"/>
            <ac:grpSpMk id="3" creationId="{AD0B7D71-3AEC-3B49-82B6-05333D2A6C40}"/>
          </ac:grpSpMkLst>
        </pc:grpChg>
        <pc:grpChg chg="add mod">
          <ac:chgData name="Glatt, Hannah" userId="03d14ea4-e2cd-48c3-824c-89924a6dc6d5" providerId="ADAL" clId="{70510C78-A1B3-D048-83D4-452235E8EE16}" dt="2021-06-09T19:13:58.729" v="1309" actId="1076"/>
          <ac:grpSpMkLst>
            <pc:docMk/>
            <pc:sldMk cId="616269065" sldId="293"/>
            <ac:grpSpMk id="7" creationId="{4E6BE825-05FC-0F4B-BF38-7106A6ED5DA9}"/>
          </ac:grpSpMkLst>
        </pc:grpChg>
        <pc:grpChg chg="add mod">
          <ac:chgData name="Glatt, Hannah" userId="03d14ea4-e2cd-48c3-824c-89924a6dc6d5" providerId="ADAL" clId="{70510C78-A1B3-D048-83D4-452235E8EE16}" dt="2021-06-09T19:13:51.621" v="1308" actId="14100"/>
          <ac:grpSpMkLst>
            <pc:docMk/>
            <pc:sldMk cId="616269065" sldId="293"/>
            <ac:grpSpMk id="8" creationId="{6DAC64BD-6CE3-3A46-8B7C-D0ED7369373E}"/>
          </ac:grpSpMkLst>
        </pc:grpChg>
        <pc:grpChg chg="add mod">
          <ac:chgData name="Glatt, Hannah" userId="03d14ea4-e2cd-48c3-824c-89924a6dc6d5" providerId="ADAL" clId="{70510C78-A1B3-D048-83D4-452235E8EE16}" dt="2021-06-09T19:14:02.591" v="1310" actId="1076"/>
          <ac:grpSpMkLst>
            <pc:docMk/>
            <pc:sldMk cId="616269065" sldId="293"/>
            <ac:grpSpMk id="9" creationId="{EA65D9A7-7B71-2C4A-8515-7C5C082788BB}"/>
          </ac:grpSpMkLst>
        </pc:grpChg>
        <pc:grpChg chg="add mod">
          <ac:chgData name="Glatt, Hannah" userId="03d14ea4-e2cd-48c3-824c-89924a6dc6d5" providerId="ADAL" clId="{70510C78-A1B3-D048-83D4-452235E8EE16}" dt="2021-06-09T19:13:58.729" v="1309" actId="1076"/>
          <ac:grpSpMkLst>
            <pc:docMk/>
            <pc:sldMk cId="616269065" sldId="293"/>
            <ac:grpSpMk id="10" creationId="{E876A56C-E8B8-9F4A-A85E-7DB8925521C7}"/>
          </ac:grpSpMkLst>
        </pc:grpChg>
        <pc:grpChg chg="add mod">
          <ac:chgData name="Glatt, Hannah" userId="03d14ea4-e2cd-48c3-824c-89924a6dc6d5" providerId="ADAL" clId="{70510C78-A1B3-D048-83D4-452235E8EE16}" dt="2021-06-09T19:13:48.095" v="1307" actId="14100"/>
          <ac:grpSpMkLst>
            <pc:docMk/>
            <pc:sldMk cId="616269065" sldId="293"/>
            <ac:grpSpMk id="11" creationId="{4B5DEF67-6869-4049-8FCE-0A117612BA1F}"/>
          </ac:grpSpMkLst>
        </pc:grpChg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27305790" sldId="294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481320701" sldId="295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544399243" sldId="296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977778295" sldId="297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3117968296" sldId="298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553169744" sldId="299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169056044" sldId="300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827001840" sldId="301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533068590" sldId="302"/>
        </pc:sldMkLst>
      </pc:sldChg>
      <pc:sldChg chg="addSp delSp modSp add del mod modAnim">
        <pc:chgData name="Glatt, Hannah" userId="03d14ea4-e2cd-48c3-824c-89924a6dc6d5" providerId="ADAL" clId="{70510C78-A1B3-D048-83D4-452235E8EE16}" dt="2021-06-09T19:27:37.593" v="1544" actId="2696"/>
        <pc:sldMkLst>
          <pc:docMk/>
          <pc:sldMk cId="4167427398" sldId="303"/>
        </pc:sldMkLst>
        <pc:spChg chg="add mod">
          <ac:chgData name="Glatt, Hannah" userId="03d14ea4-e2cd-48c3-824c-89924a6dc6d5" providerId="ADAL" clId="{70510C78-A1B3-D048-83D4-452235E8EE16}" dt="2021-06-09T17:03:25.418" v="1033"/>
          <ac:spMkLst>
            <pc:docMk/>
            <pc:sldMk cId="4167427398" sldId="303"/>
            <ac:spMk id="3" creationId="{BF6E8ABC-5F0A-F14D-AD85-82D1427696DB}"/>
          </ac:spMkLst>
        </pc:spChg>
        <pc:spChg chg="add mod">
          <ac:chgData name="Glatt, Hannah" userId="03d14ea4-e2cd-48c3-824c-89924a6dc6d5" providerId="ADAL" clId="{70510C78-A1B3-D048-83D4-452235E8EE16}" dt="2021-06-09T16:40:01.997" v="879"/>
          <ac:spMkLst>
            <pc:docMk/>
            <pc:sldMk cId="4167427398" sldId="303"/>
            <ac:spMk id="10" creationId="{F7E101E1-4247-7E4A-846F-433DE3EF8587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1" creationId="{55675C80-D680-7143-8455-2068E9616D22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2" creationId="{AF3D6C58-B5FE-B546-B8BF-CB7186591AF6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3" creationId="{E40CB331-FBD1-0149-90C7-1663EB30B62A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14" creationId="{6F8695B3-CF7B-2A4E-9C7F-0A6BCC497C83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15" creationId="{30A928EA-B482-6E43-B9A6-B2FA63D9F6E0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6" creationId="{D8B8952B-1CB6-7044-B1CF-462A8311E807}"/>
          </ac:spMkLst>
        </pc:spChg>
        <pc:spChg chg="add mod">
          <ac:chgData name="Glatt, Hannah" userId="03d14ea4-e2cd-48c3-824c-89924a6dc6d5" providerId="ADAL" clId="{70510C78-A1B3-D048-83D4-452235E8EE16}" dt="2021-06-09T16:40:42.369" v="883"/>
          <ac:spMkLst>
            <pc:docMk/>
            <pc:sldMk cId="4167427398" sldId="303"/>
            <ac:spMk id="17" creationId="{FFBFBEA5-1E0A-DF4D-922E-1ED4ECAE1B6F}"/>
          </ac:spMkLst>
        </pc:spChg>
        <pc:spChg chg="add mod">
          <ac:chgData name="Glatt, Hannah" userId="03d14ea4-e2cd-48c3-824c-89924a6dc6d5" providerId="ADAL" clId="{70510C78-A1B3-D048-83D4-452235E8EE16}" dt="2021-06-09T16:41:39.590" v="887"/>
          <ac:spMkLst>
            <pc:docMk/>
            <pc:sldMk cId="4167427398" sldId="303"/>
            <ac:spMk id="18" creationId="{9C8D1875-292D-264A-8010-F58CCA023236}"/>
          </ac:spMkLst>
        </pc:spChg>
        <pc:spChg chg="add mod">
          <ac:chgData name="Glatt, Hannah" userId="03d14ea4-e2cd-48c3-824c-89924a6dc6d5" providerId="ADAL" clId="{70510C78-A1B3-D048-83D4-452235E8EE16}" dt="2021-06-09T16:42:03.992" v="891"/>
          <ac:spMkLst>
            <pc:docMk/>
            <pc:sldMk cId="4167427398" sldId="303"/>
            <ac:spMk id="19" creationId="{E954A35E-444E-404A-931E-3F49AC7E1BB5}"/>
          </ac:spMkLst>
        </pc:spChg>
        <pc:spChg chg="add mod">
          <ac:chgData name="Glatt, Hannah" userId="03d14ea4-e2cd-48c3-824c-89924a6dc6d5" providerId="ADAL" clId="{70510C78-A1B3-D048-83D4-452235E8EE16}" dt="2021-06-09T16:42:29.286" v="895"/>
          <ac:spMkLst>
            <pc:docMk/>
            <pc:sldMk cId="4167427398" sldId="303"/>
            <ac:spMk id="20" creationId="{EE35F5F7-C2D1-B74A-A9CD-4522F5FB66CD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1" creationId="{24D2DAE1-8937-0349-86F7-2655640F3DBE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2" creationId="{49C889B9-4801-B549-81FF-5B47F766C2C3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3" creationId="{A0D0D28E-432C-DA49-8B28-FF5733F6BD9B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4" creationId="{8794BCCA-BA32-A345-90FD-2D21D6905C6C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5" creationId="{254A908C-2E9C-8244-B2FE-AD4CF031D204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6" creationId="{1C7FB6C2-F9E8-B049-926E-2B1B94E36CF4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7" creationId="{F645260D-6048-194B-A718-6A95EDA50714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8" creationId="{02462DA3-B761-814F-8829-98EE3385DB42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9" creationId="{9DF5835C-EB29-AB4E-A814-2B110FCFE760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30" creationId="{0814AC6B-C1B3-2641-AE69-697750AB260F}"/>
          </ac:spMkLst>
        </pc:spChg>
        <pc:spChg chg="add mod">
          <ac:chgData name="Glatt, Hannah" userId="03d14ea4-e2cd-48c3-824c-89924a6dc6d5" providerId="ADAL" clId="{70510C78-A1B3-D048-83D4-452235E8EE16}" dt="2021-06-09T16:45:05.140" v="899"/>
          <ac:spMkLst>
            <pc:docMk/>
            <pc:sldMk cId="4167427398" sldId="303"/>
            <ac:spMk id="31" creationId="{B9B400CB-138C-9046-BB90-598E669528F4}"/>
          </ac:spMkLst>
        </pc:spChg>
        <pc:spChg chg="add mod">
          <ac:chgData name="Glatt, Hannah" userId="03d14ea4-e2cd-48c3-824c-89924a6dc6d5" providerId="ADAL" clId="{70510C78-A1B3-D048-83D4-452235E8EE16}" dt="2021-06-09T16:45:50.334" v="903"/>
          <ac:spMkLst>
            <pc:docMk/>
            <pc:sldMk cId="4167427398" sldId="303"/>
            <ac:spMk id="32" creationId="{6A7CCC25-DE02-B24E-AB2F-10FC9929F818}"/>
          </ac:spMkLst>
        </pc:spChg>
        <pc:spChg chg="add mod">
          <ac:chgData name="Glatt, Hannah" userId="03d14ea4-e2cd-48c3-824c-89924a6dc6d5" providerId="ADAL" clId="{70510C78-A1B3-D048-83D4-452235E8EE16}" dt="2021-06-09T16:46:11.662" v="907"/>
          <ac:spMkLst>
            <pc:docMk/>
            <pc:sldMk cId="4167427398" sldId="303"/>
            <ac:spMk id="33" creationId="{40ED0BB2-4050-C944-938F-CA468717B684}"/>
          </ac:spMkLst>
        </pc:spChg>
        <pc:spChg chg="add mod">
          <ac:chgData name="Glatt, Hannah" userId="03d14ea4-e2cd-48c3-824c-89924a6dc6d5" providerId="ADAL" clId="{70510C78-A1B3-D048-83D4-452235E8EE16}" dt="2021-06-09T16:46:42.139" v="912"/>
          <ac:spMkLst>
            <pc:docMk/>
            <pc:sldMk cId="4167427398" sldId="303"/>
            <ac:spMk id="34" creationId="{448C216A-44F6-8845-AA3D-DB1C3D563C1C}"/>
          </ac:spMkLst>
        </pc:spChg>
        <pc:spChg chg="add mod">
          <ac:chgData name="Glatt, Hannah" userId="03d14ea4-e2cd-48c3-824c-89924a6dc6d5" providerId="ADAL" clId="{70510C78-A1B3-D048-83D4-452235E8EE16}" dt="2021-06-09T16:47:19.999" v="916"/>
          <ac:spMkLst>
            <pc:docMk/>
            <pc:sldMk cId="4167427398" sldId="303"/>
            <ac:spMk id="35" creationId="{D7E17F31-DAE0-0F4B-BD21-45C4A39FFE22}"/>
          </ac:spMkLst>
        </pc:spChg>
        <pc:spChg chg="add mod">
          <ac:chgData name="Glatt, Hannah" userId="03d14ea4-e2cd-48c3-824c-89924a6dc6d5" providerId="ADAL" clId="{70510C78-A1B3-D048-83D4-452235E8EE16}" dt="2021-06-09T16:48:21.419" v="920"/>
          <ac:spMkLst>
            <pc:docMk/>
            <pc:sldMk cId="4167427398" sldId="303"/>
            <ac:spMk id="36" creationId="{D22D720D-BD94-5F4F-BB2C-D8E181024237}"/>
          </ac:spMkLst>
        </pc:spChg>
        <pc:spChg chg="add mod">
          <ac:chgData name="Glatt, Hannah" userId="03d14ea4-e2cd-48c3-824c-89924a6dc6d5" providerId="ADAL" clId="{70510C78-A1B3-D048-83D4-452235E8EE16}" dt="2021-06-09T16:49:40.909" v="924"/>
          <ac:spMkLst>
            <pc:docMk/>
            <pc:sldMk cId="4167427398" sldId="303"/>
            <ac:spMk id="37" creationId="{7D5F2881-9528-B84A-BE19-B2BAFD5FEF18}"/>
          </ac:spMkLst>
        </pc:spChg>
        <pc:spChg chg="add mod">
          <ac:chgData name="Glatt, Hannah" userId="03d14ea4-e2cd-48c3-824c-89924a6dc6d5" providerId="ADAL" clId="{70510C78-A1B3-D048-83D4-452235E8EE16}" dt="2021-06-09T16:50:09.975" v="928"/>
          <ac:spMkLst>
            <pc:docMk/>
            <pc:sldMk cId="4167427398" sldId="303"/>
            <ac:spMk id="38" creationId="{7700C005-F9C0-C84E-8904-D72788D0D11E}"/>
          </ac:spMkLst>
        </pc:spChg>
        <pc:spChg chg="add mod">
          <ac:chgData name="Glatt, Hannah" userId="03d14ea4-e2cd-48c3-824c-89924a6dc6d5" providerId="ADAL" clId="{70510C78-A1B3-D048-83D4-452235E8EE16}" dt="2021-06-09T16:50:36.587" v="932"/>
          <ac:spMkLst>
            <pc:docMk/>
            <pc:sldMk cId="4167427398" sldId="303"/>
            <ac:spMk id="39" creationId="{7545B3AE-92E5-DB40-B7CC-E08E82767B67}"/>
          </ac:spMkLst>
        </pc:spChg>
        <pc:spChg chg="add mod">
          <ac:chgData name="Glatt, Hannah" userId="03d14ea4-e2cd-48c3-824c-89924a6dc6d5" providerId="ADAL" clId="{70510C78-A1B3-D048-83D4-452235E8EE16}" dt="2021-06-09T16:51:09.055" v="936"/>
          <ac:spMkLst>
            <pc:docMk/>
            <pc:sldMk cId="4167427398" sldId="303"/>
            <ac:spMk id="40" creationId="{86DEC1F9-070E-244F-A5B3-1BF00279C7DF}"/>
          </ac:spMkLst>
        </pc:spChg>
        <pc:spChg chg="add mod">
          <ac:chgData name="Glatt, Hannah" userId="03d14ea4-e2cd-48c3-824c-89924a6dc6d5" providerId="ADAL" clId="{70510C78-A1B3-D048-83D4-452235E8EE16}" dt="2021-06-09T16:51:51.895" v="940"/>
          <ac:spMkLst>
            <pc:docMk/>
            <pc:sldMk cId="4167427398" sldId="303"/>
            <ac:spMk id="41" creationId="{CE951EC5-E23B-2947-8DDC-AAB5F37C8867}"/>
          </ac:spMkLst>
        </pc:spChg>
        <pc:spChg chg="add mod">
          <ac:chgData name="Glatt, Hannah" userId="03d14ea4-e2cd-48c3-824c-89924a6dc6d5" providerId="ADAL" clId="{70510C78-A1B3-D048-83D4-452235E8EE16}" dt="2021-06-09T16:52:29.643" v="944"/>
          <ac:spMkLst>
            <pc:docMk/>
            <pc:sldMk cId="4167427398" sldId="303"/>
            <ac:spMk id="42" creationId="{B5651F1D-7B46-9846-9004-D1B8FD939FB7}"/>
          </ac:spMkLst>
        </pc:spChg>
        <pc:spChg chg="add mod">
          <ac:chgData name="Glatt, Hannah" userId="03d14ea4-e2cd-48c3-824c-89924a6dc6d5" providerId="ADAL" clId="{70510C78-A1B3-D048-83D4-452235E8EE16}" dt="2021-06-09T16:52:56.370" v="948"/>
          <ac:spMkLst>
            <pc:docMk/>
            <pc:sldMk cId="4167427398" sldId="303"/>
            <ac:spMk id="43" creationId="{54A1EFB2-3956-774F-BCB2-7285498D55C9}"/>
          </ac:spMkLst>
        </pc:spChg>
        <pc:spChg chg="add mod">
          <ac:chgData name="Glatt, Hannah" userId="03d14ea4-e2cd-48c3-824c-89924a6dc6d5" providerId="ADAL" clId="{70510C78-A1B3-D048-83D4-452235E8EE16}" dt="2021-06-09T16:58:32.130" v="973"/>
          <ac:spMkLst>
            <pc:docMk/>
            <pc:sldMk cId="4167427398" sldId="303"/>
            <ac:spMk id="44" creationId="{9A24B21E-E47A-234B-80FD-C6FC79E6BBAD}"/>
          </ac:spMkLst>
        </pc:spChg>
        <pc:spChg chg="add mod">
          <ac:chgData name="Glatt, Hannah" userId="03d14ea4-e2cd-48c3-824c-89924a6dc6d5" providerId="ADAL" clId="{70510C78-A1B3-D048-83D4-452235E8EE16}" dt="2021-06-09T16:53:49.422" v="956"/>
          <ac:spMkLst>
            <pc:docMk/>
            <pc:sldMk cId="4167427398" sldId="303"/>
            <ac:spMk id="45" creationId="{4CD97FAB-C0A4-CA47-83C1-B8B2FBDBD326}"/>
          </ac:spMkLst>
        </pc:spChg>
        <pc:spChg chg="add mod">
          <ac:chgData name="Glatt, Hannah" userId="03d14ea4-e2cd-48c3-824c-89924a6dc6d5" providerId="ADAL" clId="{70510C78-A1B3-D048-83D4-452235E8EE16}" dt="2021-06-09T16:54:20.581" v="960"/>
          <ac:spMkLst>
            <pc:docMk/>
            <pc:sldMk cId="4167427398" sldId="303"/>
            <ac:spMk id="46" creationId="{84BD1A45-9F33-CD44-BD59-ECB4698DBF65}"/>
          </ac:spMkLst>
        </pc:spChg>
        <pc:spChg chg="add mod">
          <ac:chgData name="Glatt, Hannah" userId="03d14ea4-e2cd-48c3-824c-89924a6dc6d5" providerId="ADAL" clId="{70510C78-A1B3-D048-83D4-452235E8EE16}" dt="2021-06-09T16:54:49.124" v="964"/>
          <ac:spMkLst>
            <pc:docMk/>
            <pc:sldMk cId="4167427398" sldId="303"/>
            <ac:spMk id="47" creationId="{ED2E8759-8B96-1E4F-ACEF-418AC91D5091}"/>
          </ac:spMkLst>
        </pc:spChg>
        <pc:spChg chg="add mod">
          <ac:chgData name="Glatt, Hannah" userId="03d14ea4-e2cd-48c3-824c-89924a6dc6d5" providerId="ADAL" clId="{70510C78-A1B3-D048-83D4-452235E8EE16}" dt="2021-06-09T16:57:48.047" v="968"/>
          <ac:spMkLst>
            <pc:docMk/>
            <pc:sldMk cId="4167427398" sldId="303"/>
            <ac:spMk id="48" creationId="{CA74B99E-4903-A14C-9B71-961A508F6DE2}"/>
          </ac:spMkLst>
        </pc:spChg>
        <pc:spChg chg="add mod">
          <ac:chgData name="Glatt, Hannah" userId="03d14ea4-e2cd-48c3-824c-89924a6dc6d5" providerId="ADAL" clId="{70510C78-A1B3-D048-83D4-452235E8EE16}" dt="2021-06-09T16:59:00.157" v="974"/>
          <ac:spMkLst>
            <pc:docMk/>
            <pc:sldMk cId="4167427398" sldId="303"/>
            <ac:spMk id="49" creationId="{23A94AAA-5465-304E-9B35-1EE43EA9B509}"/>
          </ac:spMkLst>
        </pc:spChg>
        <pc:spChg chg="add mod">
          <ac:chgData name="Glatt, Hannah" userId="03d14ea4-e2cd-48c3-824c-89924a6dc6d5" providerId="ADAL" clId="{70510C78-A1B3-D048-83D4-452235E8EE16}" dt="2021-06-09T16:59:19.682" v="978"/>
          <ac:spMkLst>
            <pc:docMk/>
            <pc:sldMk cId="4167427398" sldId="303"/>
            <ac:spMk id="50" creationId="{6AFAE44A-1F26-CA4E-ABD9-E1A5B1F5D6CA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1" creationId="{F7A57AC7-D4A3-384F-8063-336C27F20CEA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2" creationId="{7DA239AE-4F23-964A-BAEF-BECA2DAE6420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3" creationId="{7B75909E-93D5-2B45-A187-2478A742EE9E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4" creationId="{AE53A785-B6C7-BF40-9B73-C588F4F3D750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5" creationId="{2F6DC092-F29B-F349-971E-2DCAA12B6B50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6" creationId="{C8B001F0-12C3-7249-816A-311D58551CB3}"/>
          </ac:spMkLst>
        </pc:spChg>
        <pc:spChg chg="add mod">
          <ac:chgData name="Glatt, Hannah" userId="03d14ea4-e2cd-48c3-824c-89924a6dc6d5" providerId="ADAL" clId="{70510C78-A1B3-D048-83D4-452235E8EE16}" dt="2021-06-09T17:00:29.153" v="999"/>
          <ac:spMkLst>
            <pc:docMk/>
            <pc:sldMk cId="4167427398" sldId="303"/>
            <ac:spMk id="57" creationId="{230281F5-3273-5A4E-9AA9-CB381F3F5CB7}"/>
          </ac:spMkLst>
        </pc:spChg>
        <pc:spChg chg="add mod">
          <ac:chgData name="Glatt, Hannah" userId="03d14ea4-e2cd-48c3-824c-89924a6dc6d5" providerId="ADAL" clId="{70510C78-A1B3-D048-83D4-452235E8EE16}" dt="2021-06-09T17:00:55.857" v="1003"/>
          <ac:spMkLst>
            <pc:docMk/>
            <pc:sldMk cId="4167427398" sldId="303"/>
            <ac:spMk id="58" creationId="{D498AE46-3040-224B-B52A-197E57B9EEDB}"/>
          </ac:spMkLst>
        </pc:spChg>
        <pc:spChg chg="add mod">
          <ac:chgData name="Glatt, Hannah" userId="03d14ea4-e2cd-48c3-824c-89924a6dc6d5" providerId="ADAL" clId="{70510C78-A1B3-D048-83D4-452235E8EE16}" dt="2021-06-09T17:01:16.298" v="1007"/>
          <ac:spMkLst>
            <pc:docMk/>
            <pc:sldMk cId="4167427398" sldId="303"/>
            <ac:spMk id="59" creationId="{7D587AF6-BFD1-574F-83C6-62324BEF7772}"/>
          </ac:spMkLst>
        </pc:spChg>
        <pc:spChg chg="add mod">
          <ac:chgData name="Glatt, Hannah" userId="03d14ea4-e2cd-48c3-824c-89924a6dc6d5" providerId="ADAL" clId="{70510C78-A1B3-D048-83D4-452235E8EE16}" dt="2021-06-09T17:01:45.987" v="1011"/>
          <ac:spMkLst>
            <pc:docMk/>
            <pc:sldMk cId="4167427398" sldId="303"/>
            <ac:spMk id="60" creationId="{22CF5D9B-2004-4847-842B-672A5ED2028B}"/>
          </ac:spMkLst>
        </pc:spChg>
        <pc:spChg chg="add mod">
          <ac:chgData name="Glatt, Hannah" userId="03d14ea4-e2cd-48c3-824c-89924a6dc6d5" providerId="ADAL" clId="{70510C78-A1B3-D048-83D4-452235E8EE16}" dt="2021-06-09T17:02:05.855" v="1015"/>
          <ac:spMkLst>
            <pc:docMk/>
            <pc:sldMk cId="4167427398" sldId="303"/>
            <ac:spMk id="61" creationId="{CE56A38F-67CA-1640-A965-B210FC01FCB0}"/>
          </ac:spMkLst>
        </pc:spChg>
      </pc:sldChg>
      <pc:sldChg chg="addSp delSp modSp new mod delAnim modAnim">
        <pc:chgData name="Glatt, Hannah" userId="03d14ea4-e2cd-48c3-824c-89924a6dc6d5" providerId="ADAL" clId="{70510C78-A1B3-D048-83D4-452235E8EE16}" dt="2021-06-09T19:09:05.074" v="1266"/>
        <pc:sldMkLst>
          <pc:docMk/>
          <pc:sldMk cId="1332768128" sldId="304"/>
        </pc:sldMkLst>
        <pc:spChg chg="add del mod">
          <ac:chgData name="Glatt, Hannah" userId="03d14ea4-e2cd-48c3-824c-89924a6dc6d5" providerId="ADAL" clId="{70510C78-A1B3-D048-83D4-452235E8EE16}" dt="2021-06-09T16:22:02.012" v="511" actId="478"/>
          <ac:spMkLst>
            <pc:docMk/>
            <pc:sldMk cId="1332768128" sldId="304"/>
            <ac:spMk id="2" creationId="{6EFC9765-5058-2E46-AE1D-FF49AA00BDA3}"/>
          </ac:spMkLst>
        </pc:spChg>
        <pc:spChg chg="add del mod">
          <ac:chgData name="Glatt, Hannah" userId="03d14ea4-e2cd-48c3-824c-89924a6dc6d5" providerId="ADAL" clId="{70510C78-A1B3-D048-83D4-452235E8EE16}" dt="2021-06-09T16:22:02.012" v="511" actId="478"/>
          <ac:spMkLst>
            <pc:docMk/>
            <pc:sldMk cId="1332768128" sldId="304"/>
            <ac:spMk id="3" creationId="{B7B81506-6743-C940-AF79-707C9F8DCF40}"/>
          </ac:spMkLst>
        </pc:spChg>
        <pc:spChg chg="add del mod topLvl">
          <ac:chgData name="Glatt, Hannah" userId="03d14ea4-e2cd-48c3-824c-89924a6dc6d5" providerId="ADAL" clId="{70510C78-A1B3-D048-83D4-452235E8EE16}" dt="2021-06-09T16:27:51.298" v="688" actId="478"/>
          <ac:spMkLst>
            <pc:docMk/>
            <pc:sldMk cId="1332768128" sldId="304"/>
            <ac:spMk id="5" creationId="{C7E5A126-A02A-A54F-9A4E-B50845F22A0E}"/>
          </ac:spMkLst>
        </pc:spChg>
        <pc:spChg chg="add del mod topLvl">
          <ac:chgData name="Glatt, Hannah" userId="03d14ea4-e2cd-48c3-824c-89924a6dc6d5" providerId="ADAL" clId="{70510C78-A1B3-D048-83D4-452235E8EE16}" dt="2021-06-09T16:23:58.865" v="560" actId="478"/>
          <ac:spMkLst>
            <pc:docMk/>
            <pc:sldMk cId="1332768128" sldId="304"/>
            <ac:spMk id="6" creationId="{D2958887-4B9B-4648-91AB-29EF4A3F29EF}"/>
          </ac:spMkLst>
        </pc:spChg>
        <pc:spChg chg="add del mod">
          <ac:chgData name="Glatt, Hannah" userId="03d14ea4-e2cd-48c3-824c-89924a6dc6d5" providerId="ADAL" clId="{70510C78-A1B3-D048-83D4-452235E8EE16}" dt="2021-06-09T16:23:47.642" v="555" actId="478"/>
          <ac:spMkLst>
            <pc:docMk/>
            <pc:sldMk cId="1332768128" sldId="304"/>
            <ac:spMk id="7" creationId="{EE2F6C64-18ED-E146-9675-90CBC49236B9}"/>
          </ac:spMkLst>
        </pc:spChg>
        <pc:spChg chg="add del mod">
          <ac:chgData name="Glatt, Hannah" userId="03d14ea4-e2cd-48c3-824c-89924a6dc6d5" providerId="ADAL" clId="{70510C78-A1B3-D048-83D4-452235E8EE16}" dt="2021-06-09T16:23:49.075" v="556" actId="478"/>
          <ac:spMkLst>
            <pc:docMk/>
            <pc:sldMk cId="1332768128" sldId="304"/>
            <ac:spMk id="8" creationId="{306FEC70-5794-C24B-8138-F8965AC4FB40}"/>
          </ac:spMkLst>
        </pc:spChg>
        <pc:spChg chg="add mod">
          <ac:chgData name="Glatt, Hannah" userId="03d14ea4-e2cd-48c3-824c-89924a6dc6d5" providerId="ADAL" clId="{70510C78-A1B3-D048-83D4-452235E8EE16}" dt="2021-06-09T17:11:24.174" v="1157" actId="255"/>
          <ac:spMkLst>
            <pc:docMk/>
            <pc:sldMk cId="1332768128" sldId="304"/>
            <ac:spMk id="9" creationId="{0E4B7F72-0BE2-5D41-93A3-4036C0E187A0}"/>
          </ac:spMkLst>
        </pc:spChg>
        <pc:spChg chg="add mod">
          <ac:chgData name="Glatt, Hannah" userId="03d14ea4-e2cd-48c3-824c-89924a6dc6d5" providerId="ADAL" clId="{70510C78-A1B3-D048-83D4-452235E8EE16}" dt="2021-06-09T17:12:38.534" v="1200" actId="20577"/>
          <ac:spMkLst>
            <pc:docMk/>
            <pc:sldMk cId="1332768128" sldId="304"/>
            <ac:spMk id="10" creationId="{081E42D6-907D-C145-B4F1-F689AF0F4342}"/>
          </ac:spMkLst>
        </pc:spChg>
        <pc:spChg chg="add del mod">
          <ac:chgData name="Glatt, Hannah" userId="03d14ea4-e2cd-48c3-824c-89924a6dc6d5" providerId="ADAL" clId="{70510C78-A1B3-D048-83D4-452235E8EE16}" dt="2021-06-09T17:10:20.987" v="1075" actId="478"/>
          <ac:spMkLst>
            <pc:docMk/>
            <pc:sldMk cId="1332768128" sldId="304"/>
            <ac:spMk id="11" creationId="{8AB6A827-B6CA-144C-B6A4-E8BD542003F8}"/>
          </ac:spMkLst>
        </pc:spChg>
        <pc:spChg chg="add del mod">
          <ac:chgData name="Glatt, Hannah" userId="03d14ea4-e2cd-48c3-824c-89924a6dc6d5" providerId="ADAL" clId="{70510C78-A1B3-D048-83D4-452235E8EE16}" dt="2021-06-09T17:07:33.207" v="1035" actId="478"/>
          <ac:spMkLst>
            <pc:docMk/>
            <pc:sldMk cId="1332768128" sldId="304"/>
            <ac:spMk id="12" creationId="{3085F027-5704-6E4F-8490-566E93979651}"/>
          </ac:spMkLst>
        </pc:spChg>
        <pc:spChg chg="add mod">
          <ac:chgData name="Glatt, Hannah" userId="03d14ea4-e2cd-48c3-824c-89924a6dc6d5" providerId="ADAL" clId="{70510C78-A1B3-D048-83D4-452235E8EE16}" dt="2021-06-09T19:09:05.074" v="1266"/>
          <ac:spMkLst>
            <pc:docMk/>
            <pc:sldMk cId="1332768128" sldId="304"/>
            <ac:spMk id="13" creationId="{222A6584-086E-A24A-83B2-8E317A79AE7B}"/>
          </ac:spMkLst>
        </pc:spChg>
        <pc:spChg chg="add del mod">
          <ac:chgData name="Glatt, Hannah" userId="03d14ea4-e2cd-48c3-824c-89924a6dc6d5" providerId="ADAL" clId="{70510C78-A1B3-D048-83D4-452235E8EE16}" dt="2021-06-09T17:12:36.753" v="1199" actId="5793"/>
          <ac:spMkLst>
            <pc:docMk/>
            <pc:sldMk cId="1332768128" sldId="304"/>
            <ac:spMk id="14" creationId="{5952AB25-C84E-684A-A9BA-DB3E4EC00DB3}"/>
          </ac:spMkLst>
        </pc:spChg>
        <pc:spChg chg="add mod">
          <ac:chgData name="Glatt, Hannah" userId="03d14ea4-e2cd-48c3-824c-89924a6dc6d5" providerId="ADAL" clId="{70510C78-A1B3-D048-83D4-452235E8EE16}" dt="2021-06-09T16:29:38.144" v="763" actId="20577"/>
          <ac:spMkLst>
            <pc:docMk/>
            <pc:sldMk cId="1332768128" sldId="304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3:29.368" v="1204"/>
          <ac:spMkLst>
            <pc:docMk/>
            <pc:sldMk cId="1332768128" sldId="304"/>
            <ac:spMk id="16" creationId="{008687EE-3BBC-0846-94FC-B26A5C8F4EA7}"/>
          </ac:spMkLst>
        </pc:spChg>
        <pc:spChg chg="add mod">
          <ac:chgData name="Glatt, Hannah" userId="03d14ea4-e2cd-48c3-824c-89924a6dc6d5" providerId="ADAL" clId="{70510C78-A1B3-D048-83D4-452235E8EE16}" dt="2021-06-09T17:12:43.921" v="1201"/>
          <ac:spMkLst>
            <pc:docMk/>
            <pc:sldMk cId="1332768128" sldId="304"/>
            <ac:spMk id="17" creationId="{B0437C12-E405-B24F-BC69-0A6E6DF66125}"/>
          </ac:spMkLst>
        </pc:spChg>
        <pc:grpChg chg="add del mod">
          <ac:chgData name="Glatt, Hannah" userId="03d14ea4-e2cd-48c3-824c-89924a6dc6d5" providerId="ADAL" clId="{70510C78-A1B3-D048-83D4-452235E8EE16}" dt="2021-06-09T16:23:54.147" v="557" actId="165"/>
          <ac:grpSpMkLst>
            <pc:docMk/>
            <pc:sldMk cId="1332768128" sldId="304"/>
            <ac:grpSpMk id="4" creationId="{9C72777C-3D72-1243-B936-72EF7E5C7D6D}"/>
          </ac:grpSpMkLst>
        </pc:grpChg>
      </pc:sldChg>
      <pc:sldChg chg="addSp delSp modSp add mod delAnim modAnim">
        <pc:chgData name="Glatt, Hannah" userId="03d14ea4-e2cd-48c3-824c-89924a6dc6d5" providerId="ADAL" clId="{70510C78-A1B3-D048-83D4-452235E8EE16}" dt="2021-06-09T19:08:49.630" v="1265"/>
        <pc:sldMkLst>
          <pc:docMk/>
          <pc:sldMk cId="2056498826" sldId="305"/>
        </pc:sldMkLst>
        <pc:spChg chg="del">
          <ac:chgData name="Glatt, Hannah" userId="03d14ea4-e2cd-48c3-824c-89924a6dc6d5" providerId="ADAL" clId="{70510C78-A1B3-D048-83D4-452235E8EE16}" dt="2021-06-09T17:07:46.765" v="1039" actId="478"/>
          <ac:spMkLst>
            <pc:docMk/>
            <pc:sldMk cId="2056498826" sldId="305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49.630" v="1265"/>
          <ac:spMkLst>
            <pc:docMk/>
            <pc:sldMk cId="2056498826" sldId="305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18.474" v="776" actId="20577"/>
          <ac:spMkLst>
            <pc:docMk/>
            <pc:sldMk cId="2056498826" sldId="305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3:37.018" v="1205"/>
          <ac:spMkLst>
            <pc:docMk/>
            <pc:sldMk cId="2056498826" sldId="305"/>
            <ac:spMk id="16" creationId="{9B5AFC77-88B4-F44E-8F84-2091CAB3FEA8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8:34.778" v="1264"/>
        <pc:sldMkLst>
          <pc:docMk/>
          <pc:sldMk cId="2151570999" sldId="306"/>
        </pc:sldMkLst>
        <pc:spChg chg="del">
          <ac:chgData name="Glatt, Hannah" userId="03d14ea4-e2cd-48c3-824c-89924a6dc6d5" providerId="ADAL" clId="{70510C78-A1B3-D048-83D4-452235E8EE16}" dt="2021-06-09T17:07:59.732" v="1043" actId="478"/>
          <ac:spMkLst>
            <pc:docMk/>
            <pc:sldMk cId="2151570999" sldId="306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34.778" v="1264"/>
          <ac:spMkLst>
            <pc:docMk/>
            <pc:sldMk cId="2151570999" sldId="306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23.802" v="779" actId="20577"/>
          <ac:spMkLst>
            <pc:docMk/>
            <pc:sldMk cId="2151570999" sldId="306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3:55.671" v="1206"/>
          <ac:spMkLst>
            <pc:docMk/>
            <pc:sldMk cId="2151570999" sldId="306"/>
            <ac:spMk id="16" creationId="{DF733AFF-3ADD-AA48-B6DE-5902D225A073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8:19.643" v="1263"/>
        <pc:sldMkLst>
          <pc:docMk/>
          <pc:sldMk cId="1030009335" sldId="307"/>
        </pc:sldMkLst>
        <pc:spChg chg="del">
          <ac:chgData name="Glatt, Hannah" userId="03d14ea4-e2cd-48c3-824c-89924a6dc6d5" providerId="ADAL" clId="{70510C78-A1B3-D048-83D4-452235E8EE16}" dt="2021-06-09T17:08:15.508" v="1047" actId="478"/>
          <ac:spMkLst>
            <pc:docMk/>
            <pc:sldMk cId="1030009335" sldId="307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19.643" v="1263"/>
          <ac:spMkLst>
            <pc:docMk/>
            <pc:sldMk cId="1030009335" sldId="307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29.467" v="784" actId="20577"/>
          <ac:spMkLst>
            <pc:docMk/>
            <pc:sldMk cId="1030009335" sldId="307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4:05.010" v="1207"/>
          <ac:spMkLst>
            <pc:docMk/>
            <pc:sldMk cId="1030009335" sldId="307"/>
            <ac:spMk id="16" creationId="{9F98747A-0089-7949-A326-36DDFBB9BDEF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8:04.322" v="1262"/>
        <pc:sldMkLst>
          <pc:docMk/>
          <pc:sldMk cId="3509908425" sldId="308"/>
        </pc:sldMkLst>
        <pc:spChg chg="del">
          <ac:chgData name="Glatt, Hannah" userId="03d14ea4-e2cd-48c3-824c-89924a6dc6d5" providerId="ADAL" clId="{70510C78-A1B3-D048-83D4-452235E8EE16}" dt="2021-06-09T17:08:25.706" v="1051" actId="478"/>
          <ac:spMkLst>
            <pc:docMk/>
            <pc:sldMk cId="3509908425" sldId="308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04.322" v="1262"/>
          <ac:spMkLst>
            <pc:docMk/>
            <pc:sldMk cId="3509908425" sldId="308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33.859" v="787" actId="20577"/>
          <ac:spMkLst>
            <pc:docMk/>
            <pc:sldMk cId="3509908425" sldId="308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4:12.814" v="1208"/>
          <ac:spMkLst>
            <pc:docMk/>
            <pc:sldMk cId="3509908425" sldId="308"/>
            <ac:spMk id="16" creationId="{91E1BBB8-DC59-E246-B06D-EEFC485D8E78}"/>
          </ac:spMkLst>
        </pc:spChg>
      </pc:sldChg>
      <pc:sldChg chg="addSp delSp modSp add mod ord delAnim modAnim">
        <pc:chgData name="Glatt, Hannah" userId="03d14ea4-e2cd-48c3-824c-89924a6dc6d5" providerId="ADAL" clId="{70510C78-A1B3-D048-83D4-452235E8EE16}" dt="2021-06-09T19:07:50.971" v="1261"/>
        <pc:sldMkLst>
          <pc:docMk/>
          <pc:sldMk cId="3986822299" sldId="309"/>
        </pc:sldMkLst>
        <pc:spChg chg="del">
          <ac:chgData name="Glatt, Hannah" userId="03d14ea4-e2cd-48c3-824c-89924a6dc6d5" providerId="ADAL" clId="{70510C78-A1B3-D048-83D4-452235E8EE16}" dt="2021-06-09T17:08:36.073" v="1055" actId="478"/>
          <ac:spMkLst>
            <pc:docMk/>
            <pc:sldMk cId="3986822299" sldId="309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50.971" v="1261"/>
          <ac:spMkLst>
            <pc:docMk/>
            <pc:sldMk cId="3986822299" sldId="309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19.398" v="795" actId="20577"/>
          <ac:spMkLst>
            <pc:docMk/>
            <pc:sldMk cId="3986822299" sldId="309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16.163" v="1209"/>
          <ac:spMkLst>
            <pc:docMk/>
            <pc:sldMk cId="3986822299" sldId="309"/>
            <ac:spMk id="16" creationId="{6F7D4847-7822-9143-8990-542E15CEE998}"/>
          </ac:spMkLst>
        </pc:spChg>
      </pc:sldChg>
      <pc:sldChg chg="add del">
        <pc:chgData name="Glatt, Hannah" userId="03d14ea4-e2cd-48c3-824c-89924a6dc6d5" providerId="ADAL" clId="{70510C78-A1B3-D048-83D4-452235E8EE16}" dt="2021-06-09T16:33:23.888" v="797" actId="2696"/>
        <pc:sldMkLst>
          <pc:docMk/>
          <pc:sldMk cId="3695870721" sldId="310"/>
        </pc:sldMkLst>
      </pc:sldChg>
      <pc:sldChg chg="addSp delSp modSp add mod delAnim modAnim">
        <pc:chgData name="Glatt, Hannah" userId="03d14ea4-e2cd-48c3-824c-89924a6dc6d5" providerId="ADAL" clId="{70510C78-A1B3-D048-83D4-452235E8EE16}" dt="2021-06-09T19:07:37.278" v="1260"/>
        <pc:sldMkLst>
          <pc:docMk/>
          <pc:sldMk cId="3974131721" sldId="310"/>
        </pc:sldMkLst>
        <pc:spChg chg="del">
          <ac:chgData name="Glatt, Hannah" userId="03d14ea4-e2cd-48c3-824c-89924a6dc6d5" providerId="ADAL" clId="{70510C78-A1B3-D048-83D4-452235E8EE16}" dt="2021-06-09T17:08:54.780" v="1059" actId="478"/>
          <ac:spMkLst>
            <pc:docMk/>
            <pc:sldMk cId="3974131721" sldId="310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37.278" v="1260"/>
          <ac:spMkLst>
            <pc:docMk/>
            <pc:sldMk cId="3974131721" sldId="310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27.787" v="800" actId="20577"/>
          <ac:spMkLst>
            <pc:docMk/>
            <pc:sldMk cId="3974131721" sldId="310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24.462" v="1210"/>
          <ac:spMkLst>
            <pc:docMk/>
            <pc:sldMk cId="3974131721" sldId="310"/>
            <ac:spMk id="16" creationId="{E15CE1DF-8AA8-5F43-AB09-29349DCAE6D2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7:19.224" v="1259"/>
        <pc:sldMkLst>
          <pc:docMk/>
          <pc:sldMk cId="1599456141" sldId="311"/>
        </pc:sldMkLst>
        <pc:spChg chg="del">
          <ac:chgData name="Glatt, Hannah" userId="03d14ea4-e2cd-48c3-824c-89924a6dc6d5" providerId="ADAL" clId="{70510C78-A1B3-D048-83D4-452235E8EE16}" dt="2021-06-09T17:09:02.972" v="1063" actId="478"/>
          <ac:spMkLst>
            <pc:docMk/>
            <pc:sldMk cId="1599456141" sldId="311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19.224" v="1259"/>
          <ac:spMkLst>
            <pc:docMk/>
            <pc:sldMk cId="1599456141" sldId="311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32.402" v="803" actId="20577"/>
          <ac:spMkLst>
            <pc:docMk/>
            <pc:sldMk cId="1599456141" sldId="311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33.526" v="1211"/>
          <ac:spMkLst>
            <pc:docMk/>
            <pc:sldMk cId="1599456141" sldId="311"/>
            <ac:spMk id="16" creationId="{3EEB716A-F58E-A247-82FA-A7825048FAA6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7:04.282" v="1258"/>
        <pc:sldMkLst>
          <pc:docMk/>
          <pc:sldMk cId="819886387" sldId="312"/>
        </pc:sldMkLst>
        <pc:spChg chg="del">
          <ac:chgData name="Glatt, Hannah" userId="03d14ea4-e2cd-48c3-824c-89924a6dc6d5" providerId="ADAL" clId="{70510C78-A1B3-D048-83D4-452235E8EE16}" dt="2021-06-09T17:09:13.678" v="1067" actId="478"/>
          <ac:spMkLst>
            <pc:docMk/>
            <pc:sldMk cId="819886387" sldId="312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04.282" v="1258"/>
          <ac:spMkLst>
            <pc:docMk/>
            <pc:sldMk cId="819886387" sldId="312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35.411" v="806" actId="20577"/>
          <ac:spMkLst>
            <pc:docMk/>
            <pc:sldMk cId="819886387" sldId="312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45.310" v="1212"/>
          <ac:spMkLst>
            <pc:docMk/>
            <pc:sldMk cId="819886387" sldId="312"/>
            <ac:spMk id="16" creationId="{9900D6DF-4AFE-C54B-82CF-882826954B98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6:47.368" v="1257"/>
        <pc:sldMkLst>
          <pc:docMk/>
          <pc:sldMk cId="4088671692" sldId="313"/>
        </pc:sldMkLst>
        <pc:spChg chg="del">
          <ac:chgData name="Glatt, Hannah" userId="03d14ea4-e2cd-48c3-824c-89924a6dc6d5" providerId="ADAL" clId="{70510C78-A1B3-D048-83D4-452235E8EE16}" dt="2021-06-09T17:09:24.896" v="1071" actId="478"/>
          <ac:spMkLst>
            <pc:docMk/>
            <pc:sldMk cId="4088671692" sldId="313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47.368" v="1257"/>
          <ac:spMkLst>
            <pc:docMk/>
            <pc:sldMk cId="4088671692" sldId="313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38.081" v="809" actId="20577"/>
          <ac:spMkLst>
            <pc:docMk/>
            <pc:sldMk cId="4088671692" sldId="313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56.114" v="1213"/>
          <ac:spMkLst>
            <pc:docMk/>
            <pc:sldMk cId="4088671692" sldId="313"/>
            <ac:spMk id="16" creationId="{FB9A6696-3C03-A946-85F2-5149777F176F}"/>
          </ac:spMkLst>
        </pc:spChg>
      </pc:sldChg>
      <pc:sldChg chg="modSp add mod ord">
        <pc:chgData name="Glatt, Hannah" userId="03d14ea4-e2cd-48c3-824c-89924a6dc6d5" providerId="ADAL" clId="{70510C78-A1B3-D048-83D4-452235E8EE16}" dt="2021-06-09T19:06:30.824" v="1256"/>
        <pc:sldMkLst>
          <pc:docMk/>
          <pc:sldMk cId="1220334883" sldId="314"/>
        </pc:sldMkLst>
        <pc:spChg chg="mod">
          <ac:chgData name="Glatt, Hannah" userId="03d14ea4-e2cd-48c3-824c-89924a6dc6d5" providerId="ADAL" clId="{70510C78-A1B3-D048-83D4-452235E8EE16}" dt="2021-06-09T18:56:04.923" v="1214"/>
          <ac:spMkLst>
            <pc:docMk/>
            <pc:sldMk cId="1220334883" sldId="314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30.824" v="1256"/>
          <ac:spMkLst>
            <pc:docMk/>
            <pc:sldMk cId="1220334883" sldId="314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03.382" v="815" actId="20577"/>
          <ac:spMkLst>
            <pc:docMk/>
            <pc:sldMk cId="1220334883" sldId="314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6:17.376" v="1255"/>
        <pc:sldMkLst>
          <pc:docMk/>
          <pc:sldMk cId="4200910308" sldId="315"/>
        </pc:sldMkLst>
        <pc:spChg chg="mod">
          <ac:chgData name="Glatt, Hannah" userId="03d14ea4-e2cd-48c3-824c-89924a6dc6d5" providerId="ADAL" clId="{70510C78-A1B3-D048-83D4-452235E8EE16}" dt="2021-06-09T18:56:15.081" v="1215"/>
          <ac:spMkLst>
            <pc:docMk/>
            <pc:sldMk cId="4200910308" sldId="315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17.376" v="1255"/>
          <ac:spMkLst>
            <pc:docMk/>
            <pc:sldMk cId="4200910308" sldId="315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09.313" v="818" actId="20577"/>
          <ac:spMkLst>
            <pc:docMk/>
            <pc:sldMk cId="4200910308" sldId="315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6:00.874" v="1254"/>
        <pc:sldMkLst>
          <pc:docMk/>
          <pc:sldMk cId="1393821946" sldId="316"/>
        </pc:sldMkLst>
        <pc:spChg chg="mod">
          <ac:chgData name="Glatt, Hannah" userId="03d14ea4-e2cd-48c3-824c-89924a6dc6d5" providerId="ADAL" clId="{70510C78-A1B3-D048-83D4-452235E8EE16}" dt="2021-06-09T18:56:22.512" v="1216"/>
          <ac:spMkLst>
            <pc:docMk/>
            <pc:sldMk cId="1393821946" sldId="316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00.874" v="1254"/>
          <ac:spMkLst>
            <pc:docMk/>
            <pc:sldMk cId="1393821946" sldId="316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15.117" v="821" actId="20577"/>
          <ac:spMkLst>
            <pc:docMk/>
            <pc:sldMk cId="1393821946" sldId="316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5:48.022" v="1253"/>
        <pc:sldMkLst>
          <pc:docMk/>
          <pc:sldMk cId="2651989342" sldId="317"/>
        </pc:sldMkLst>
        <pc:spChg chg="mod">
          <ac:chgData name="Glatt, Hannah" userId="03d14ea4-e2cd-48c3-824c-89924a6dc6d5" providerId="ADAL" clId="{70510C78-A1B3-D048-83D4-452235E8EE16}" dt="2021-06-09T18:56:36.568" v="1217"/>
          <ac:spMkLst>
            <pc:docMk/>
            <pc:sldMk cId="2651989342" sldId="317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5:48.022" v="1253"/>
          <ac:spMkLst>
            <pc:docMk/>
            <pc:sldMk cId="2651989342" sldId="317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18.943" v="824" actId="20577"/>
          <ac:spMkLst>
            <pc:docMk/>
            <pc:sldMk cId="2651989342" sldId="317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5:32.468" v="1252"/>
        <pc:sldMkLst>
          <pc:docMk/>
          <pc:sldMk cId="2445909552" sldId="318"/>
        </pc:sldMkLst>
        <pc:spChg chg="mod">
          <ac:chgData name="Glatt, Hannah" userId="03d14ea4-e2cd-48c3-824c-89924a6dc6d5" providerId="ADAL" clId="{70510C78-A1B3-D048-83D4-452235E8EE16}" dt="2021-06-09T18:56:46.485" v="1218"/>
          <ac:spMkLst>
            <pc:docMk/>
            <pc:sldMk cId="2445909552" sldId="318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5:32.468" v="1252"/>
          <ac:spMkLst>
            <pc:docMk/>
            <pc:sldMk cId="2445909552" sldId="318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22.325" v="827" actId="20577"/>
          <ac:spMkLst>
            <pc:docMk/>
            <pc:sldMk cId="2445909552" sldId="318"/>
            <ac:spMk id="15" creationId="{F8C2CA61-B6B5-884D-936A-EA3879EA5A5B}"/>
          </ac:spMkLst>
        </pc:spChg>
      </pc:sldChg>
      <pc:sldChg chg="modSp add mod ord">
        <pc:chgData name="Glatt, Hannah" userId="03d14ea4-e2cd-48c3-824c-89924a6dc6d5" providerId="ADAL" clId="{70510C78-A1B3-D048-83D4-452235E8EE16}" dt="2021-06-09T19:05:17.869" v="1251"/>
        <pc:sldMkLst>
          <pc:docMk/>
          <pc:sldMk cId="2238340075" sldId="319"/>
        </pc:sldMkLst>
        <pc:spChg chg="mod">
          <ac:chgData name="Glatt, Hannah" userId="03d14ea4-e2cd-48c3-824c-89924a6dc6d5" providerId="ADAL" clId="{70510C78-A1B3-D048-83D4-452235E8EE16}" dt="2021-06-09T18:56:55.313" v="1219"/>
          <ac:spMkLst>
            <pc:docMk/>
            <pc:sldMk cId="2238340075" sldId="319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5:17.869" v="1251"/>
          <ac:spMkLst>
            <pc:docMk/>
            <pc:sldMk cId="2238340075" sldId="319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52.345" v="837" actId="20577"/>
          <ac:spMkLst>
            <pc:docMk/>
            <pc:sldMk cId="2238340075" sldId="319"/>
            <ac:spMk id="15" creationId="{F8C2CA61-B6B5-884D-936A-EA3879EA5A5B}"/>
          </ac:spMkLst>
        </pc:spChg>
      </pc:sldChg>
      <pc:sldChg chg="add del">
        <pc:chgData name="Glatt, Hannah" userId="03d14ea4-e2cd-48c3-824c-89924a6dc6d5" providerId="ADAL" clId="{70510C78-A1B3-D048-83D4-452235E8EE16}" dt="2021-06-09T16:34:44.296" v="831" actId="2696"/>
        <pc:sldMkLst>
          <pc:docMk/>
          <pc:sldMk cId="2385844159" sldId="319"/>
        </pc:sldMkLst>
      </pc:sldChg>
      <pc:sldChg chg="modSp add mod">
        <pc:chgData name="Glatt, Hannah" userId="03d14ea4-e2cd-48c3-824c-89924a6dc6d5" providerId="ADAL" clId="{70510C78-A1B3-D048-83D4-452235E8EE16}" dt="2021-06-09T18:58:37.260" v="1220"/>
        <pc:sldMkLst>
          <pc:docMk/>
          <pc:sldMk cId="3063987443" sldId="320"/>
        </pc:sldMkLst>
        <pc:spChg chg="mod">
          <ac:chgData name="Glatt, Hannah" userId="03d14ea4-e2cd-48c3-824c-89924a6dc6d5" providerId="ADAL" clId="{70510C78-A1B3-D048-83D4-452235E8EE16}" dt="2021-06-09T18:58:37.260" v="1220"/>
          <ac:spMkLst>
            <pc:docMk/>
            <pc:sldMk cId="3063987443" sldId="320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4:56.095" v="840" actId="20577"/>
          <ac:spMkLst>
            <pc:docMk/>
            <pc:sldMk cId="3063987443" sldId="320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8:45.316" v="1221"/>
        <pc:sldMkLst>
          <pc:docMk/>
          <pc:sldMk cId="479499946" sldId="321"/>
        </pc:sldMkLst>
        <pc:spChg chg="mod">
          <ac:chgData name="Glatt, Hannah" userId="03d14ea4-e2cd-48c3-824c-89924a6dc6d5" providerId="ADAL" clId="{70510C78-A1B3-D048-83D4-452235E8EE16}" dt="2021-06-09T18:58:45.316" v="1221"/>
          <ac:spMkLst>
            <pc:docMk/>
            <pc:sldMk cId="479499946" sldId="321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4:59.548" v="843" actId="20577"/>
          <ac:spMkLst>
            <pc:docMk/>
            <pc:sldMk cId="479499946" sldId="321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8:54.414" v="1222"/>
        <pc:sldMkLst>
          <pc:docMk/>
          <pc:sldMk cId="1593197548" sldId="322"/>
        </pc:sldMkLst>
        <pc:spChg chg="mod">
          <ac:chgData name="Glatt, Hannah" userId="03d14ea4-e2cd-48c3-824c-89924a6dc6d5" providerId="ADAL" clId="{70510C78-A1B3-D048-83D4-452235E8EE16}" dt="2021-06-09T18:58:54.414" v="1222"/>
          <ac:spMkLst>
            <pc:docMk/>
            <pc:sldMk cId="1593197548" sldId="322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02.940" v="846" actId="20577"/>
          <ac:spMkLst>
            <pc:docMk/>
            <pc:sldMk cId="1593197548" sldId="322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06.869" v="1223"/>
        <pc:sldMkLst>
          <pc:docMk/>
          <pc:sldMk cId="2236119737" sldId="323"/>
        </pc:sldMkLst>
        <pc:spChg chg="mod">
          <ac:chgData name="Glatt, Hannah" userId="03d14ea4-e2cd-48c3-824c-89924a6dc6d5" providerId="ADAL" clId="{70510C78-A1B3-D048-83D4-452235E8EE16}" dt="2021-06-09T18:59:06.869" v="1223"/>
          <ac:spMkLst>
            <pc:docMk/>
            <pc:sldMk cId="2236119737" sldId="323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06.614" v="849" actId="20577"/>
          <ac:spMkLst>
            <pc:docMk/>
            <pc:sldMk cId="2236119737" sldId="323"/>
            <ac:spMk id="15" creationId="{F8C2CA61-B6B5-884D-936A-EA3879EA5A5B}"/>
          </ac:spMkLst>
        </pc:spChg>
      </pc:sldChg>
      <pc:sldChg chg="modSp add mod ord">
        <pc:chgData name="Glatt, Hannah" userId="03d14ea4-e2cd-48c3-824c-89924a6dc6d5" providerId="ADAL" clId="{70510C78-A1B3-D048-83D4-452235E8EE16}" dt="2021-06-09T18:59:16.116" v="1224"/>
        <pc:sldMkLst>
          <pc:docMk/>
          <pc:sldMk cId="3944393441" sldId="324"/>
        </pc:sldMkLst>
        <pc:spChg chg="mod">
          <ac:chgData name="Glatt, Hannah" userId="03d14ea4-e2cd-48c3-824c-89924a6dc6d5" providerId="ADAL" clId="{70510C78-A1B3-D048-83D4-452235E8EE16}" dt="2021-06-09T18:59:16.116" v="1224"/>
          <ac:spMkLst>
            <pc:docMk/>
            <pc:sldMk cId="3944393441" sldId="324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41.254" v="855" actId="20577"/>
          <ac:spMkLst>
            <pc:docMk/>
            <pc:sldMk cId="3944393441" sldId="324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23.523" v="1225"/>
        <pc:sldMkLst>
          <pc:docMk/>
          <pc:sldMk cId="3790637449" sldId="325"/>
        </pc:sldMkLst>
        <pc:spChg chg="mod">
          <ac:chgData name="Glatt, Hannah" userId="03d14ea4-e2cd-48c3-824c-89924a6dc6d5" providerId="ADAL" clId="{70510C78-A1B3-D048-83D4-452235E8EE16}" dt="2021-06-09T18:59:23.523" v="1225"/>
          <ac:spMkLst>
            <pc:docMk/>
            <pc:sldMk cId="3790637449" sldId="325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46.260" v="858" actId="20577"/>
          <ac:spMkLst>
            <pc:docMk/>
            <pc:sldMk cId="3790637449" sldId="325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32.270" v="1226"/>
        <pc:sldMkLst>
          <pc:docMk/>
          <pc:sldMk cId="2336831886" sldId="326"/>
        </pc:sldMkLst>
        <pc:spChg chg="mod">
          <ac:chgData name="Glatt, Hannah" userId="03d14ea4-e2cd-48c3-824c-89924a6dc6d5" providerId="ADAL" clId="{70510C78-A1B3-D048-83D4-452235E8EE16}" dt="2021-06-09T18:59:32.270" v="1226"/>
          <ac:spMkLst>
            <pc:docMk/>
            <pc:sldMk cId="2336831886" sldId="326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50.041" v="861" actId="20577"/>
          <ac:spMkLst>
            <pc:docMk/>
            <pc:sldMk cId="2336831886" sldId="326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48.170" v="1227"/>
        <pc:sldMkLst>
          <pc:docMk/>
          <pc:sldMk cId="215619872" sldId="327"/>
        </pc:sldMkLst>
        <pc:spChg chg="mod">
          <ac:chgData name="Glatt, Hannah" userId="03d14ea4-e2cd-48c3-824c-89924a6dc6d5" providerId="ADAL" clId="{70510C78-A1B3-D048-83D4-452235E8EE16}" dt="2021-06-09T18:59:48.170" v="1227"/>
          <ac:spMkLst>
            <pc:docMk/>
            <pc:sldMk cId="215619872" sldId="327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54.225" v="864" actId="20577"/>
          <ac:spMkLst>
            <pc:docMk/>
            <pc:sldMk cId="215619872" sldId="327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0:22.973" v="1229"/>
        <pc:sldMkLst>
          <pc:docMk/>
          <pc:sldMk cId="3755475948" sldId="328"/>
        </pc:sldMkLst>
        <pc:spChg chg="mod">
          <ac:chgData name="Glatt, Hannah" userId="03d14ea4-e2cd-48c3-824c-89924a6dc6d5" providerId="ADAL" clId="{70510C78-A1B3-D048-83D4-452235E8EE16}" dt="2021-06-09T19:00:22.973" v="1229"/>
          <ac:spMkLst>
            <pc:docMk/>
            <pc:sldMk cId="3755475948" sldId="328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57.274" v="867" actId="20577"/>
          <ac:spMkLst>
            <pc:docMk/>
            <pc:sldMk cId="3755475948" sldId="328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0:30.165" v="1230"/>
        <pc:sldMkLst>
          <pc:docMk/>
          <pc:sldMk cId="3534390751" sldId="329"/>
        </pc:sldMkLst>
        <pc:spChg chg="mod">
          <ac:chgData name="Glatt, Hannah" userId="03d14ea4-e2cd-48c3-824c-89924a6dc6d5" providerId="ADAL" clId="{70510C78-A1B3-D048-83D4-452235E8EE16}" dt="2021-06-09T19:00:30.165" v="1230"/>
          <ac:spMkLst>
            <pc:docMk/>
            <pc:sldMk cId="3534390751" sldId="329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47.253" v="983" actId="20577"/>
          <ac:spMkLst>
            <pc:docMk/>
            <pc:sldMk cId="3534390751" sldId="329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0:40.324" v="1231"/>
        <pc:sldMkLst>
          <pc:docMk/>
          <pc:sldMk cId="3824192244" sldId="330"/>
        </pc:sldMkLst>
        <pc:spChg chg="mod">
          <ac:chgData name="Glatt, Hannah" userId="03d14ea4-e2cd-48c3-824c-89924a6dc6d5" providerId="ADAL" clId="{70510C78-A1B3-D048-83D4-452235E8EE16}" dt="2021-06-09T19:00:40.324" v="1231"/>
          <ac:spMkLst>
            <pc:docMk/>
            <pc:sldMk cId="3824192244" sldId="330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52.579" v="986" actId="20577"/>
          <ac:spMkLst>
            <pc:docMk/>
            <pc:sldMk cId="3824192244" sldId="330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1:15.964" v="1232"/>
        <pc:sldMkLst>
          <pc:docMk/>
          <pc:sldMk cId="3827930631" sldId="331"/>
        </pc:sldMkLst>
        <pc:spChg chg="mod">
          <ac:chgData name="Glatt, Hannah" userId="03d14ea4-e2cd-48c3-824c-89924a6dc6d5" providerId="ADAL" clId="{70510C78-A1B3-D048-83D4-452235E8EE16}" dt="2021-06-09T19:01:15.964" v="1232"/>
          <ac:spMkLst>
            <pc:docMk/>
            <pc:sldMk cId="3827930631" sldId="331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56.833" v="989" actId="20577"/>
          <ac:spMkLst>
            <pc:docMk/>
            <pc:sldMk cId="3827930631" sldId="331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1:28.114" v="1233"/>
        <pc:sldMkLst>
          <pc:docMk/>
          <pc:sldMk cId="1394696376" sldId="332"/>
        </pc:sldMkLst>
        <pc:spChg chg="mod">
          <ac:chgData name="Glatt, Hannah" userId="03d14ea4-e2cd-48c3-824c-89924a6dc6d5" providerId="ADAL" clId="{70510C78-A1B3-D048-83D4-452235E8EE16}" dt="2021-06-09T19:01:28.114" v="1233"/>
          <ac:spMkLst>
            <pc:docMk/>
            <pc:sldMk cId="1394696376" sldId="332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59.887" v="992" actId="20577"/>
          <ac:spMkLst>
            <pc:docMk/>
            <pc:sldMk cId="1394696376" sldId="332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1:35.969" v="1234"/>
        <pc:sldMkLst>
          <pc:docMk/>
          <pc:sldMk cId="743548808" sldId="333"/>
        </pc:sldMkLst>
        <pc:spChg chg="mod">
          <ac:chgData name="Glatt, Hannah" userId="03d14ea4-e2cd-48c3-824c-89924a6dc6d5" providerId="ADAL" clId="{70510C78-A1B3-D048-83D4-452235E8EE16}" dt="2021-06-09T19:01:35.969" v="1234"/>
          <ac:spMkLst>
            <pc:docMk/>
            <pc:sldMk cId="743548808" sldId="333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7:00:03.738" v="995" actId="20577"/>
          <ac:spMkLst>
            <pc:docMk/>
            <pc:sldMk cId="743548808" sldId="333"/>
            <ac:spMk id="15" creationId="{F8C2CA61-B6B5-884D-936A-EA3879EA5A5B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29:49.085" v="1549" actId="478"/>
        <pc:sldMkLst>
          <pc:docMk/>
          <pc:sldMk cId="125476582" sldId="334"/>
        </pc:sldMkLst>
        <pc:spChg chg="add del">
          <ac:chgData name="Glatt, Hannah" userId="03d14ea4-e2cd-48c3-824c-89924a6dc6d5" providerId="ADAL" clId="{70510C78-A1B3-D048-83D4-452235E8EE16}" dt="2021-06-09T19:22:35.316" v="1359" actId="478"/>
          <ac:spMkLst>
            <pc:docMk/>
            <pc:sldMk cId="125476582" sldId="334"/>
            <ac:spMk id="5" creationId="{8FE4FE40-4BC3-9741-BB68-06A4636B4C68}"/>
          </ac:spMkLst>
        </pc:spChg>
        <pc:spChg chg="add del mod">
          <ac:chgData name="Glatt, Hannah" userId="03d14ea4-e2cd-48c3-824c-89924a6dc6d5" providerId="ADAL" clId="{70510C78-A1B3-D048-83D4-452235E8EE16}" dt="2021-06-09T19:22:56.339" v="1362" actId="478"/>
          <ac:spMkLst>
            <pc:docMk/>
            <pc:sldMk cId="125476582" sldId="334"/>
            <ac:spMk id="6" creationId="{3A31D2DD-0AC1-684F-B8D8-5C784790FB63}"/>
          </ac:spMkLst>
        </pc:spChg>
        <pc:spChg chg="add del mod">
          <ac:chgData name="Glatt, Hannah" userId="03d14ea4-e2cd-48c3-824c-89924a6dc6d5" providerId="ADAL" clId="{70510C78-A1B3-D048-83D4-452235E8EE16}" dt="2021-06-09T19:29:49.085" v="1549" actId="478"/>
          <ac:spMkLst>
            <pc:docMk/>
            <pc:sldMk cId="125476582" sldId="334"/>
            <ac:spMk id="7" creationId="{F45E31F7-478E-484A-9F50-93D6E7E6F3EC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0" creationId="{F7E101E1-4247-7E4A-846F-433DE3EF858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4" creationId="{6F8695B3-CF7B-2A4E-9C7F-0A6BCC497C83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5" creationId="{30A928EA-B482-6E43-B9A6-B2FA63D9F6E0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7" creationId="{FFBFBEA5-1E0A-DF4D-922E-1ED4ECAE1B6F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8" creationId="{9C8D1875-292D-264A-8010-F58CCA023236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9" creationId="{E954A35E-444E-404A-931E-3F49AC7E1BB5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0" creationId="{EE35F5F7-C2D1-B74A-A9CD-4522F5FB66CD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3" creationId="{A0D0D28E-432C-DA49-8B28-FF5733F6BD9B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4" creationId="{8794BCCA-BA32-A345-90FD-2D21D6905C6C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5" creationId="{254A908C-2E9C-8244-B2FE-AD4CF031D20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6" creationId="{1C7FB6C2-F9E8-B049-926E-2B1B94E36CF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1" creationId="{B9B400CB-138C-9046-BB90-598E669528F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2" creationId="{6A7CCC25-DE02-B24E-AB2F-10FC9929F818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3" creationId="{40ED0BB2-4050-C944-938F-CA468717B68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4" creationId="{448C216A-44F6-8845-AA3D-DB1C3D563C1C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5" creationId="{D7E17F31-DAE0-0F4B-BD21-45C4A39FFE22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6" creationId="{D22D720D-BD94-5F4F-BB2C-D8E18102423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7" creationId="{7D5F2881-9528-B84A-BE19-B2BAFD5FEF18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8" creationId="{7700C005-F9C0-C84E-8904-D72788D0D11E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9" creationId="{7545B3AE-92E5-DB40-B7CC-E08E82767B6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0" creationId="{86DEC1F9-070E-244F-A5B3-1BF00279C7DF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1" creationId="{CE951EC5-E23B-2947-8DDC-AAB5F37C886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2" creationId="{B5651F1D-7B46-9846-9004-D1B8FD939FB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3" creationId="{54A1EFB2-3956-774F-BCB2-7285498D55C9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4" creationId="{9A24B21E-E47A-234B-80FD-C6FC79E6BBAD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5" creationId="{4CD97FAB-C0A4-CA47-83C1-B8B2FBDBD326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6" creationId="{84BD1A45-9F33-CD44-BD59-ECB4698DBF65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7" creationId="{ED2E8759-8B96-1E4F-ACEF-418AC91D5091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8" creationId="{CA74B99E-4903-A14C-9B71-961A508F6DE2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9" creationId="{23A94AAA-5465-304E-9B35-1EE43EA9B509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0" creationId="{6AFAE44A-1F26-CA4E-ABD9-E1A5B1F5D6C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1" creationId="{80F58F01-97DD-9F4F-8A70-6CAB6897E26F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2" creationId="{F6FA92BD-1BE1-214C-8FE2-FE582D42347D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3" creationId="{F0350A01-851B-1F42-8649-C8644060443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4" creationId="{85B5BAED-1B61-3E40-A85D-43F47FE1D8CF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5" creationId="{9233297B-09CB-AC4D-B8C9-878D4DB4C9FD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6" creationId="{980A6999-ACD4-D84C-B1B9-DFC88E6D7F19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7" creationId="{230281F5-3273-5A4E-9AA9-CB381F3F5CB7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8" creationId="{D498AE46-3040-224B-B52A-197E57B9EEDB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9" creationId="{7D587AF6-BFD1-574F-83C6-62324BEF7772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60" creationId="{22CF5D9B-2004-4847-842B-672A5ED2028B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2" creationId="{E95FBF51-731A-764B-B464-EC154C5D5CE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3" creationId="{C30C188C-8012-C94D-9DE1-2C61AE18946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4" creationId="{0DDEDA46-7936-8E4C-8CC4-5E0970FC414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5" creationId="{0A18DA18-E0D1-5445-8708-4A3AD3362B22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6" creationId="{76B69F49-CE7C-5C48-AE3A-AD055AFD759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7" creationId="{EEE9AF15-89EB-0B44-B5C5-2689EC4A1269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8" creationId="{A0496656-80BC-0642-95F3-7E7570F0ED4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9" creationId="{46561BDD-BD7A-144A-B908-3F03FE9F69DC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0" creationId="{352EE25A-A5CB-804B-884B-25A3B319274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1" creationId="{514802AB-F740-CC47-BD79-64D9FBC5D44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2" creationId="{230F075C-8ADE-EC43-867A-B060CEB15176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3" creationId="{C3BA394E-55EF-2B43-94CC-3340830BA44C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4" creationId="{FC3719C8-469F-5A4D-9DC4-F8AA3D0CF7C4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5" creationId="{96025279-6715-3C41-86E7-AE86D8121DC5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6" creationId="{3FE1521A-9E14-2846-992E-F69E118A16F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7" creationId="{2E2B7C3D-064F-A444-8ADC-CFAD851626A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8" creationId="{4BB1838F-DBA0-6A4D-AE6E-D0E6351D202D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9" creationId="{8D205400-C4A9-D14A-A374-63917A4BCB63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0" creationId="{0F721153-441C-964D-A835-D7653A489E3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1" creationId="{611D05BF-6678-7D40-85CB-9F92820F392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2" creationId="{4F2E3CF9-DB96-0F41-AF8B-29E38776C39B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3" creationId="{EC091F53-A927-404D-A88D-AA88023B578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4" creationId="{23692E18-E5F4-1649-BB41-98AFC769FFF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5" creationId="{F352BB8B-0E98-1042-955D-B2A10BB2A68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6" creationId="{C6FF5BE3-C728-D44E-8977-106DF4274772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7" creationId="{67FA43BB-7D64-4543-99F2-7D82A2765943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8" creationId="{644C63FC-24A0-2E4F-BD1C-CF087AE3969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9" creationId="{D57B05A6-B53F-554B-A1A5-8E19A96F754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90" creationId="{DDC4A535-3724-8D41-8A07-389D4CD50DD9}"/>
          </ac:spMkLst>
        </pc:spChg>
      </pc:sldChg>
    </pc:docChg>
  </pc:docChgLst>
  <pc:docChgLst>
    <pc:chgData name="Glatt, Hannah" userId="03d14ea4-e2cd-48c3-824c-89924a6dc6d5" providerId="ADAL" clId="{035445D5-BBD9-E948-9AA2-7397BA1C6862}"/>
    <pc:docChg chg="undo custSel addSld delSld modSld">
      <pc:chgData name="Glatt, Hannah" userId="03d14ea4-e2cd-48c3-824c-89924a6dc6d5" providerId="ADAL" clId="{035445D5-BBD9-E948-9AA2-7397BA1C6862}" dt="2021-06-09T15:23:27.714" v="1209"/>
      <pc:docMkLst>
        <pc:docMk/>
      </pc:docMkLst>
      <pc:sldChg chg="addSp modSp mod">
        <pc:chgData name="Glatt, Hannah" userId="03d14ea4-e2cd-48c3-824c-89924a6dc6d5" providerId="ADAL" clId="{035445D5-BBD9-E948-9AA2-7397BA1C6862}" dt="2021-06-09T15:23:27.714" v="1209"/>
        <pc:sldMkLst>
          <pc:docMk/>
          <pc:sldMk cId="2424625505" sldId="256"/>
        </pc:sldMkLst>
        <pc:spChg chg="add mod">
          <ac:chgData name="Glatt, Hannah" userId="03d14ea4-e2cd-48c3-824c-89924a6dc6d5" providerId="ADAL" clId="{035445D5-BBD9-E948-9AA2-7397BA1C6862}" dt="2021-06-09T15:23:01.387" v="1207"/>
          <ac:spMkLst>
            <pc:docMk/>
            <pc:sldMk cId="2424625505" sldId="256"/>
            <ac:spMk id="2" creationId="{CD1BD285-6435-2544-BB5D-6EA3D9CC043F}"/>
          </ac:spMkLst>
        </pc:spChg>
        <pc:spChg chg="add mod">
          <ac:chgData name="Glatt, Hannah" userId="03d14ea4-e2cd-48c3-824c-89924a6dc6d5" providerId="ADAL" clId="{035445D5-BBD9-E948-9AA2-7397BA1C6862}" dt="2021-06-09T15:22:46.080" v="1206" actId="767"/>
          <ac:spMkLst>
            <pc:docMk/>
            <pc:sldMk cId="2424625505" sldId="256"/>
            <ac:spMk id="3" creationId="{0A763D80-7214-614A-8F53-40E7390B184D}"/>
          </ac:spMkLst>
        </pc:spChg>
        <pc:spChg chg="mod">
          <ac:chgData name="Glatt, Hannah" userId="03d14ea4-e2cd-48c3-824c-89924a6dc6d5" providerId="ADAL" clId="{035445D5-BBD9-E948-9AA2-7397BA1C6862}" dt="2021-06-09T13:26:24.117" v="10" actId="20577"/>
          <ac:spMkLst>
            <pc:docMk/>
            <pc:sldMk cId="2424625505" sldId="256"/>
            <ac:spMk id="4" creationId="{85CA461B-A88B-4917-A002-B3E1215F3129}"/>
          </ac:spMkLst>
        </pc:spChg>
        <pc:spChg chg="add mod">
          <ac:chgData name="Glatt, Hannah" userId="03d14ea4-e2cd-48c3-824c-89924a6dc6d5" providerId="ADAL" clId="{035445D5-BBD9-E948-9AA2-7397BA1C6862}" dt="2021-06-09T15:23:16.007" v="1208"/>
          <ac:spMkLst>
            <pc:docMk/>
            <pc:sldMk cId="2424625505" sldId="256"/>
            <ac:spMk id="23" creationId="{153EEFCA-03D6-EE43-8654-9A7284290DD9}"/>
          </ac:spMkLst>
        </pc:spChg>
        <pc:spChg chg="add mod">
          <ac:chgData name="Glatt, Hannah" userId="03d14ea4-e2cd-48c3-824c-89924a6dc6d5" providerId="ADAL" clId="{035445D5-BBD9-E948-9AA2-7397BA1C6862}" dt="2021-06-09T15:23:27.714" v="1209"/>
          <ac:spMkLst>
            <pc:docMk/>
            <pc:sldMk cId="2424625505" sldId="256"/>
            <ac:spMk id="24" creationId="{00E880C3-B325-2542-80AC-6B8D32AC7F63}"/>
          </ac:spMkLst>
        </pc:spChg>
      </pc:sldChg>
      <pc:sldChg chg="delSp modSp mod">
        <pc:chgData name="Glatt, Hannah" userId="03d14ea4-e2cd-48c3-824c-89924a6dc6d5" providerId="ADAL" clId="{035445D5-BBD9-E948-9AA2-7397BA1C6862}" dt="2021-06-09T13:46:48.084" v="102" actId="20577"/>
        <pc:sldMkLst>
          <pc:docMk/>
          <pc:sldMk cId="3514951038" sldId="257"/>
        </pc:sldMkLst>
        <pc:spChg chg="del">
          <ac:chgData name="Glatt, Hannah" userId="03d14ea4-e2cd-48c3-824c-89924a6dc6d5" providerId="ADAL" clId="{035445D5-BBD9-E948-9AA2-7397BA1C6862}" dt="2021-06-09T13:33:35.477" v="11" actId="478"/>
          <ac:spMkLst>
            <pc:docMk/>
            <pc:sldMk cId="3514951038" sldId="257"/>
            <ac:spMk id="18" creationId="{2F35FCB8-D026-5240-A9CC-52289E4878DA}"/>
          </ac:spMkLst>
        </pc:spChg>
        <pc:spChg chg="mod">
          <ac:chgData name="Glatt, Hannah" userId="03d14ea4-e2cd-48c3-824c-89924a6dc6d5" providerId="ADAL" clId="{035445D5-BBD9-E948-9AA2-7397BA1C6862}" dt="2021-06-09T13:46:48.084" v="102" actId="20577"/>
          <ac:spMkLst>
            <pc:docMk/>
            <pc:sldMk cId="3514951038" sldId="257"/>
            <ac:spMk id="19" creationId="{101B2EE4-6AE1-6448-BCFB-95C5F6EBBDC2}"/>
          </ac:spMkLst>
        </pc:spChg>
      </pc:sldChg>
      <pc:sldChg chg="delSp modSp del mod">
        <pc:chgData name="Glatt, Hannah" userId="03d14ea4-e2cd-48c3-824c-89924a6dc6d5" providerId="ADAL" clId="{035445D5-BBD9-E948-9AA2-7397BA1C6862}" dt="2021-06-09T13:40:06.949" v="63" actId="2696"/>
        <pc:sldMkLst>
          <pc:docMk/>
          <pc:sldMk cId="3749938491" sldId="259"/>
        </pc:sldMkLst>
        <pc:spChg chg="del mod">
          <ac:chgData name="Glatt, Hannah" userId="03d14ea4-e2cd-48c3-824c-89924a6dc6d5" providerId="ADAL" clId="{035445D5-BBD9-E948-9AA2-7397BA1C6862}" dt="2021-06-09T13:39:51.446" v="61" actId="478"/>
          <ac:spMkLst>
            <pc:docMk/>
            <pc:sldMk cId="3749938491" sldId="259"/>
            <ac:spMk id="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39:54.003" v="62" actId="478"/>
          <ac:spMkLst>
            <pc:docMk/>
            <pc:sldMk cId="3749938491" sldId="259"/>
            <ac:spMk id="3" creationId="{00000000-0000-0000-0000-000000000000}"/>
          </ac:spMkLst>
        </pc:s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667691129" sldId="26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1768631413" sldId="262"/>
        </pc:sldMkLst>
      </pc:sldChg>
      <pc:sldChg chg="del">
        <pc:chgData name="Glatt, Hannah" userId="03d14ea4-e2cd-48c3-824c-89924a6dc6d5" providerId="ADAL" clId="{035445D5-BBD9-E948-9AA2-7397BA1C6862}" dt="2021-06-09T13:40:07.536" v="64" actId="2696"/>
        <pc:sldMkLst>
          <pc:docMk/>
          <pc:sldMk cId="1227689218" sldId="263"/>
        </pc:sldMkLst>
      </pc:sldChg>
      <pc:sldChg chg="del">
        <pc:chgData name="Glatt, Hannah" userId="03d14ea4-e2cd-48c3-824c-89924a6dc6d5" providerId="ADAL" clId="{035445D5-BBD9-E948-9AA2-7397BA1C6862}" dt="2021-06-09T13:40:11.188" v="65" actId="2696"/>
        <pc:sldMkLst>
          <pc:docMk/>
          <pc:sldMk cId="135298042" sldId="264"/>
        </pc:sldMkLst>
      </pc:sldChg>
      <pc:sldChg chg="del">
        <pc:chgData name="Glatt, Hannah" userId="03d14ea4-e2cd-48c3-824c-89924a6dc6d5" providerId="ADAL" clId="{035445D5-BBD9-E948-9AA2-7397BA1C6862}" dt="2021-06-09T13:40:12.236" v="66" actId="2696"/>
        <pc:sldMkLst>
          <pc:docMk/>
          <pc:sldMk cId="2092609191" sldId="265"/>
        </pc:sldMkLst>
      </pc:sldChg>
      <pc:sldChg chg="addSp delSp modSp mod delAnim modAnim">
        <pc:chgData name="Glatt, Hannah" userId="03d14ea4-e2cd-48c3-824c-89924a6dc6d5" providerId="ADAL" clId="{035445D5-BBD9-E948-9AA2-7397BA1C6862}" dt="2021-06-09T15:11:08.518" v="1089"/>
        <pc:sldMkLst>
          <pc:docMk/>
          <pc:sldMk cId="2092609191" sldId="266"/>
        </pc:sldMkLst>
        <pc:spChg chg="del">
          <ac:chgData name="Glatt, Hannah" userId="03d14ea4-e2cd-48c3-824c-89924a6dc6d5" providerId="ADAL" clId="{035445D5-BBD9-E948-9AA2-7397BA1C6862}" dt="2021-06-09T13:51:44.557" v="240" actId="478"/>
          <ac:spMkLst>
            <pc:docMk/>
            <pc:sldMk cId="2092609191" sldId="266"/>
            <ac:spMk id="2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" creationId="{513A5233-3AE0-E248-9EB3-32CEDBFC23FD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" creationId="{A0F95A43-942D-1040-ADB3-BDF46B89B64D}"/>
          </ac:spMkLst>
        </pc:spChg>
        <pc:spChg chg="add mod">
          <ac:chgData name="Glatt, Hannah" userId="03d14ea4-e2cd-48c3-824c-89924a6dc6d5" providerId="ADAL" clId="{035445D5-BBD9-E948-9AA2-7397BA1C6862}" dt="2021-06-09T13:54:48.951" v="317" actId="1076"/>
          <ac:spMkLst>
            <pc:docMk/>
            <pc:sldMk cId="2092609191" sldId="266"/>
            <ac:spMk id="5" creationId="{C314D451-B5BB-CE4A-9CF5-E673D2978E1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6" creationId="{622804FE-B442-AF42-AA84-9171317E940E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5.766" v="241" actId="478"/>
          <ac:spMkLst>
            <pc:docMk/>
            <pc:sldMk cId="2092609191" sldId="266"/>
            <ac:spMk id="20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1" creationId="{26E13CE2-D3EF-2548-8CA7-E9C40E705CF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2" creationId="{4585899B-123F-494A-86D0-0000B44C699B}"/>
          </ac:spMkLst>
        </pc:spChg>
        <pc:spChg chg="add mod">
          <ac:chgData name="Glatt, Hannah" userId="03d14ea4-e2cd-48c3-824c-89924a6dc6d5" providerId="ADAL" clId="{035445D5-BBD9-E948-9AA2-7397BA1C6862}" dt="2021-06-09T15:11:08.518" v="1089"/>
          <ac:spMkLst>
            <pc:docMk/>
            <pc:sldMk cId="2092609191" sldId="266"/>
            <ac:spMk id="23" creationId="{E126F25E-B257-8E45-AF57-93F3D7958A07}"/>
          </ac:spMkLst>
        </pc:spChg>
        <pc:spChg chg="mod">
          <ac:chgData name="Glatt, Hannah" userId="03d14ea4-e2cd-48c3-824c-89924a6dc6d5" providerId="ADAL" clId="{035445D5-BBD9-E948-9AA2-7397BA1C6862}" dt="2021-06-09T13:51:35.168" v="238" actId="1076"/>
          <ac:spMkLst>
            <pc:docMk/>
            <pc:sldMk cId="2092609191" sldId="266"/>
            <ac:spMk id="3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3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5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6" creationId="{177E27E0-8359-2642-BC09-0388A639E21B}"/>
          </ac:spMkLst>
        </pc:spChg>
        <pc:spChg chg="add del mod">
          <ac:chgData name="Glatt, Hannah" userId="03d14ea4-e2cd-48c3-824c-89924a6dc6d5" providerId="ADAL" clId="{035445D5-BBD9-E948-9AA2-7397BA1C6862}" dt="2021-06-09T13:53:07.400" v="261" actId="478"/>
          <ac:spMkLst>
            <pc:docMk/>
            <pc:sldMk cId="2092609191" sldId="266"/>
            <ac:spMk id="38" creationId="{17CD1FFF-AE84-3949-B913-DC7DE4DEC8BA}"/>
          </ac:spMkLst>
        </pc:spChg>
        <pc:spChg chg="add del mod">
          <ac:chgData name="Glatt, Hannah" userId="03d14ea4-e2cd-48c3-824c-89924a6dc6d5" providerId="ADAL" clId="{035445D5-BBD9-E948-9AA2-7397BA1C6862}" dt="2021-06-09T13:53:06.437" v="260" actId="478"/>
          <ac:spMkLst>
            <pc:docMk/>
            <pc:sldMk cId="2092609191" sldId="266"/>
            <ac:spMk id="39" creationId="{AF53328A-1DBD-4044-BF37-72FADE7CE0D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0" creationId="{EF04C4EA-BA24-EB4A-BE71-8133E635A4E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1" creationId="{4E749B57-ACA3-C44B-8E45-FF77835AE47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2" creationId="{79C93B8B-2530-9F4A-9992-0643F88DA5E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3" creationId="{B5C42403-52A6-5647-A958-148C385F3EE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4" creationId="{AADF3F17-FEB5-3A4D-A1F2-600FB9AFB48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5" creationId="{0C727773-799E-8D4C-B420-F17DD020205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6" creationId="{B60ECEEA-5501-EC43-9021-C8F7B91B8C1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9" creationId="{BC88EFC0-3EE5-6B40-A89B-4A885995DA4A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50" creationId="{C818E8BD-8138-1E4B-AA9C-BACBE0E46A24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6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6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3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4" creationId="{9BBE52BE-3EAD-9540-8C56-EA6852C5CBA1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5" creationId="{E6BC2D83-4554-784D-8D13-87DB51F4AE8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6" creationId="{0F19694F-0F7E-F241-970E-B42622004168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7" creationId="{AF75CF3F-A208-414D-AFF5-03ECEE59F23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8" creationId="{C9DEA5DF-89AB-3F46-893F-2EF41C55B57E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79" creationId="{3C523F36-80C9-E141-9384-CA5CA599DDAB}"/>
          </ac:spMkLst>
        </pc:spChg>
        <pc:spChg chg="add mod">
          <ac:chgData name="Glatt, Hannah" userId="03d14ea4-e2cd-48c3-824c-89924a6dc6d5" providerId="ADAL" clId="{035445D5-BBD9-E948-9AA2-7397BA1C6862}" dt="2021-06-09T14:20:29.364" v="430" actId="20577"/>
          <ac:spMkLst>
            <pc:docMk/>
            <pc:sldMk cId="2092609191" sldId="266"/>
            <ac:spMk id="80" creationId="{8580D9F9-5AA7-DA43-AB6E-6C69ABEAF138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81" creationId="{43B8E0BC-5497-6A4E-A2BF-31158F41AF8B}"/>
          </ac:spMkLst>
        </pc:spChg>
        <pc:spChg chg="add mod topLvl">
          <ac:chgData name="Glatt, Hannah" userId="03d14ea4-e2cd-48c3-824c-89924a6dc6d5" providerId="ADAL" clId="{035445D5-BBD9-E948-9AA2-7397BA1C6862}" dt="2021-06-09T14:31:45.833" v="522" actId="1076"/>
          <ac:spMkLst>
            <pc:docMk/>
            <pc:sldMk cId="2092609191" sldId="266"/>
            <ac:spMk id="82" creationId="{09421160-0EF4-C54A-9902-E31EB91D4E2C}"/>
          </ac:spMkLst>
        </pc:spChg>
        <pc:spChg chg="add mod">
          <ac:chgData name="Glatt, Hannah" userId="03d14ea4-e2cd-48c3-824c-89924a6dc6d5" providerId="ADAL" clId="{035445D5-BBD9-E948-9AA2-7397BA1C6862}" dt="2021-06-09T14:22:45.022" v="463" actId="20577"/>
          <ac:spMkLst>
            <pc:docMk/>
            <pc:sldMk cId="2092609191" sldId="266"/>
            <ac:spMk id="83" creationId="{DB24183B-5161-EB4C-9530-FB85801AC0F5}"/>
          </ac:spMkLst>
        </pc:spChg>
        <pc:spChg chg="add mod topLvl">
          <ac:chgData name="Glatt, Hannah" userId="03d14ea4-e2cd-48c3-824c-89924a6dc6d5" providerId="ADAL" clId="{035445D5-BBD9-E948-9AA2-7397BA1C6862}" dt="2021-06-09T14:33:40.634" v="540" actId="165"/>
          <ac:spMkLst>
            <pc:docMk/>
            <pc:sldMk cId="2092609191" sldId="266"/>
            <ac:spMk id="84" creationId="{D4256D67-4744-5A4A-9560-DEF23EF53945}"/>
          </ac:spMkLst>
        </pc:spChg>
        <pc:spChg chg="add mod">
          <ac:chgData name="Glatt, Hannah" userId="03d14ea4-e2cd-48c3-824c-89924a6dc6d5" providerId="ADAL" clId="{035445D5-BBD9-E948-9AA2-7397BA1C6862}" dt="2021-06-09T14:23:27.061" v="480" actId="20577"/>
          <ac:spMkLst>
            <pc:docMk/>
            <pc:sldMk cId="2092609191" sldId="266"/>
            <ac:spMk id="85" creationId="{09903233-7917-A247-80BB-219E3D53D11A}"/>
          </ac:spMkLst>
        </pc:spChg>
        <pc:spChg chg="add mod">
          <ac:chgData name="Glatt, Hannah" userId="03d14ea4-e2cd-48c3-824c-89924a6dc6d5" providerId="ADAL" clId="{035445D5-BBD9-E948-9AA2-7397BA1C6862}" dt="2021-06-09T14:23:21.425" v="478" actId="20577"/>
          <ac:spMkLst>
            <pc:docMk/>
            <pc:sldMk cId="2092609191" sldId="266"/>
            <ac:spMk id="86" creationId="{FCB305C7-7543-A741-85E4-F40601FD8D71}"/>
          </ac:spMkLst>
        </pc:spChg>
        <pc:spChg chg="add mod">
          <ac:chgData name="Glatt, Hannah" userId="03d14ea4-e2cd-48c3-824c-89924a6dc6d5" providerId="ADAL" clId="{035445D5-BBD9-E948-9AA2-7397BA1C6862}" dt="2021-06-09T14:23:46.591" v="486" actId="20577"/>
          <ac:spMkLst>
            <pc:docMk/>
            <pc:sldMk cId="2092609191" sldId="266"/>
            <ac:spMk id="87" creationId="{92D05683-1756-F34D-B414-CFF0BD41F9E2}"/>
          </ac:spMkLst>
        </pc:spChg>
        <pc:spChg chg="add mod topLvl">
          <ac:chgData name="Glatt, Hannah" userId="03d14ea4-e2cd-48c3-824c-89924a6dc6d5" providerId="ADAL" clId="{035445D5-BBD9-E948-9AA2-7397BA1C6862}" dt="2021-06-09T14:31:51.713" v="523" actId="1076"/>
          <ac:spMkLst>
            <pc:docMk/>
            <pc:sldMk cId="2092609191" sldId="266"/>
            <ac:spMk id="88" creationId="{8F6D973B-FDDE-CC49-B7B7-80735212905A}"/>
          </ac:spMkLst>
        </pc:spChg>
        <pc:spChg chg="add mod">
          <ac:chgData name="Glatt, Hannah" userId="03d14ea4-e2cd-48c3-824c-89924a6dc6d5" providerId="ADAL" clId="{035445D5-BBD9-E948-9AA2-7397BA1C6862}" dt="2021-06-09T14:25:51.886" v="490" actId="1076"/>
          <ac:spMkLst>
            <pc:docMk/>
            <pc:sldMk cId="2092609191" sldId="266"/>
            <ac:spMk id="89" creationId="{88159AB1-E2CC-DD46-BEAD-BB6ED6B50EE9}"/>
          </ac:spMkLst>
        </pc:spChg>
        <pc:spChg chg="add mod topLvl">
          <ac:chgData name="Glatt, Hannah" userId="03d14ea4-e2cd-48c3-824c-89924a6dc6d5" providerId="ADAL" clId="{035445D5-BBD9-E948-9AA2-7397BA1C6862}" dt="2021-06-09T14:33:55.297" v="541" actId="1076"/>
          <ac:spMkLst>
            <pc:docMk/>
            <pc:sldMk cId="2092609191" sldId="266"/>
            <ac:spMk id="90" creationId="{ADC61E80-6F6B-7141-805B-B7F192CC82A5}"/>
          </ac:spMkLst>
        </pc:spChg>
        <pc:spChg chg="add mod">
          <ac:chgData name="Glatt, Hannah" userId="03d14ea4-e2cd-48c3-824c-89924a6dc6d5" providerId="ADAL" clId="{035445D5-BBD9-E948-9AA2-7397BA1C6862}" dt="2021-06-09T14:26:10.295" v="494" actId="1076"/>
          <ac:spMkLst>
            <pc:docMk/>
            <pc:sldMk cId="2092609191" sldId="266"/>
            <ac:spMk id="91" creationId="{B6D830B1-4741-774F-89B6-566C4C0B900A}"/>
          </ac:spMkLst>
        </pc:spChg>
        <pc:spChg chg="add mod">
          <ac:chgData name="Glatt, Hannah" userId="03d14ea4-e2cd-48c3-824c-89924a6dc6d5" providerId="ADAL" clId="{035445D5-BBD9-E948-9AA2-7397BA1C6862}" dt="2021-06-09T14:26:16.477" v="496" actId="1076"/>
          <ac:spMkLst>
            <pc:docMk/>
            <pc:sldMk cId="2092609191" sldId="266"/>
            <ac:spMk id="92" creationId="{CA51F48A-364F-894F-A716-0A7DB4FB1831}"/>
          </ac:spMkLst>
        </pc:spChg>
        <pc:spChg chg="add mod">
          <ac:chgData name="Glatt, Hannah" userId="03d14ea4-e2cd-48c3-824c-89924a6dc6d5" providerId="ADAL" clId="{035445D5-BBD9-E948-9AA2-7397BA1C6862}" dt="2021-06-09T14:26:24.080" v="498" actId="1076"/>
          <ac:spMkLst>
            <pc:docMk/>
            <pc:sldMk cId="2092609191" sldId="266"/>
            <ac:spMk id="93" creationId="{F9D1FDE3-6649-1F46-B336-1D217A5DC5D0}"/>
          </ac:spMkLst>
        </pc:spChg>
        <pc:spChg chg="add mod">
          <ac:chgData name="Glatt, Hannah" userId="03d14ea4-e2cd-48c3-824c-89924a6dc6d5" providerId="ADAL" clId="{035445D5-BBD9-E948-9AA2-7397BA1C6862}" dt="2021-06-09T14:26:31.459" v="500" actId="1076"/>
          <ac:spMkLst>
            <pc:docMk/>
            <pc:sldMk cId="2092609191" sldId="266"/>
            <ac:spMk id="94" creationId="{D0DB33FF-7AC4-0C47-8266-97F880A9FA10}"/>
          </ac:spMkLst>
        </pc:spChg>
        <pc:spChg chg="add mod">
          <ac:chgData name="Glatt, Hannah" userId="03d14ea4-e2cd-48c3-824c-89924a6dc6d5" providerId="ADAL" clId="{035445D5-BBD9-E948-9AA2-7397BA1C6862}" dt="2021-06-09T14:43:38.357" v="692" actId="20577"/>
          <ac:spMkLst>
            <pc:docMk/>
            <pc:sldMk cId="2092609191" sldId="266"/>
            <ac:spMk id="95" creationId="{819629B2-8544-D347-ACA8-E0DCD480780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6" creationId="{58F2AC3C-A673-9A4E-82BE-4A14074F36A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7" creationId="{93B02E06-B503-6A46-80F5-562E56DE54D0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8" creationId="{72DF66A7-E123-B544-BF6D-106B5626B867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9" creationId="{3388A880-FB0B-9D4A-B291-0011EF1533E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0" creationId="{C428114E-5050-9245-A42F-2B50D1CC18E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1" creationId="{8FFCBF55-ABE0-F84D-B59A-121ADDFC7DD2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2" creationId="{53AE3E2C-DA88-AD45-BA2D-C6F414B5695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3" creationId="{E655638F-46B9-BF43-8712-4880C1D8344E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4" creationId="{6F8EF8F0-6786-9741-8A2B-76A0E0C088E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5" creationId="{A245FA44-46C8-3348-A162-B9F9D4DFF5DA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6" creationId="{D6C56EE9-616D-8C4A-A530-9FF09574BC5E}"/>
          </ac:spMkLst>
        </pc:spChg>
        <pc:spChg chg="add mod">
          <ac:chgData name="Glatt, Hannah" userId="03d14ea4-e2cd-48c3-824c-89924a6dc6d5" providerId="ADAL" clId="{035445D5-BBD9-E948-9AA2-7397BA1C6862}" dt="2021-06-09T14:43:47.366" v="699" actId="20577"/>
          <ac:spMkLst>
            <pc:docMk/>
            <pc:sldMk cId="2092609191" sldId="266"/>
            <ac:spMk id="107" creationId="{951F0621-A19A-E74D-9F89-332D8D0A6D3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8" creationId="{663099E4-4D35-354C-8941-EF3A06D3754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9" creationId="{47384BC3-C456-F042-8AE4-1F98892B528F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0" creationId="{EC50513A-0495-5546-BE70-50485A1533E7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1" creationId="{79F95D81-36A9-FB4C-BF8E-D9A24BA7A71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2" creationId="{D4BACD7F-9AB4-054A-89FC-C1F5E4F3879E}"/>
          </ac:spMkLst>
        </pc:s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7" creationId="{3A1467C2-AD01-2E4D-A293-B5A105E38360}"/>
          </ac:grpSpMkLst>
        </pc:grpChg>
        <pc:grpChg chg="add del mod">
          <ac:chgData name="Glatt, Hannah" userId="03d14ea4-e2cd-48c3-824c-89924a6dc6d5" providerId="ADAL" clId="{035445D5-BBD9-E948-9AA2-7397BA1C6862}" dt="2021-06-09T14:31:38.933" v="521" actId="165"/>
          <ac:grpSpMkLst>
            <pc:docMk/>
            <pc:sldMk cId="2092609191" sldId="266"/>
            <ac:grpSpMk id="8" creationId="{0B2BFA93-2F86-B645-93CB-0C6BD7972A9F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9" creationId="{D2CD6524-AFA6-1E41-8A79-6DB21BBE2D10}"/>
          </ac:grpSpMkLst>
        </pc:grpChg>
        <pc:grpChg chg="add del mod">
          <ac:chgData name="Glatt, Hannah" userId="03d14ea4-e2cd-48c3-824c-89924a6dc6d5" providerId="ADAL" clId="{035445D5-BBD9-E948-9AA2-7397BA1C6862}" dt="2021-06-09T14:33:40.634" v="540" actId="165"/>
          <ac:grpSpMkLst>
            <pc:docMk/>
            <pc:sldMk cId="2092609191" sldId="266"/>
            <ac:grpSpMk id="10" creationId="{66975AE9-D1B4-9441-AE79-56D6372FF407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1" creationId="{1061FA95-068D-664A-ACCA-1ACFD8C08581}"/>
          </ac:grpSpMkLst>
        </pc:grpChg>
        <pc:grpChg chg="add mod">
          <ac:chgData name="Glatt, Hannah" userId="03d14ea4-e2cd-48c3-824c-89924a6dc6d5" providerId="ADAL" clId="{035445D5-BBD9-E948-9AA2-7397BA1C6862}" dt="2021-06-09T15:09:35.681" v="1064" actId="1076"/>
          <ac:grpSpMkLst>
            <pc:docMk/>
            <pc:sldMk cId="2092609191" sldId="266"/>
            <ac:grpSpMk id="12" creationId="{B9428144-D8DE-4545-9F47-1917036CC360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3" creationId="{E0B6C18A-0B43-AC47-93D7-5027E5D023AA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4" creationId="{F798615A-BF02-A747-B86D-AB0142F2F33D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5" creationId="{B4019541-D3CC-F64C-8460-36F7C7E865D1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6" creationId="{C541B3A2-7213-0D41-AACA-EDFAC9BD723E}"/>
          </ac:grpSpMkLst>
        </pc:gr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10985367" sldId="276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257627623" sldId="27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58723796" sldId="27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756816120" sldId="279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56679679" sldId="280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97093334" sldId="28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4057401160" sldId="282"/>
        </pc:sldMkLst>
      </pc:sldChg>
      <pc:sldChg chg="addSp delSp modSp add mod setBg">
        <pc:chgData name="Glatt, Hannah" userId="03d14ea4-e2cd-48c3-824c-89924a6dc6d5" providerId="ADAL" clId="{035445D5-BBD9-E948-9AA2-7397BA1C6862}" dt="2021-06-09T13:51:01.034" v="223" actId="1076"/>
        <pc:sldMkLst>
          <pc:docMk/>
          <pc:sldMk cId="1242561711" sldId="283"/>
        </pc:sldMkLst>
        <pc:spChg chg="add del mod">
          <ac:chgData name="Glatt, Hannah" userId="03d14ea4-e2cd-48c3-824c-89924a6dc6d5" providerId="ADAL" clId="{035445D5-BBD9-E948-9AA2-7397BA1C6862}" dt="2021-06-09T13:42:52.967" v="92"/>
          <ac:spMkLst>
            <pc:docMk/>
            <pc:sldMk cId="1242561711" sldId="283"/>
            <ac:spMk id="2" creationId="{D5A8E8A2-25B5-784B-A713-9003297775AE}"/>
          </ac:spMkLst>
        </pc:spChg>
        <pc:spChg chg="add del mod">
          <ac:chgData name="Glatt, Hannah" userId="03d14ea4-e2cd-48c3-824c-89924a6dc6d5" providerId="ADAL" clId="{035445D5-BBD9-E948-9AA2-7397BA1C6862}" dt="2021-06-09T13:42:50.010" v="90" actId="478"/>
          <ac:spMkLst>
            <pc:docMk/>
            <pc:sldMk cId="1242561711" sldId="283"/>
            <ac:spMk id="3" creationId="{05083F75-3170-D649-B0E2-A3BEC4363A4A}"/>
          </ac:spMkLst>
        </pc:spChg>
        <pc:spChg chg="add del mod">
          <ac:chgData name="Glatt, Hannah" userId="03d14ea4-e2cd-48c3-824c-89924a6dc6d5" providerId="ADAL" clId="{035445D5-BBD9-E948-9AA2-7397BA1C6862}" dt="2021-06-09T13:43:13.442" v="95" actId="478"/>
          <ac:spMkLst>
            <pc:docMk/>
            <pc:sldMk cId="1242561711" sldId="283"/>
            <ac:spMk id="4" creationId="{96F5044B-86B7-F14E-BDF6-9571B5A3E724}"/>
          </ac:spMkLst>
        </pc:spChg>
        <pc:spChg chg="add mod">
          <ac:chgData name="Glatt, Hannah" userId="03d14ea4-e2cd-48c3-824c-89924a6dc6d5" providerId="ADAL" clId="{035445D5-BBD9-E948-9AA2-7397BA1C6862}" dt="2021-06-09T13:43:39.724" v="101" actId="208"/>
          <ac:spMkLst>
            <pc:docMk/>
            <pc:sldMk cId="1242561711" sldId="283"/>
            <ac:spMk id="5" creationId="{DFDFA1C5-26E7-BE4D-B427-E530F02D3B5D}"/>
          </ac:spMkLst>
        </pc:spChg>
        <pc:spChg chg="add mod">
          <ac:chgData name="Glatt, Hannah" userId="03d14ea4-e2cd-48c3-824c-89924a6dc6d5" providerId="ADAL" clId="{035445D5-BBD9-E948-9AA2-7397BA1C6862}" dt="2021-06-09T13:49:11.507" v="141" actId="20577"/>
          <ac:spMkLst>
            <pc:docMk/>
            <pc:sldMk cId="1242561711" sldId="283"/>
            <ac:spMk id="6" creationId="{B53C98D2-21CA-EA4E-8495-D1B85E397519}"/>
          </ac:spMkLst>
        </pc:spChg>
        <pc:spChg chg="add mod">
          <ac:chgData name="Glatt, Hannah" userId="03d14ea4-e2cd-48c3-824c-89924a6dc6d5" providerId="ADAL" clId="{035445D5-BBD9-E948-9AA2-7397BA1C6862}" dt="2021-06-09T13:48:48.824" v="131" actId="1076"/>
          <ac:spMkLst>
            <pc:docMk/>
            <pc:sldMk cId="1242561711" sldId="283"/>
            <ac:spMk id="7" creationId="{4B943919-A1AD-8748-9CF5-F00AD4681EB5}"/>
          </ac:spMkLst>
        </pc:spChg>
        <pc:spChg chg="add del mod">
          <ac:chgData name="Glatt, Hannah" userId="03d14ea4-e2cd-48c3-824c-89924a6dc6d5" providerId="ADAL" clId="{035445D5-BBD9-E948-9AA2-7397BA1C6862}" dt="2021-06-09T13:49:06.499" v="135" actId="478"/>
          <ac:spMkLst>
            <pc:docMk/>
            <pc:sldMk cId="1242561711" sldId="283"/>
            <ac:spMk id="8" creationId="{627911BC-A644-0343-86EC-6CC39CA24394}"/>
          </ac:spMkLst>
        </pc:spChg>
        <pc:spChg chg="add mod">
          <ac:chgData name="Glatt, Hannah" userId="03d14ea4-e2cd-48c3-824c-89924a6dc6d5" providerId="ADAL" clId="{035445D5-BBD9-E948-9AA2-7397BA1C6862}" dt="2021-06-09T13:50:23.784" v="211" actId="1076"/>
          <ac:spMkLst>
            <pc:docMk/>
            <pc:sldMk cId="1242561711" sldId="283"/>
            <ac:spMk id="9" creationId="{327242E4-597D-F544-839C-FDF38F45EB85}"/>
          </ac:spMkLst>
        </pc:spChg>
        <pc:spChg chg="add mod">
          <ac:chgData name="Glatt, Hannah" userId="03d14ea4-e2cd-48c3-824c-89924a6dc6d5" providerId="ADAL" clId="{035445D5-BBD9-E948-9AA2-7397BA1C6862}" dt="2021-06-09T13:51:01.034" v="223" actId="1076"/>
          <ac:spMkLst>
            <pc:docMk/>
            <pc:sldMk cId="1242561711" sldId="283"/>
            <ac:spMk id="11" creationId="{58C0CDD5-7F30-0A4F-80BA-16744ECA750E}"/>
          </ac:spMkLst>
        </pc:spChg>
        <pc:spChg chg="add mod">
          <ac:chgData name="Glatt, Hannah" userId="03d14ea4-e2cd-48c3-824c-89924a6dc6d5" providerId="ADAL" clId="{035445D5-BBD9-E948-9AA2-7397BA1C6862}" dt="2021-06-09T13:49:45.029" v="160" actId="688"/>
          <ac:spMkLst>
            <pc:docMk/>
            <pc:sldMk cId="1242561711" sldId="283"/>
            <ac:spMk id="12" creationId="{8E8A457B-EBC9-094C-9956-02E2C2B8DABC}"/>
          </ac:spMkLst>
        </pc:spChg>
        <pc:spChg chg="add mod">
          <ac:chgData name="Glatt, Hannah" userId="03d14ea4-e2cd-48c3-824c-89924a6dc6d5" providerId="ADAL" clId="{035445D5-BBD9-E948-9AA2-7397BA1C6862}" dt="2021-06-09T13:48:50.613" v="132" actId="1076"/>
          <ac:spMkLst>
            <pc:docMk/>
            <pc:sldMk cId="1242561711" sldId="283"/>
            <ac:spMk id="16" creationId="{EE4BEC7E-2B08-984A-BDE9-7BA54BCEF9A1}"/>
          </ac:spMkLst>
        </pc:spChg>
        <pc:spChg chg="add mod">
          <ac:chgData name="Glatt, Hannah" userId="03d14ea4-e2cd-48c3-824c-89924a6dc6d5" providerId="ADAL" clId="{035445D5-BBD9-E948-9AA2-7397BA1C6862}" dt="2021-06-09T13:50:32.260" v="219" actId="20577"/>
          <ac:spMkLst>
            <pc:docMk/>
            <pc:sldMk cId="1242561711" sldId="283"/>
            <ac:spMk id="17" creationId="{59FCE423-20D0-814E-A764-4A349C89B4E0}"/>
          </ac:spMkLst>
        </pc:spChg>
        <pc:spChg chg="del">
          <ac:chgData name="Glatt, Hannah" userId="03d14ea4-e2cd-48c3-824c-89924a6dc6d5" providerId="ADAL" clId="{035445D5-BBD9-E948-9AA2-7397BA1C6862}" dt="2021-06-09T13:42:43.974" v="86" actId="478"/>
          <ac:spMkLst>
            <pc:docMk/>
            <pc:sldMk cId="1242561711" sldId="283"/>
            <ac:spMk id="19" creationId="{101B2EE4-6AE1-6448-BCFB-95C5F6EBBDC2}"/>
          </ac:spMkLst>
        </pc:spChg>
        <pc:spChg chg="mod">
          <ac:chgData name="Glatt, Hannah" userId="03d14ea4-e2cd-48c3-824c-89924a6dc6d5" providerId="ADAL" clId="{035445D5-BBD9-E948-9AA2-7397BA1C6862}" dt="2021-06-09T13:42:26.186" v="85" actId="20577"/>
          <ac:spMkLst>
            <pc:docMk/>
            <pc:sldMk cId="1242561711" sldId="283"/>
            <ac:spMk id="20" creationId="{38CD7166-67C9-3C4C-B007-8505C03A9768}"/>
          </ac:spMkLst>
        </pc:spChg>
      </pc:sldChg>
      <pc:sldChg chg="modSp add del mod">
        <pc:chgData name="Glatt, Hannah" userId="03d14ea4-e2cd-48c3-824c-89924a6dc6d5" providerId="ADAL" clId="{035445D5-BBD9-E948-9AA2-7397BA1C6862}" dt="2021-06-09T14:37:19.607" v="578" actId="2696"/>
        <pc:sldMkLst>
          <pc:docMk/>
          <pc:sldMk cId="345603455" sldId="284"/>
        </pc:sldMkLst>
        <pc:spChg chg="mod">
          <ac:chgData name="Glatt, Hannah" userId="03d14ea4-e2cd-48c3-824c-89924a6dc6d5" providerId="ADAL" clId="{035445D5-BBD9-E948-9AA2-7397BA1C6862}" dt="2021-06-09T14:36:50.344" v="577" actId="20577"/>
          <ac:spMkLst>
            <pc:docMk/>
            <pc:sldMk cId="345603455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36:47.257" v="575" actId="20577"/>
          <ac:spMkLst>
            <pc:docMk/>
            <pc:sldMk cId="345603455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18.918" v="1091" actId="2696"/>
        <pc:sldMkLst>
          <pc:docMk/>
          <pc:sldMk cId="879376713" sldId="284"/>
        </pc:sldMkLst>
        <pc:spChg chg="mod">
          <ac:chgData name="Glatt, Hannah" userId="03d14ea4-e2cd-48c3-824c-89924a6dc6d5" providerId="ADAL" clId="{035445D5-BBD9-E948-9AA2-7397BA1C6862}" dt="2021-06-09T14:44:36.482" v="709" actId="20577"/>
          <ac:spMkLst>
            <pc:docMk/>
            <pc:sldMk cId="879376713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34.298" v="707" actId="20577"/>
          <ac:spMkLst>
            <pc:docMk/>
            <pc:sldMk cId="879376713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29.106" v="1097" actId="2696"/>
        <pc:sldMkLst>
          <pc:docMk/>
          <pc:sldMk cId="434928393" sldId="285"/>
        </pc:sldMkLst>
        <pc:spChg chg="mod">
          <ac:chgData name="Glatt, Hannah" userId="03d14ea4-e2cd-48c3-824c-89924a6dc6d5" providerId="ADAL" clId="{035445D5-BBD9-E948-9AA2-7397BA1C6862}" dt="2021-06-09T14:44:46.037" v="714" actId="20577"/>
          <ac:spMkLst>
            <pc:docMk/>
            <pc:sldMk cId="434928393" sldId="28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43.865" v="712" actId="20577"/>
          <ac:spMkLst>
            <pc:docMk/>
            <pc:sldMk cId="434928393" sldId="285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44.804" v="1107" actId="2696"/>
        <pc:sldMkLst>
          <pc:docMk/>
          <pc:sldMk cId="108587417" sldId="286"/>
        </pc:sldMkLst>
        <pc:spChg chg="mod">
          <ac:chgData name="Glatt, Hannah" userId="03d14ea4-e2cd-48c3-824c-89924a6dc6d5" providerId="ADAL" clId="{035445D5-BBD9-E948-9AA2-7397BA1C6862}" dt="2021-06-09T14:44:54.533" v="719" actId="20577"/>
          <ac:spMkLst>
            <pc:docMk/>
            <pc:sldMk cId="108587417" sldId="28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2.202" v="717" actId="20577"/>
          <ac:spMkLst>
            <pc:docMk/>
            <pc:sldMk cId="108587417" sldId="286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54.086" v="1113" actId="2696"/>
        <pc:sldMkLst>
          <pc:docMk/>
          <pc:sldMk cId="3979337769" sldId="287"/>
        </pc:sldMkLst>
        <pc:spChg chg="mod">
          <ac:chgData name="Glatt, Hannah" userId="03d14ea4-e2cd-48c3-824c-89924a6dc6d5" providerId="ADAL" clId="{035445D5-BBD9-E948-9AA2-7397BA1C6862}" dt="2021-06-09T14:45:01.540" v="724" actId="20577"/>
          <ac:spMkLst>
            <pc:docMk/>
            <pc:sldMk cId="3979337769" sldId="28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9.706" v="722" actId="20577"/>
          <ac:spMkLst>
            <pc:docMk/>
            <pc:sldMk cId="3979337769" sldId="287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04.927" v="1119" actId="2696"/>
        <pc:sldMkLst>
          <pc:docMk/>
          <pc:sldMk cId="3238553847" sldId="288"/>
        </pc:sldMkLst>
        <pc:spChg chg="mod">
          <ac:chgData name="Glatt, Hannah" userId="03d14ea4-e2cd-48c3-824c-89924a6dc6d5" providerId="ADAL" clId="{035445D5-BBD9-E948-9AA2-7397BA1C6862}" dt="2021-06-09T14:45:08.637" v="729" actId="20577"/>
          <ac:spMkLst>
            <pc:docMk/>
            <pc:sldMk cId="3238553847" sldId="28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06.211" v="727" actId="20577"/>
          <ac:spMkLst>
            <pc:docMk/>
            <pc:sldMk cId="3238553847" sldId="288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15.803" v="1125" actId="2696"/>
        <pc:sldMkLst>
          <pc:docMk/>
          <pc:sldMk cId="1640051040" sldId="289"/>
        </pc:sldMkLst>
        <pc:spChg chg="mod">
          <ac:chgData name="Glatt, Hannah" userId="03d14ea4-e2cd-48c3-824c-89924a6dc6d5" providerId="ADAL" clId="{035445D5-BBD9-E948-9AA2-7397BA1C6862}" dt="2021-06-09T14:45:16.550" v="736" actId="20577"/>
          <ac:spMkLst>
            <pc:docMk/>
            <pc:sldMk cId="1640051040" sldId="28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15.119" v="734" actId="20577"/>
          <ac:spMkLst>
            <pc:docMk/>
            <pc:sldMk cId="1640051040" sldId="289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27.625" v="1131" actId="2696"/>
        <pc:sldMkLst>
          <pc:docMk/>
          <pc:sldMk cId="1472960204" sldId="290"/>
        </pc:sldMkLst>
        <pc:spChg chg="mod">
          <ac:chgData name="Glatt, Hannah" userId="03d14ea4-e2cd-48c3-824c-89924a6dc6d5" providerId="ADAL" clId="{035445D5-BBD9-E948-9AA2-7397BA1C6862}" dt="2021-06-09T14:45:36.687" v="744" actId="20577"/>
          <ac:spMkLst>
            <pc:docMk/>
            <pc:sldMk cId="1472960204" sldId="29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21.874" v="739" actId="20577"/>
          <ac:spMkLst>
            <pc:docMk/>
            <pc:sldMk cId="1472960204" sldId="290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38.952" v="1137" actId="2696"/>
        <pc:sldMkLst>
          <pc:docMk/>
          <pc:sldMk cId="2257621292" sldId="291"/>
        </pc:sldMkLst>
        <pc:spChg chg="mod">
          <ac:chgData name="Glatt, Hannah" userId="03d14ea4-e2cd-48c3-824c-89924a6dc6d5" providerId="ADAL" clId="{035445D5-BBD9-E948-9AA2-7397BA1C6862}" dt="2021-06-09T14:45:40.434" v="746" actId="20577"/>
          <ac:spMkLst>
            <pc:docMk/>
            <pc:sldMk cId="2257621292" sldId="291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41.761" v="1138" actId="2696"/>
        <pc:sldMkLst>
          <pc:docMk/>
          <pc:sldMk cId="2384755036" sldId="292"/>
        </pc:sldMkLst>
        <pc:spChg chg="mod">
          <ac:chgData name="Glatt, Hannah" userId="03d14ea4-e2cd-48c3-824c-89924a6dc6d5" providerId="ADAL" clId="{035445D5-BBD9-E948-9AA2-7397BA1C6862}" dt="2021-06-09T14:45:50.994" v="754" actId="20577"/>
          <ac:spMkLst>
            <pc:docMk/>
            <pc:sldMk cId="2384755036" sldId="29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48.544" v="751" actId="14100"/>
          <ac:spMkLst>
            <pc:docMk/>
            <pc:sldMk cId="2384755036" sldId="292"/>
            <ac:spMk id="31" creationId="{00000000-0000-0000-0000-000000000000}"/>
          </ac:spMkLst>
        </pc:spChg>
      </pc:sldChg>
      <pc:sldChg chg="addSp delSp modSp new mod">
        <pc:chgData name="Glatt, Hannah" userId="03d14ea4-e2cd-48c3-824c-89924a6dc6d5" providerId="ADAL" clId="{035445D5-BBD9-E948-9AA2-7397BA1C6862}" dt="2021-06-09T15:05:29.203" v="1045" actId="113"/>
        <pc:sldMkLst>
          <pc:docMk/>
          <pc:sldMk cId="616269065" sldId="293"/>
        </pc:sldMkLst>
        <pc:spChg chg="add mod">
          <ac:chgData name="Glatt, Hannah" userId="03d14ea4-e2cd-48c3-824c-89924a6dc6d5" providerId="ADAL" clId="{035445D5-BBD9-E948-9AA2-7397BA1C6862}" dt="2021-06-09T14:46:40.725" v="763" actId="14100"/>
          <ac:spMkLst>
            <pc:docMk/>
            <pc:sldMk cId="616269065" sldId="293"/>
            <ac:spMk id="2" creationId="{8A99B173-D610-6A41-A115-4901EF0BDA51}"/>
          </ac:spMkLst>
        </pc:spChg>
        <pc:spChg chg="add mod">
          <ac:chgData name="Glatt, Hannah" userId="03d14ea4-e2cd-48c3-824c-89924a6dc6d5" providerId="ADAL" clId="{035445D5-BBD9-E948-9AA2-7397BA1C6862}" dt="2021-06-09T14:48:06.190" v="771" actId="2085"/>
          <ac:spMkLst>
            <pc:docMk/>
            <pc:sldMk cId="616269065" sldId="293"/>
            <ac:spMk id="4" creationId="{F89A14BC-B418-1A4D-82C0-03D3CCC659BA}"/>
          </ac:spMkLst>
        </pc:spChg>
        <pc:spChg chg="add mod">
          <ac:chgData name="Glatt, Hannah" userId="03d14ea4-e2cd-48c3-824c-89924a6dc6d5" providerId="ADAL" clId="{035445D5-BBD9-E948-9AA2-7397BA1C6862}" dt="2021-06-09T15:05:05.559" v="1033" actId="113"/>
          <ac:spMkLst>
            <pc:docMk/>
            <pc:sldMk cId="616269065" sldId="293"/>
            <ac:spMk id="5" creationId="{1FF7043B-37DC-2344-986A-DE929144908D}"/>
          </ac:spMkLst>
        </pc:spChg>
        <pc:spChg chg="add mod">
          <ac:chgData name="Glatt, Hannah" userId="03d14ea4-e2cd-48c3-824c-89924a6dc6d5" providerId="ADAL" clId="{035445D5-BBD9-E948-9AA2-7397BA1C6862}" dt="2021-06-09T15:05:21.066" v="1041" actId="113"/>
          <ac:spMkLst>
            <pc:docMk/>
            <pc:sldMk cId="616269065" sldId="293"/>
            <ac:spMk id="6" creationId="{AA235F03-3D8B-B446-9D10-2697921DAD7D}"/>
          </ac:spMkLst>
        </pc:spChg>
        <pc:spChg chg="add del mod">
          <ac:chgData name="Glatt, Hannah" userId="03d14ea4-e2cd-48c3-824c-89924a6dc6d5" providerId="ADAL" clId="{035445D5-BBD9-E948-9AA2-7397BA1C6862}" dt="2021-06-09T14:49:07.276" v="786" actId="478"/>
          <ac:spMkLst>
            <pc:docMk/>
            <pc:sldMk cId="616269065" sldId="293"/>
            <ac:spMk id="7" creationId="{31ADF694-0615-9F43-AD70-A666438B69D8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8" creationId="{80EA3D1A-98D9-7041-8153-65C1F20D42B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9" creationId="{F1E7AC56-D75E-C744-94F7-60A43FC87613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0" creationId="{D0487F0B-1D2A-F245-8A07-8BB72C78CFBD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1" creationId="{4FB0E85A-BCE0-9E4E-92A6-AB38A9529269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2" creationId="{EF132598-53B4-8E4B-B0A3-58BA0CE33A9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3" creationId="{A5AC1C09-1FD4-4B42-9764-53AEDAC2F21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4" creationId="{14A9C7B5-642D-3F4C-924A-09C7F1A030B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5" creationId="{8E23E99C-7220-CA49-9FBF-FA14FB713510}"/>
          </ac:spMkLst>
        </pc:spChg>
        <pc:spChg chg="add mod">
          <ac:chgData name="Glatt, Hannah" userId="03d14ea4-e2cd-48c3-824c-89924a6dc6d5" providerId="ADAL" clId="{035445D5-BBD9-E948-9AA2-7397BA1C6862}" dt="2021-06-09T15:05:07.601" v="1034" actId="113"/>
          <ac:spMkLst>
            <pc:docMk/>
            <pc:sldMk cId="616269065" sldId="293"/>
            <ac:spMk id="16" creationId="{E7C832CA-74E5-6C4E-9289-F1E83D8D63A9}"/>
          </ac:spMkLst>
        </pc:spChg>
        <pc:spChg chg="add mod">
          <ac:chgData name="Glatt, Hannah" userId="03d14ea4-e2cd-48c3-824c-89924a6dc6d5" providerId="ADAL" clId="{035445D5-BBD9-E948-9AA2-7397BA1C6862}" dt="2021-06-09T15:05:23.426" v="1042" actId="113"/>
          <ac:spMkLst>
            <pc:docMk/>
            <pc:sldMk cId="616269065" sldId="293"/>
            <ac:spMk id="17" creationId="{27DAD260-1EAD-914F-8C5D-B2E2E474EE3A}"/>
          </ac:spMkLst>
        </pc:spChg>
        <pc:spChg chg="add mod">
          <ac:chgData name="Glatt, Hannah" userId="03d14ea4-e2cd-48c3-824c-89924a6dc6d5" providerId="ADAL" clId="{035445D5-BBD9-E948-9AA2-7397BA1C6862}" dt="2021-06-09T15:05:09.092" v="1035" actId="113"/>
          <ac:spMkLst>
            <pc:docMk/>
            <pc:sldMk cId="616269065" sldId="293"/>
            <ac:spMk id="18" creationId="{ADBBBCB6-4A93-2147-B5D0-59EABF690632}"/>
          </ac:spMkLst>
        </pc:spChg>
        <pc:spChg chg="add mod">
          <ac:chgData name="Glatt, Hannah" userId="03d14ea4-e2cd-48c3-824c-89924a6dc6d5" providerId="ADAL" clId="{035445D5-BBD9-E948-9AA2-7397BA1C6862}" dt="2021-06-09T15:05:25.770" v="1043" actId="113"/>
          <ac:spMkLst>
            <pc:docMk/>
            <pc:sldMk cId="616269065" sldId="293"/>
            <ac:spMk id="19" creationId="{D84478BF-03BF-E84D-87FA-3E957DAF9206}"/>
          </ac:spMkLst>
        </pc:spChg>
        <pc:spChg chg="add mod">
          <ac:chgData name="Glatt, Hannah" userId="03d14ea4-e2cd-48c3-824c-89924a6dc6d5" providerId="ADAL" clId="{035445D5-BBD9-E948-9AA2-7397BA1C6862}" dt="2021-06-09T15:05:10.867" v="1036" actId="113"/>
          <ac:spMkLst>
            <pc:docMk/>
            <pc:sldMk cId="616269065" sldId="293"/>
            <ac:spMk id="20" creationId="{35D577D7-9B92-AA4F-8F2A-5EDB2AB90098}"/>
          </ac:spMkLst>
        </pc:spChg>
        <pc:spChg chg="add mod">
          <ac:chgData name="Glatt, Hannah" userId="03d14ea4-e2cd-48c3-824c-89924a6dc6d5" providerId="ADAL" clId="{035445D5-BBD9-E948-9AA2-7397BA1C6862}" dt="2021-06-09T15:05:27.227" v="1044" actId="113"/>
          <ac:spMkLst>
            <pc:docMk/>
            <pc:sldMk cId="616269065" sldId="293"/>
            <ac:spMk id="21" creationId="{FC7BF5C5-BA47-054B-80A0-855F9E76924B}"/>
          </ac:spMkLst>
        </pc:spChg>
        <pc:spChg chg="add mod">
          <ac:chgData name="Glatt, Hannah" userId="03d14ea4-e2cd-48c3-824c-89924a6dc6d5" providerId="ADAL" clId="{035445D5-BBD9-E948-9AA2-7397BA1C6862}" dt="2021-06-09T15:05:12.331" v="1037" actId="113"/>
          <ac:spMkLst>
            <pc:docMk/>
            <pc:sldMk cId="616269065" sldId="293"/>
            <ac:spMk id="22" creationId="{2C8C2D83-DD4F-C048-A299-C312A83E78A5}"/>
          </ac:spMkLst>
        </pc:spChg>
        <pc:spChg chg="add mod">
          <ac:chgData name="Glatt, Hannah" userId="03d14ea4-e2cd-48c3-824c-89924a6dc6d5" providerId="ADAL" clId="{035445D5-BBD9-E948-9AA2-7397BA1C6862}" dt="2021-06-09T15:05:29.203" v="1045" actId="113"/>
          <ac:spMkLst>
            <pc:docMk/>
            <pc:sldMk cId="616269065" sldId="293"/>
            <ac:spMk id="23" creationId="{A0D0D28E-432C-DA49-8B28-FF5733F6BD9B}"/>
          </ac:spMkLst>
        </pc:spChg>
        <pc:graphicFrameChg chg="add del">
          <ac:chgData name="Glatt, Hannah" userId="03d14ea4-e2cd-48c3-824c-89924a6dc6d5" providerId="ADAL" clId="{035445D5-BBD9-E948-9AA2-7397BA1C6862}" dt="2021-06-09T14:47:33.585" v="765" actId="478"/>
          <ac:graphicFrameMkLst>
            <pc:docMk/>
            <pc:sldMk cId="616269065" sldId="293"/>
            <ac:graphicFrameMk id="3" creationId="{133F13E0-5AA9-DE4D-8E20-E9910A387D5F}"/>
          </ac:graphicFrameMkLst>
        </pc:graphicFrameChg>
      </pc:sldChg>
      <pc:sldChg chg="modSp add mod">
        <pc:chgData name="Glatt, Hannah" userId="03d14ea4-e2cd-48c3-824c-89924a6dc6d5" providerId="ADAL" clId="{035445D5-BBD9-E948-9AA2-7397BA1C6862}" dt="2021-06-09T15:11:23.979" v="1095" actId="20577"/>
        <pc:sldMkLst>
          <pc:docMk/>
          <pc:sldMk cId="227305790" sldId="294"/>
        </pc:sldMkLst>
        <pc:spChg chg="mod">
          <ac:chgData name="Glatt, Hannah" userId="03d14ea4-e2cd-48c3-824c-89924a6dc6d5" providerId="ADAL" clId="{035445D5-BBD9-E948-9AA2-7397BA1C6862}" dt="2021-06-09T15:11:23.979" v="1095" actId="20577"/>
          <ac:spMkLst>
            <pc:docMk/>
            <pc:sldMk cId="227305790" sldId="29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22.291" v="1093" actId="20577"/>
          <ac:spMkLst>
            <pc:docMk/>
            <pc:sldMk cId="227305790" sldId="294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33.948" v="1101" actId="20577"/>
        <pc:sldMkLst>
          <pc:docMk/>
          <pc:sldMk cId="2481320701" sldId="295"/>
        </pc:sldMkLst>
        <pc:spChg chg="mod">
          <ac:chgData name="Glatt, Hannah" userId="03d14ea4-e2cd-48c3-824c-89924a6dc6d5" providerId="ADAL" clId="{035445D5-BBD9-E948-9AA2-7397BA1C6862}" dt="2021-06-09T15:11:33.948" v="1101" actId="20577"/>
          <ac:spMkLst>
            <pc:docMk/>
            <pc:sldMk cId="2481320701" sldId="29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2.277" v="1099" actId="20577"/>
          <ac:spMkLst>
            <pc:docMk/>
            <pc:sldMk cId="2481320701" sldId="295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41.373" v="1106" actId="20577"/>
        <pc:sldMkLst>
          <pc:docMk/>
          <pc:sldMk cId="2544399243" sldId="296"/>
        </pc:sldMkLst>
        <pc:spChg chg="mod">
          <ac:chgData name="Glatt, Hannah" userId="03d14ea4-e2cd-48c3-824c-89924a6dc6d5" providerId="ADAL" clId="{035445D5-BBD9-E948-9AA2-7397BA1C6862}" dt="2021-06-09T15:11:41.373" v="1106" actId="20577"/>
          <ac:spMkLst>
            <pc:docMk/>
            <pc:sldMk cId="2544399243" sldId="29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9.750" v="1104" actId="20577"/>
          <ac:spMkLst>
            <pc:docMk/>
            <pc:sldMk cId="2544399243" sldId="296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50.882" v="1112" actId="20577"/>
        <pc:sldMkLst>
          <pc:docMk/>
          <pc:sldMk cId="2977778295" sldId="297"/>
        </pc:sldMkLst>
        <pc:spChg chg="mod">
          <ac:chgData name="Glatt, Hannah" userId="03d14ea4-e2cd-48c3-824c-89924a6dc6d5" providerId="ADAL" clId="{035445D5-BBD9-E948-9AA2-7397BA1C6862}" dt="2021-06-09T15:11:50.882" v="1112" actId="20577"/>
          <ac:spMkLst>
            <pc:docMk/>
            <pc:sldMk cId="2977778295" sldId="29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49.074" v="1110" actId="20577"/>
          <ac:spMkLst>
            <pc:docMk/>
            <pc:sldMk cId="2977778295" sldId="297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01.508" v="1118" actId="20577"/>
        <pc:sldMkLst>
          <pc:docMk/>
          <pc:sldMk cId="3117968296" sldId="298"/>
        </pc:sldMkLst>
        <pc:spChg chg="mod">
          <ac:chgData name="Glatt, Hannah" userId="03d14ea4-e2cd-48c3-824c-89924a6dc6d5" providerId="ADAL" clId="{035445D5-BBD9-E948-9AA2-7397BA1C6862}" dt="2021-06-09T15:12:01.508" v="1118" actId="20577"/>
          <ac:spMkLst>
            <pc:docMk/>
            <pc:sldMk cId="3117968296" sldId="29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59.704" v="1116" actId="20577"/>
          <ac:spMkLst>
            <pc:docMk/>
            <pc:sldMk cId="3117968296" sldId="298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12.490" v="1124" actId="20577"/>
        <pc:sldMkLst>
          <pc:docMk/>
          <pc:sldMk cId="553169744" sldId="299"/>
        </pc:sldMkLst>
        <pc:spChg chg="mod">
          <ac:chgData name="Glatt, Hannah" userId="03d14ea4-e2cd-48c3-824c-89924a6dc6d5" providerId="ADAL" clId="{035445D5-BBD9-E948-9AA2-7397BA1C6862}" dt="2021-06-09T15:12:12.490" v="1124" actId="20577"/>
          <ac:spMkLst>
            <pc:docMk/>
            <pc:sldMk cId="553169744" sldId="29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10.341" v="1122" actId="20577"/>
          <ac:spMkLst>
            <pc:docMk/>
            <pc:sldMk cId="553169744" sldId="299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23.124" v="1130" actId="20577"/>
        <pc:sldMkLst>
          <pc:docMk/>
          <pc:sldMk cId="2169056044" sldId="300"/>
        </pc:sldMkLst>
        <pc:spChg chg="mod">
          <ac:chgData name="Glatt, Hannah" userId="03d14ea4-e2cd-48c3-824c-89924a6dc6d5" providerId="ADAL" clId="{035445D5-BBD9-E948-9AA2-7397BA1C6862}" dt="2021-06-09T15:12:23.124" v="1130" actId="20577"/>
          <ac:spMkLst>
            <pc:docMk/>
            <pc:sldMk cId="2169056044" sldId="30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21.554" v="1128" actId="20577"/>
          <ac:spMkLst>
            <pc:docMk/>
            <pc:sldMk cId="2169056044" sldId="300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34.180" v="1136" actId="20577"/>
        <pc:sldMkLst>
          <pc:docMk/>
          <pc:sldMk cId="2827001840" sldId="301"/>
        </pc:sldMkLst>
        <pc:spChg chg="mod">
          <ac:chgData name="Glatt, Hannah" userId="03d14ea4-e2cd-48c3-824c-89924a6dc6d5" providerId="ADAL" clId="{035445D5-BBD9-E948-9AA2-7397BA1C6862}" dt="2021-06-09T15:12:34.180" v="1136" actId="20577"/>
          <ac:spMkLst>
            <pc:docMk/>
            <pc:sldMk cId="2827001840" sldId="301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32.471" v="1134" actId="20577"/>
          <ac:spMkLst>
            <pc:docMk/>
            <pc:sldMk cId="2827001840" sldId="301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52.307" v="1146" actId="20577"/>
        <pc:sldMkLst>
          <pc:docMk/>
          <pc:sldMk cId="533068590" sldId="302"/>
        </pc:sldMkLst>
        <pc:spChg chg="mod">
          <ac:chgData name="Glatt, Hannah" userId="03d14ea4-e2cd-48c3-824c-89924a6dc6d5" providerId="ADAL" clId="{035445D5-BBD9-E948-9AA2-7397BA1C6862}" dt="2021-06-09T15:12:52.307" v="1146" actId="20577"/>
          <ac:spMkLst>
            <pc:docMk/>
            <pc:sldMk cId="533068590" sldId="30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50.547" v="1143" actId="14100"/>
          <ac:spMkLst>
            <pc:docMk/>
            <pc:sldMk cId="533068590" sldId="302"/>
            <ac:spMk id="31" creationId="{00000000-0000-0000-0000-000000000000}"/>
          </ac:spMkLst>
        </pc:spChg>
      </pc:sldChg>
    </pc:docChg>
  </pc:docChgLst>
  <pc:docChgLst>
    <pc:chgData name="Glatt, Hannah" userId="03d14ea4-e2cd-48c3-824c-89924a6dc6d5" providerId="ADAL" clId="{FD0EC487-C172-ED42-8383-4D2F6F0977E9}"/>
    <pc:docChg chg="custSel modSld">
      <pc:chgData name="Glatt, Hannah" userId="03d14ea4-e2cd-48c3-824c-89924a6dc6d5" providerId="ADAL" clId="{FD0EC487-C172-ED42-8383-4D2F6F0977E9}" dt="2021-06-09T13:19:37.248" v="33" actId="1076"/>
      <pc:docMkLst>
        <pc:docMk/>
      </pc:docMkLst>
      <pc:sldChg chg="modSp mod">
        <pc:chgData name="Glatt, Hannah" userId="03d14ea4-e2cd-48c3-824c-89924a6dc6d5" providerId="ADAL" clId="{FD0EC487-C172-ED42-8383-4D2F6F0977E9}" dt="2021-06-09T13:15:45.032" v="18" actId="20577"/>
        <pc:sldMkLst>
          <pc:docMk/>
          <pc:sldMk cId="2424625505" sldId="256"/>
        </pc:sldMkLst>
        <pc:spChg chg="mod">
          <ac:chgData name="Glatt, Hannah" userId="03d14ea4-e2cd-48c3-824c-89924a6dc6d5" providerId="ADAL" clId="{FD0EC487-C172-ED42-8383-4D2F6F0977E9}" dt="2021-06-09T13:15:45.032" v="18" actId="20577"/>
          <ac:spMkLst>
            <pc:docMk/>
            <pc:sldMk cId="2424625505" sldId="256"/>
            <ac:spMk id="4" creationId="{85CA461B-A88B-4917-A002-B3E1215F3129}"/>
          </ac:spMkLst>
        </pc:spChg>
      </pc:sldChg>
      <pc:sldChg chg="addSp delSp modSp mod">
        <pc:chgData name="Glatt, Hannah" userId="03d14ea4-e2cd-48c3-824c-89924a6dc6d5" providerId="ADAL" clId="{FD0EC487-C172-ED42-8383-4D2F6F0977E9}" dt="2021-06-09T13:19:37.248" v="33" actId="1076"/>
        <pc:sldMkLst>
          <pc:docMk/>
          <pc:sldMk cId="3514951038" sldId="257"/>
        </pc:sldMkLst>
        <pc:spChg chg="del mod">
          <ac:chgData name="Glatt, Hannah" userId="03d14ea4-e2cd-48c3-824c-89924a6dc6d5" providerId="ADAL" clId="{FD0EC487-C172-ED42-8383-4D2F6F0977E9}" dt="2021-06-09T13:17:55.761" v="21" actId="478"/>
          <ac:spMkLst>
            <pc:docMk/>
            <pc:sldMk cId="3514951038" sldId="257"/>
            <ac:spMk id="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4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5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6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7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8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9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0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1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6" creationId="{00000000-0000-0000-0000-000000000000}"/>
          </ac:spMkLst>
        </pc:spChg>
        <pc:spChg chg="add del mod">
          <ac:chgData name="Glatt, Hannah" userId="03d14ea4-e2cd-48c3-824c-89924a6dc6d5" providerId="ADAL" clId="{FD0EC487-C172-ED42-8383-4D2F6F0977E9}" dt="2021-06-09T13:19:07.417" v="27" actId="478"/>
          <ac:spMkLst>
            <pc:docMk/>
            <pc:sldMk cId="3514951038" sldId="257"/>
            <ac:spMk id="17" creationId="{623F0EA9-02AE-F849-BB07-24D8DF510D3E}"/>
          </ac:spMkLst>
        </pc:spChg>
        <pc:spChg chg="add mod">
          <ac:chgData name="Glatt, Hannah" userId="03d14ea4-e2cd-48c3-824c-89924a6dc6d5" providerId="ADAL" clId="{FD0EC487-C172-ED42-8383-4D2F6F0977E9}" dt="2021-06-09T13:19:37.248" v="33" actId="1076"/>
          <ac:spMkLst>
            <pc:docMk/>
            <pc:sldMk cId="3514951038" sldId="257"/>
            <ac:spMk id="18" creationId="{2F35FCB8-D026-5240-A9CC-52289E4878DA}"/>
          </ac:spMkLst>
        </pc:spChg>
        <pc:spChg chg="add mod">
          <ac:chgData name="Glatt, Hannah" userId="03d14ea4-e2cd-48c3-824c-89924a6dc6d5" providerId="ADAL" clId="{FD0EC487-C172-ED42-8383-4D2F6F0977E9}" dt="2021-06-09T13:19:33.204" v="32" actId="1076"/>
          <ac:spMkLst>
            <pc:docMk/>
            <pc:sldMk cId="3514951038" sldId="257"/>
            <ac:spMk id="19" creationId="{101B2EE4-6AE1-6448-BCFB-95C5F6EBBDC2}"/>
          </ac:spMkLst>
        </pc:spChg>
        <pc:spChg chg="add mod">
          <ac:chgData name="Glatt, Hannah" userId="03d14ea4-e2cd-48c3-824c-89924a6dc6d5" providerId="ADAL" clId="{FD0EC487-C172-ED42-8383-4D2F6F0977E9}" dt="2021-06-09T13:19:29.134" v="31" actId="1076"/>
          <ac:spMkLst>
            <pc:docMk/>
            <pc:sldMk cId="3514951038" sldId="257"/>
            <ac:spMk id="20" creationId="{38CD7166-67C9-3C4C-B007-8505C03A9768}"/>
          </ac:spMkLst>
        </pc:spChg>
      </pc:sldChg>
    </pc:docChg>
  </pc:docChgLst>
  <pc:docChgLst>
    <pc:chgData name="Glatt, Hannah" userId="S::hglatt@wcupa.edu::03d14ea4-e2cd-48c3-824c-89924a6dc6d5" providerId="AD" clId="Web-{425486D8-7F6D-493A-2BFE-267DA3AD8C9D}"/>
    <pc:docChg chg="modSld">
      <pc:chgData name="Glatt, Hannah" userId="S::hglatt@wcupa.edu::03d14ea4-e2cd-48c3-824c-89924a6dc6d5" providerId="AD" clId="Web-{425486D8-7F6D-493A-2BFE-267DA3AD8C9D}" dt="2021-06-14T14:08:04.501" v="23" actId="20577"/>
      <pc:docMkLst>
        <pc:docMk/>
      </pc:docMkLst>
      <pc:sldChg chg="modSp">
        <pc:chgData name="Glatt, Hannah" userId="S::hglatt@wcupa.edu::03d14ea4-e2cd-48c3-824c-89924a6dc6d5" providerId="AD" clId="Web-{425486D8-7F6D-493A-2BFE-267DA3AD8C9D}" dt="2021-06-14T14:08:04.501" v="23" actId="20577"/>
        <pc:sldMkLst>
          <pc:docMk/>
          <pc:sldMk cId="1749117960" sldId="275"/>
        </pc:sldMkLst>
        <pc:spChg chg="mod">
          <ac:chgData name="Glatt, Hannah" userId="S::hglatt@wcupa.edu::03d14ea4-e2cd-48c3-824c-89924a6dc6d5" providerId="AD" clId="Web-{425486D8-7F6D-493A-2BFE-267DA3AD8C9D}" dt="2021-06-14T14:08:04.501" v="23" actId="20577"/>
          <ac:spMkLst>
            <pc:docMk/>
            <pc:sldMk cId="1749117960" sldId="275"/>
            <ac:spMk id="6" creationId="{17EF019A-7E11-4FDB-AC66-00D00EF394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02E63-FEC6-6D4E-A0AF-A8B28BA6E57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E12C-269D-314A-956B-49083AF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5E12C-269D-314A-956B-49083AF06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8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1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1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3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3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5103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3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3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slide" Target="slide13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35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33" Type="http://schemas.openxmlformats.org/officeDocument/2006/relationships/slide" Target="slide34.xml"/><Relationship Id="rId2" Type="http://schemas.openxmlformats.org/officeDocument/2006/relationships/notesSlide" Target="../notesSlides/notesSlide1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5" Type="http://schemas.openxmlformats.org/officeDocument/2006/relationships/slide" Target="slide14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10" Type="http://schemas.openxmlformats.org/officeDocument/2006/relationships/slide" Target="slide10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" Type="http://schemas.openxmlformats.org/officeDocument/2006/relationships/slide" Target="slide36.xml"/><Relationship Id="rId9" Type="http://schemas.openxmlformats.org/officeDocument/2006/relationships/slide" Target="slide9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Relationship Id="rId8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Jeopardy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 err="1">
                <a:solidFill>
                  <a:srgbClr val="FFFFFF"/>
                </a:solidFill>
                <a:latin typeface="Calibri"/>
                <a:cs typeface="Calibri"/>
              </a:rPr>
              <a:t>Slidedeck</a:t>
            </a: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 Template: Game Show </a:t>
            </a: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07212" y="32269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84190" y="58716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777210" y="86700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66518" y="114381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80922" y="142672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57900" y="169120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06372" y="252099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20776" y="281623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897754" y="309304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10184" y="318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D1BD285-6435-2544-BB5D-6EA3D9CC043F}"/>
              </a:ext>
            </a:extLst>
          </p:cNvPr>
          <p:cNvSpPr/>
          <p:nvPr/>
        </p:nvSpPr>
        <p:spPr>
          <a:xfrm>
            <a:off x="581892" y="4952293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23" name="Rounded Rectangle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53EEFCA-03D6-EE43-8654-9A7284290DD9}"/>
              </a:ext>
            </a:extLst>
          </p:cNvPr>
          <p:cNvSpPr/>
          <p:nvPr/>
        </p:nvSpPr>
        <p:spPr>
          <a:xfrm>
            <a:off x="4474675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24" name="Rounded Rectangle 2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0E880C3-B325-2542-80AC-6B8D32AC7F63}"/>
              </a:ext>
            </a:extLst>
          </p:cNvPr>
          <p:cNvSpPr/>
          <p:nvPr/>
        </p:nvSpPr>
        <p:spPr>
          <a:xfrm>
            <a:off x="8367458" y="4952291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>
                <a:solidFill>
                  <a:srgbClr val="3F1D5A"/>
                </a:solidFill>
              </a:rPr>
              <a:t>SET-UP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63D80-7214-614A-8F53-40E7390B184D}"/>
              </a:ext>
            </a:extLst>
          </p:cNvPr>
          <p:cNvSpPr txBox="1"/>
          <p:nvPr/>
        </p:nvSpPr>
        <p:spPr>
          <a:xfrm>
            <a:off x="1353787" y="6531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1 Title: 500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1E1BBB8-DC59-E246-B06D-EEFC485D8E78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50990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2 Title: 100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F7D4847-7822-9143-8990-542E15CEE998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98682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2 Title: 200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15CE1DF-8AA8-5F43-AB09-29349DCAE6D2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97413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2 Title: 300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EEB716A-F58E-A247-82FA-A7825048FAA6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59945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2 Title: 400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900D6DF-4AFE-C54B-82CF-882826954B98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81988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2 Title: 500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B9A6696-3C03-A946-85F2-5149777F176F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408867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3 Title: 100</a:t>
            </a:r>
          </a:p>
        </p:txBody>
      </p:sp>
    </p:spTree>
    <p:extLst>
      <p:ext uri="{BB962C8B-B14F-4D97-AF65-F5344CB8AC3E}">
        <p14:creationId xmlns:p14="http://schemas.microsoft.com/office/powerpoint/2010/main" val="122033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3 Title: 200</a:t>
            </a:r>
          </a:p>
        </p:txBody>
      </p:sp>
    </p:spTree>
    <p:extLst>
      <p:ext uri="{BB962C8B-B14F-4D97-AF65-F5344CB8AC3E}">
        <p14:creationId xmlns:p14="http://schemas.microsoft.com/office/powerpoint/2010/main" val="420091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3 Title: 300</a:t>
            </a:r>
          </a:p>
        </p:txBody>
      </p:sp>
    </p:spTree>
    <p:extLst>
      <p:ext uri="{BB962C8B-B14F-4D97-AF65-F5344CB8AC3E}">
        <p14:creationId xmlns:p14="http://schemas.microsoft.com/office/powerpoint/2010/main" val="139382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3 Title: 400</a:t>
            </a:r>
          </a:p>
        </p:txBody>
      </p:sp>
    </p:spTree>
    <p:extLst>
      <p:ext uri="{BB962C8B-B14F-4D97-AF65-F5344CB8AC3E}">
        <p14:creationId xmlns:p14="http://schemas.microsoft.com/office/powerpoint/2010/main" val="265198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1B2EE4-6AE1-6448-BCFB-95C5F6EBBDC2}"/>
              </a:ext>
            </a:extLst>
          </p:cNvPr>
          <p:cNvSpPr txBox="1"/>
          <p:nvPr/>
        </p:nvSpPr>
        <p:spPr>
          <a:xfrm>
            <a:off x="364621" y="1190956"/>
            <a:ext cx="8905503" cy="3139321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Play individually or in groups.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Pick a category and a point value.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Click on the chosen box for the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Students must give the answer in the form of a question before proceeding. The faculty may want to set a time limit for answering the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To see if a student or group is correct, click again for the answer.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Click the “Back to Board” button on the slide to return to the main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If the student or team is correct, they are awarded the point value of the question. Keep score on your own.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dollar values disappear after each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Continue until all questions have been answered. The team with the most points wins.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ABOUT THE GAME</a:t>
            </a:r>
          </a:p>
        </p:txBody>
      </p:sp>
      <p:sp>
        <p:nvSpPr>
          <p:cNvPr id="6" name="Rounded Rectangl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CD0C813-FAA5-214E-96CA-06CB9E87EE7E}"/>
              </a:ext>
            </a:extLst>
          </p:cNvPr>
          <p:cNvSpPr/>
          <p:nvPr/>
        </p:nvSpPr>
        <p:spPr>
          <a:xfrm>
            <a:off x="2591027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7" name="Rounded Rectangle 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8A87BFD-F2ED-B542-AA43-4E17C6A00795}"/>
              </a:ext>
            </a:extLst>
          </p:cNvPr>
          <p:cNvSpPr/>
          <p:nvPr/>
        </p:nvSpPr>
        <p:spPr>
          <a:xfrm>
            <a:off x="6483810" y="4952291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>
                <a:solidFill>
                  <a:srgbClr val="3F1D5A"/>
                </a:solidFill>
              </a:rPr>
              <a:t>SET-UP</a:t>
            </a:r>
          </a:p>
        </p:txBody>
      </p:sp>
    </p:spTree>
    <p:extLst>
      <p:ext uri="{BB962C8B-B14F-4D97-AF65-F5344CB8AC3E}">
        <p14:creationId xmlns:p14="http://schemas.microsoft.com/office/powerpoint/2010/main" val="3514951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3 Title: 500</a:t>
            </a:r>
          </a:p>
        </p:txBody>
      </p:sp>
    </p:spTree>
    <p:extLst>
      <p:ext uri="{BB962C8B-B14F-4D97-AF65-F5344CB8AC3E}">
        <p14:creationId xmlns:p14="http://schemas.microsoft.com/office/powerpoint/2010/main" val="244590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4 Title: 100</a:t>
            </a:r>
          </a:p>
        </p:txBody>
      </p:sp>
    </p:spTree>
    <p:extLst>
      <p:ext uri="{BB962C8B-B14F-4D97-AF65-F5344CB8AC3E}">
        <p14:creationId xmlns:p14="http://schemas.microsoft.com/office/powerpoint/2010/main" val="223834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4 Title: 200</a:t>
            </a:r>
          </a:p>
        </p:txBody>
      </p:sp>
    </p:spTree>
    <p:extLst>
      <p:ext uri="{BB962C8B-B14F-4D97-AF65-F5344CB8AC3E}">
        <p14:creationId xmlns:p14="http://schemas.microsoft.com/office/powerpoint/2010/main" val="30639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4 Title: 300</a:t>
            </a:r>
          </a:p>
        </p:txBody>
      </p:sp>
    </p:spTree>
    <p:extLst>
      <p:ext uri="{BB962C8B-B14F-4D97-AF65-F5344CB8AC3E}">
        <p14:creationId xmlns:p14="http://schemas.microsoft.com/office/powerpoint/2010/main" val="47949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4 Title: 400</a:t>
            </a:r>
          </a:p>
        </p:txBody>
      </p:sp>
    </p:spTree>
    <p:extLst>
      <p:ext uri="{BB962C8B-B14F-4D97-AF65-F5344CB8AC3E}">
        <p14:creationId xmlns:p14="http://schemas.microsoft.com/office/powerpoint/2010/main" val="159319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4 Title: 500</a:t>
            </a:r>
          </a:p>
        </p:txBody>
      </p:sp>
    </p:spTree>
    <p:extLst>
      <p:ext uri="{BB962C8B-B14F-4D97-AF65-F5344CB8AC3E}">
        <p14:creationId xmlns:p14="http://schemas.microsoft.com/office/powerpoint/2010/main" val="223611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5 Title: 100</a:t>
            </a:r>
          </a:p>
        </p:txBody>
      </p:sp>
    </p:spTree>
    <p:extLst>
      <p:ext uri="{BB962C8B-B14F-4D97-AF65-F5344CB8AC3E}">
        <p14:creationId xmlns:p14="http://schemas.microsoft.com/office/powerpoint/2010/main" val="394439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5 Title: 200</a:t>
            </a:r>
          </a:p>
        </p:txBody>
      </p:sp>
    </p:spTree>
    <p:extLst>
      <p:ext uri="{BB962C8B-B14F-4D97-AF65-F5344CB8AC3E}">
        <p14:creationId xmlns:p14="http://schemas.microsoft.com/office/powerpoint/2010/main" val="379063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5 Title: 300</a:t>
            </a:r>
          </a:p>
        </p:txBody>
      </p:sp>
    </p:spTree>
    <p:extLst>
      <p:ext uri="{BB962C8B-B14F-4D97-AF65-F5344CB8AC3E}">
        <p14:creationId xmlns:p14="http://schemas.microsoft.com/office/powerpoint/2010/main" val="233683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5 Title: 400</a:t>
            </a:r>
          </a:p>
        </p:txBody>
      </p:sp>
    </p:spTree>
    <p:extLst>
      <p:ext uri="{BB962C8B-B14F-4D97-AF65-F5344CB8AC3E}">
        <p14:creationId xmlns:p14="http://schemas.microsoft.com/office/powerpoint/2010/main" val="21561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GAME SET-UP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DFA1C5-26E7-BE4D-B427-E530F02D3B5D}"/>
              </a:ext>
            </a:extLst>
          </p:cNvPr>
          <p:cNvSpPr/>
          <p:nvPr/>
        </p:nvSpPr>
        <p:spPr>
          <a:xfrm>
            <a:off x="695793" y="1416907"/>
            <a:ext cx="6831724" cy="27843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C98D2-21CA-EA4E-8495-D1B85E397519}"/>
              </a:ext>
            </a:extLst>
          </p:cNvPr>
          <p:cNvSpPr/>
          <p:nvPr/>
        </p:nvSpPr>
        <p:spPr>
          <a:xfrm>
            <a:off x="2657534" y="1884306"/>
            <a:ext cx="2858814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SCREEN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C0CDD5-7F30-0A4F-80BA-16744ECA750E}"/>
              </a:ext>
            </a:extLst>
          </p:cNvPr>
          <p:cNvSpPr/>
          <p:nvPr/>
        </p:nvSpPr>
        <p:spPr>
          <a:xfrm>
            <a:off x="4866038" y="3338383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TEAM TWO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8A457B-EBC9-094C-9956-02E2C2B8DABC}"/>
              </a:ext>
            </a:extLst>
          </p:cNvPr>
          <p:cNvSpPr/>
          <p:nvPr/>
        </p:nvSpPr>
        <p:spPr>
          <a:xfrm>
            <a:off x="1414876" y="3338383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TEAM ONE</a:t>
            </a:r>
          </a:p>
        </p:txBody>
      </p:sp>
      <p:sp>
        <p:nvSpPr>
          <p:cNvPr id="13" name="Rounded Rectangle 1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C4772E4-EF6F-4A47-A44C-FB0B131545EB}"/>
              </a:ext>
            </a:extLst>
          </p:cNvPr>
          <p:cNvSpPr/>
          <p:nvPr/>
        </p:nvSpPr>
        <p:spPr>
          <a:xfrm>
            <a:off x="2597761" y="4952293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16" name="Rounded Rectangle 1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841D023-629A-994D-8FE7-60E2DA6812DB}"/>
              </a:ext>
            </a:extLst>
          </p:cNvPr>
          <p:cNvSpPr/>
          <p:nvPr/>
        </p:nvSpPr>
        <p:spPr>
          <a:xfrm>
            <a:off x="6490544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</p:spTree>
    <p:extLst>
      <p:ext uri="{BB962C8B-B14F-4D97-AF65-F5344CB8AC3E}">
        <p14:creationId xmlns:p14="http://schemas.microsoft.com/office/powerpoint/2010/main" val="1242561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5 Title: 500</a:t>
            </a:r>
          </a:p>
        </p:txBody>
      </p:sp>
    </p:spTree>
    <p:extLst>
      <p:ext uri="{BB962C8B-B14F-4D97-AF65-F5344CB8AC3E}">
        <p14:creationId xmlns:p14="http://schemas.microsoft.com/office/powerpoint/2010/main" val="37554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6 Title: 100</a:t>
            </a:r>
          </a:p>
        </p:txBody>
      </p:sp>
    </p:spTree>
    <p:extLst>
      <p:ext uri="{BB962C8B-B14F-4D97-AF65-F5344CB8AC3E}">
        <p14:creationId xmlns:p14="http://schemas.microsoft.com/office/powerpoint/2010/main" val="353439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6 Title: 200</a:t>
            </a:r>
          </a:p>
        </p:txBody>
      </p:sp>
    </p:spTree>
    <p:extLst>
      <p:ext uri="{BB962C8B-B14F-4D97-AF65-F5344CB8AC3E}">
        <p14:creationId xmlns:p14="http://schemas.microsoft.com/office/powerpoint/2010/main" val="382419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6 Title: 300</a:t>
            </a:r>
          </a:p>
        </p:txBody>
      </p:sp>
    </p:spTree>
    <p:extLst>
      <p:ext uri="{BB962C8B-B14F-4D97-AF65-F5344CB8AC3E}">
        <p14:creationId xmlns:p14="http://schemas.microsoft.com/office/powerpoint/2010/main" val="382793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6 Title: 400</a:t>
            </a:r>
          </a:p>
        </p:txBody>
      </p:sp>
    </p:spTree>
    <p:extLst>
      <p:ext uri="{BB962C8B-B14F-4D97-AF65-F5344CB8AC3E}">
        <p14:creationId xmlns:p14="http://schemas.microsoft.com/office/powerpoint/2010/main" val="139469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2" name="Rectangl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085F027-5704-6E4F-8490-566E93979651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6 Title: 500</a:t>
            </a:r>
          </a:p>
        </p:txBody>
      </p:sp>
    </p:spTree>
    <p:extLst>
      <p:ext uri="{BB962C8B-B14F-4D97-AF65-F5344CB8AC3E}">
        <p14:creationId xmlns:p14="http://schemas.microsoft.com/office/powerpoint/2010/main" val="74354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GREAT JOB!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So, who won?</a:t>
            </a: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44202" y="27337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421180" y="55017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801870" y="84234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78848" y="111915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93252" y="140207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70230" y="167887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18702" y="250866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33106" y="279158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910084" y="306838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59504" y="-1746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9B173-D610-6A41-A115-4901EF0BDA51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Jeopardy Categories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0B7D71-3AEC-3B49-82B6-05333D2A6C40}"/>
              </a:ext>
            </a:extLst>
          </p:cNvPr>
          <p:cNvGrpSpPr/>
          <p:nvPr/>
        </p:nvGrpSpPr>
        <p:grpSpPr>
          <a:xfrm>
            <a:off x="1071911" y="1863590"/>
            <a:ext cx="4535217" cy="1285103"/>
            <a:chOff x="1319045" y="795198"/>
            <a:chExt cx="4535217" cy="191588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95BE23-82F1-F540-9408-5025ECDCCC01}"/>
                </a:ext>
              </a:extLst>
            </p:cNvPr>
            <p:cNvSpPr/>
            <p:nvPr/>
          </p:nvSpPr>
          <p:spPr>
            <a:xfrm>
              <a:off x="1319045" y="795198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6AF9AF3-171D-7C44-9DA2-AD00EEE1E041}"/>
                </a:ext>
              </a:extLst>
            </p:cNvPr>
            <p:cNvSpPr/>
            <p:nvPr/>
          </p:nvSpPr>
          <p:spPr>
            <a:xfrm>
              <a:off x="1408385" y="884536"/>
              <a:ext cx="4351285" cy="1729328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/>
                <a:t>Category One Title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E6BE825-05FC-0F4B-BF38-7106A6ED5DA9}"/>
              </a:ext>
            </a:extLst>
          </p:cNvPr>
          <p:cNvGrpSpPr/>
          <p:nvPr/>
        </p:nvGrpSpPr>
        <p:grpSpPr>
          <a:xfrm>
            <a:off x="1071911" y="3429000"/>
            <a:ext cx="4535217" cy="1285103"/>
            <a:chOff x="1319045" y="2761011"/>
            <a:chExt cx="4535217" cy="191588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46FEA6-A167-F542-990F-9755200DEBFB}"/>
                </a:ext>
              </a:extLst>
            </p:cNvPr>
            <p:cNvSpPr/>
            <p:nvPr/>
          </p:nvSpPr>
          <p:spPr>
            <a:xfrm>
              <a:off x="1319045" y="2761011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C0ADF5C-A814-D542-B3EF-F9DC9C6A4571}"/>
                </a:ext>
              </a:extLst>
            </p:cNvPr>
            <p:cNvSpPr/>
            <p:nvPr/>
          </p:nvSpPr>
          <p:spPr>
            <a:xfrm>
              <a:off x="1408385" y="2850349"/>
              <a:ext cx="4351285" cy="1729328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/>
                <a:t>Category Two Title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DAC64BD-6CE3-3A46-8B7C-D0ED7369373E}"/>
              </a:ext>
            </a:extLst>
          </p:cNvPr>
          <p:cNvGrpSpPr/>
          <p:nvPr/>
        </p:nvGrpSpPr>
        <p:grpSpPr>
          <a:xfrm>
            <a:off x="1071911" y="4994410"/>
            <a:ext cx="4535217" cy="1285104"/>
            <a:chOff x="1319045" y="4726824"/>
            <a:chExt cx="4535217" cy="191588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305F9B0-8024-354E-8717-D700C3D5CF85}"/>
                </a:ext>
              </a:extLst>
            </p:cNvPr>
            <p:cNvSpPr/>
            <p:nvPr/>
          </p:nvSpPr>
          <p:spPr>
            <a:xfrm>
              <a:off x="1319045" y="4726824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86BBFA4-B3EF-1C4F-AD76-A1E4D09E4B8D}"/>
                </a:ext>
              </a:extLst>
            </p:cNvPr>
            <p:cNvSpPr/>
            <p:nvPr/>
          </p:nvSpPr>
          <p:spPr>
            <a:xfrm>
              <a:off x="1408385" y="4816162"/>
              <a:ext cx="4351285" cy="1729328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/>
                <a:t>Category Three Title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A65D9A7-7B71-2C4A-8515-7C5C082788BB}"/>
              </a:ext>
            </a:extLst>
          </p:cNvPr>
          <p:cNvGrpSpPr/>
          <p:nvPr/>
        </p:nvGrpSpPr>
        <p:grpSpPr>
          <a:xfrm>
            <a:off x="5918889" y="1863590"/>
            <a:ext cx="4535217" cy="1285103"/>
            <a:chOff x="5943602" y="795198"/>
            <a:chExt cx="4535217" cy="191588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7471A8F-351E-864D-B33E-4DCCBFF983C4}"/>
                </a:ext>
              </a:extLst>
            </p:cNvPr>
            <p:cNvSpPr/>
            <p:nvPr/>
          </p:nvSpPr>
          <p:spPr>
            <a:xfrm>
              <a:off x="5943602" y="795198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B311245-D831-2A49-8F0C-06D8B0035B3C}"/>
                </a:ext>
              </a:extLst>
            </p:cNvPr>
            <p:cNvSpPr/>
            <p:nvPr/>
          </p:nvSpPr>
          <p:spPr>
            <a:xfrm>
              <a:off x="6032942" y="884536"/>
              <a:ext cx="4351285" cy="1729328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/>
                <a:t>Category Four Title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876A56C-E8B8-9F4A-A85E-7DB8925521C7}"/>
              </a:ext>
            </a:extLst>
          </p:cNvPr>
          <p:cNvGrpSpPr/>
          <p:nvPr/>
        </p:nvGrpSpPr>
        <p:grpSpPr>
          <a:xfrm>
            <a:off x="5918889" y="3429000"/>
            <a:ext cx="4535217" cy="1285103"/>
            <a:chOff x="5943602" y="2761011"/>
            <a:chExt cx="4535217" cy="191588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9C67AD4-1872-6446-A3BB-86FE85547822}"/>
                </a:ext>
              </a:extLst>
            </p:cNvPr>
            <p:cNvSpPr/>
            <p:nvPr/>
          </p:nvSpPr>
          <p:spPr>
            <a:xfrm>
              <a:off x="5943602" y="2761011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61553F6-859B-454F-A791-82E25467C6D2}"/>
                </a:ext>
              </a:extLst>
            </p:cNvPr>
            <p:cNvSpPr/>
            <p:nvPr/>
          </p:nvSpPr>
          <p:spPr>
            <a:xfrm>
              <a:off x="6032942" y="2850349"/>
              <a:ext cx="4351285" cy="1729328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/>
                <a:t>Category Five Title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5DEF67-6869-4049-8FCE-0A117612BA1F}"/>
              </a:ext>
            </a:extLst>
          </p:cNvPr>
          <p:cNvGrpSpPr/>
          <p:nvPr/>
        </p:nvGrpSpPr>
        <p:grpSpPr>
          <a:xfrm>
            <a:off x="5918889" y="4994410"/>
            <a:ext cx="4535217" cy="1285104"/>
            <a:chOff x="5943602" y="4726824"/>
            <a:chExt cx="4535217" cy="1915888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1B00A83-155E-7544-9EC3-7EDAFB1C4D3F}"/>
                </a:ext>
              </a:extLst>
            </p:cNvPr>
            <p:cNvSpPr/>
            <p:nvPr/>
          </p:nvSpPr>
          <p:spPr>
            <a:xfrm>
              <a:off x="5943602" y="4726824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BA9F2C4-C148-2C49-BD35-77F049050E44}"/>
                </a:ext>
              </a:extLst>
            </p:cNvPr>
            <p:cNvSpPr/>
            <p:nvPr/>
          </p:nvSpPr>
          <p:spPr>
            <a:xfrm>
              <a:off x="6032942" y="4816162"/>
              <a:ext cx="4351285" cy="1729328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/>
                <a:t>Category Six Title</a:t>
              </a:r>
            </a:p>
          </p:txBody>
        </p:sp>
      </p:grpSp>
      <p:sp>
        <p:nvSpPr>
          <p:cNvPr id="21" name="Rounded Rectangle 2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632AC87-1FB6-9D4B-ADDD-4E729F9B5C00}"/>
              </a:ext>
            </a:extLst>
          </p:cNvPr>
          <p:cNvSpPr/>
          <p:nvPr/>
        </p:nvSpPr>
        <p:spPr>
          <a:xfrm>
            <a:off x="6704728" y="312624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Jeopardy Board</a:t>
            </a:r>
          </a:p>
        </p:txBody>
      </p:sp>
    </p:spTree>
    <p:extLst>
      <p:ext uri="{BB962C8B-B14F-4D97-AF65-F5344CB8AC3E}">
        <p14:creationId xmlns:p14="http://schemas.microsoft.com/office/powerpoint/2010/main" val="61626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9B173-D610-6A41-A115-4901EF0BDA51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Main Jeopardy Board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9A14BC-B418-1A4D-82C0-03D3CCC659BA}"/>
              </a:ext>
            </a:extLst>
          </p:cNvPr>
          <p:cNvSpPr/>
          <p:nvPr/>
        </p:nvSpPr>
        <p:spPr>
          <a:xfrm>
            <a:off x="385948" y="950026"/>
            <a:ext cx="11115304" cy="5605153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E56A38F-67CA-1640-A965-B210FC01FCB0}"/>
              </a:ext>
            </a:extLst>
          </p:cNvPr>
          <p:cNvSpPr/>
          <p:nvPr/>
        </p:nvSpPr>
        <p:spPr>
          <a:xfrm>
            <a:off x="9636209" y="5601233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3" name="Right Arrow 2">
            <a:hlinkClick r:id="rId4" action="ppaction://hlinksldjump"/>
            <a:extLst>
              <a:ext uri="{FF2B5EF4-FFF2-40B4-BE49-F238E27FC236}">
                <a16:creationId xmlns:a16="http://schemas.microsoft.com/office/drawing/2014/main" id="{BF6E8ABC-5F0A-F14D-AD85-82D1427696DB}"/>
              </a:ext>
            </a:extLst>
          </p:cNvPr>
          <p:cNvSpPr/>
          <p:nvPr/>
        </p:nvSpPr>
        <p:spPr>
          <a:xfrm>
            <a:off x="9975273" y="128856"/>
            <a:ext cx="1525979" cy="722043"/>
          </a:xfrm>
          <a:prstGeom prst="rightArrow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End Game</a:t>
            </a:r>
          </a:p>
        </p:txBody>
      </p:sp>
      <p:sp>
        <p:nvSpPr>
          <p:cNvPr id="51" name="Rectangle 5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80F58F01-97DD-9F4F-8A70-6CAB6897E26F}"/>
              </a:ext>
            </a:extLst>
          </p:cNvPr>
          <p:cNvSpPr/>
          <p:nvPr/>
        </p:nvSpPr>
        <p:spPr>
          <a:xfrm>
            <a:off x="609771" y="1198907"/>
            <a:ext cx="1618423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Category 1</a:t>
            </a:r>
          </a:p>
        </p:txBody>
      </p:sp>
      <p:sp>
        <p:nvSpPr>
          <p:cNvPr id="52" name="Rectangle 51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A92BD-1BE1-214C-8FE2-FE582D42347D}"/>
              </a:ext>
            </a:extLst>
          </p:cNvPr>
          <p:cNvSpPr/>
          <p:nvPr/>
        </p:nvSpPr>
        <p:spPr>
          <a:xfrm>
            <a:off x="2408600" y="1198904"/>
            <a:ext cx="1618422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Category 2</a:t>
            </a:r>
          </a:p>
        </p:txBody>
      </p:sp>
      <p:sp>
        <p:nvSpPr>
          <p:cNvPr id="53" name="Rectangle 5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0350A01-851B-1F42-8649-C86440604431}"/>
              </a:ext>
            </a:extLst>
          </p:cNvPr>
          <p:cNvSpPr/>
          <p:nvPr/>
        </p:nvSpPr>
        <p:spPr>
          <a:xfrm>
            <a:off x="4212868" y="1198904"/>
            <a:ext cx="1623673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Category 3</a:t>
            </a:r>
          </a:p>
        </p:txBody>
      </p:sp>
      <p:sp>
        <p:nvSpPr>
          <p:cNvPr id="54" name="Rectangle 5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85B5BAED-1B61-3E40-A85D-43F47FE1D8CF}"/>
              </a:ext>
            </a:extLst>
          </p:cNvPr>
          <p:cNvSpPr/>
          <p:nvPr/>
        </p:nvSpPr>
        <p:spPr>
          <a:xfrm>
            <a:off x="6017173" y="1202392"/>
            <a:ext cx="1623673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Category 4</a:t>
            </a:r>
          </a:p>
        </p:txBody>
      </p:sp>
      <p:sp>
        <p:nvSpPr>
          <p:cNvPr id="55" name="Rectangle 5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9233297B-09CB-AC4D-B8C9-878D4DB4C9FD}"/>
              </a:ext>
            </a:extLst>
          </p:cNvPr>
          <p:cNvSpPr/>
          <p:nvPr/>
        </p:nvSpPr>
        <p:spPr>
          <a:xfrm>
            <a:off x="9636211" y="1198904"/>
            <a:ext cx="1623673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Category 6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980A6999-ACD4-D84C-B1B9-DFC88E6D7F19}"/>
              </a:ext>
            </a:extLst>
          </p:cNvPr>
          <p:cNvSpPr/>
          <p:nvPr/>
        </p:nvSpPr>
        <p:spPr>
          <a:xfrm>
            <a:off x="7826692" y="1198904"/>
            <a:ext cx="1623673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Category 5</a:t>
            </a:r>
          </a:p>
        </p:txBody>
      </p:sp>
      <p:sp>
        <p:nvSpPr>
          <p:cNvPr id="62" name="Rectangle 61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E95FBF51-731A-764B-B464-EC154C5D5CE1}"/>
              </a:ext>
            </a:extLst>
          </p:cNvPr>
          <p:cNvSpPr/>
          <p:nvPr/>
        </p:nvSpPr>
        <p:spPr>
          <a:xfrm>
            <a:off x="609771" y="2283635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63" name="Rectangle 62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C30C188C-8012-C94D-9DE1-2C61AE18946A}"/>
              </a:ext>
            </a:extLst>
          </p:cNvPr>
          <p:cNvSpPr/>
          <p:nvPr/>
        </p:nvSpPr>
        <p:spPr>
          <a:xfrm>
            <a:off x="609771" y="31081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64" name="Rectangle 63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0DDEDA46-7936-8E4C-8CC4-5E0970FC4140}"/>
              </a:ext>
            </a:extLst>
          </p:cNvPr>
          <p:cNvSpPr/>
          <p:nvPr/>
        </p:nvSpPr>
        <p:spPr>
          <a:xfrm>
            <a:off x="609769" y="3937309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65" name="Rectangle 64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0A18DA18-E0D1-5445-8708-4A3AD3362B22}"/>
              </a:ext>
            </a:extLst>
          </p:cNvPr>
          <p:cNvSpPr/>
          <p:nvPr/>
        </p:nvSpPr>
        <p:spPr>
          <a:xfrm>
            <a:off x="609769" y="47692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66" name="Rectangle 65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76B69F49-CE7C-5C48-AE3A-AD055AFD7590}"/>
              </a:ext>
            </a:extLst>
          </p:cNvPr>
          <p:cNvSpPr/>
          <p:nvPr/>
        </p:nvSpPr>
        <p:spPr>
          <a:xfrm>
            <a:off x="609769" y="5601233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67" name="Rectangle 66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EEE9AF15-89EB-0B44-B5C5-2689EC4A1269}"/>
              </a:ext>
            </a:extLst>
          </p:cNvPr>
          <p:cNvSpPr/>
          <p:nvPr/>
        </p:nvSpPr>
        <p:spPr>
          <a:xfrm>
            <a:off x="2408599" y="2283635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68" name="Rectangle 67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A0496656-80BC-0642-95F3-7E7570F0ED4A}"/>
              </a:ext>
            </a:extLst>
          </p:cNvPr>
          <p:cNvSpPr/>
          <p:nvPr/>
        </p:nvSpPr>
        <p:spPr>
          <a:xfrm>
            <a:off x="2408599" y="31081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69" name="Rectangle 68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46561BDD-BD7A-144A-B908-3F03FE9F69DC}"/>
              </a:ext>
            </a:extLst>
          </p:cNvPr>
          <p:cNvSpPr/>
          <p:nvPr/>
        </p:nvSpPr>
        <p:spPr>
          <a:xfrm>
            <a:off x="2408597" y="3937309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70" name="Rectangle 69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352EE25A-A5CB-804B-884B-25A3B3192741}"/>
              </a:ext>
            </a:extLst>
          </p:cNvPr>
          <p:cNvSpPr/>
          <p:nvPr/>
        </p:nvSpPr>
        <p:spPr>
          <a:xfrm>
            <a:off x="2408597" y="47692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71" name="Rectangle 70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514802AB-F740-CC47-BD79-64D9FBC5D44A}"/>
              </a:ext>
            </a:extLst>
          </p:cNvPr>
          <p:cNvSpPr/>
          <p:nvPr/>
        </p:nvSpPr>
        <p:spPr>
          <a:xfrm>
            <a:off x="2408597" y="5601233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72" name="Rectangle 71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230F075C-8ADE-EC43-867A-B060CEB15176}"/>
              </a:ext>
            </a:extLst>
          </p:cNvPr>
          <p:cNvSpPr/>
          <p:nvPr/>
        </p:nvSpPr>
        <p:spPr>
          <a:xfrm>
            <a:off x="4207427" y="2283635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73" name="Rectangle 72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C3BA394E-55EF-2B43-94CC-3340830BA44C}"/>
              </a:ext>
            </a:extLst>
          </p:cNvPr>
          <p:cNvSpPr/>
          <p:nvPr/>
        </p:nvSpPr>
        <p:spPr>
          <a:xfrm>
            <a:off x="4207427" y="31081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74" name="Rectangle 73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FC3719C8-469F-5A4D-9DC4-F8AA3D0CF7C4}"/>
              </a:ext>
            </a:extLst>
          </p:cNvPr>
          <p:cNvSpPr/>
          <p:nvPr/>
        </p:nvSpPr>
        <p:spPr>
          <a:xfrm>
            <a:off x="4207425" y="3937309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75" name="Rectangle 74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96025279-6715-3C41-86E7-AE86D8121DC5}"/>
              </a:ext>
            </a:extLst>
          </p:cNvPr>
          <p:cNvSpPr/>
          <p:nvPr/>
        </p:nvSpPr>
        <p:spPr>
          <a:xfrm>
            <a:off x="4207425" y="47692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76" name="Rectangle 75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3FE1521A-9E14-2846-992E-F69E118A16F0}"/>
              </a:ext>
            </a:extLst>
          </p:cNvPr>
          <p:cNvSpPr/>
          <p:nvPr/>
        </p:nvSpPr>
        <p:spPr>
          <a:xfrm>
            <a:off x="4207425" y="5601233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77" name="Rectangle 76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2E2B7C3D-064F-A444-8ADC-CFAD851626AA}"/>
              </a:ext>
            </a:extLst>
          </p:cNvPr>
          <p:cNvSpPr/>
          <p:nvPr/>
        </p:nvSpPr>
        <p:spPr>
          <a:xfrm>
            <a:off x="6006253" y="2283635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78" name="Rectangle 77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4BB1838F-DBA0-6A4D-AE6E-D0E6351D202D}"/>
              </a:ext>
            </a:extLst>
          </p:cNvPr>
          <p:cNvSpPr/>
          <p:nvPr/>
        </p:nvSpPr>
        <p:spPr>
          <a:xfrm>
            <a:off x="6006253" y="31081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79" name="Rectangle 78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8D205400-C4A9-D14A-A374-63917A4BCB63}"/>
              </a:ext>
            </a:extLst>
          </p:cNvPr>
          <p:cNvSpPr/>
          <p:nvPr/>
        </p:nvSpPr>
        <p:spPr>
          <a:xfrm>
            <a:off x="6006251" y="3937309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80" name="Rectangle 79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0F721153-441C-964D-A835-D7653A489E30}"/>
              </a:ext>
            </a:extLst>
          </p:cNvPr>
          <p:cNvSpPr/>
          <p:nvPr/>
        </p:nvSpPr>
        <p:spPr>
          <a:xfrm>
            <a:off x="6006251" y="47692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81" name="Rectangle 80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611D05BF-6678-7D40-85CB-9F92820F392A}"/>
              </a:ext>
            </a:extLst>
          </p:cNvPr>
          <p:cNvSpPr/>
          <p:nvPr/>
        </p:nvSpPr>
        <p:spPr>
          <a:xfrm>
            <a:off x="6006251" y="5601233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82" name="Rectangle 81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4F2E3CF9-DB96-0F41-AF8B-29E38776C39B}"/>
              </a:ext>
            </a:extLst>
          </p:cNvPr>
          <p:cNvSpPr/>
          <p:nvPr/>
        </p:nvSpPr>
        <p:spPr>
          <a:xfrm>
            <a:off x="7839162" y="2283635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83" name="Rectangle 82">
            <a:hlinkClick r:id="rId26" action="ppaction://hlinksldjump" highlightClick="1"/>
            <a:extLst>
              <a:ext uri="{FF2B5EF4-FFF2-40B4-BE49-F238E27FC236}">
                <a16:creationId xmlns:a16="http://schemas.microsoft.com/office/drawing/2014/main" id="{EC091F53-A927-404D-A88D-AA88023B578A}"/>
              </a:ext>
            </a:extLst>
          </p:cNvPr>
          <p:cNvSpPr/>
          <p:nvPr/>
        </p:nvSpPr>
        <p:spPr>
          <a:xfrm>
            <a:off x="7839162" y="31081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84" name="Rectangle 83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23692E18-E5F4-1649-BB41-98AFC769FFF1}"/>
              </a:ext>
            </a:extLst>
          </p:cNvPr>
          <p:cNvSpPr/>
          <p:nvPr/>
        </p:nvSpPr>
        <p:spPr>
          <a:xfrm>
            <a:off x="7839160" y="3937309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85" name="Rectangle 84">
            <a:hlinkClick r:id="rId28" action="ppaction://hlinksldjump" highlightClick="1"/>
            <a:extLst>
              <a:ext uri="{FF2B5EF4-FFF2-40B4-BE49-F238E27FC236}">
                <a16:creationId xmlns:a16="http://schemas.microsoft.com/office/drawing/2014/main" id="{F352BB8B-0E98-1042-955D-B2A10BB2A680}"/>
              </a:ext>
            </a:extLst>
          </p:cNvPr>
          <p:cNvSpPr/>
          <p:nvPr/>
        </p:nvSpPr>
        <p:spPr>
          <a:xfrm>
            <a:off x="7839160" y="47692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86" name="Rectangle 85">
            <a:hlinkClick r:id="rId29" action="ppaction://hlinksldjump" highlightClick="1"/>
            <a:extLst>
              <a:ext uri="{FF2B5EF4-FFF2-40B4-BE49-F238E27FC236}">
                <a16:creationId xmlns:a16="http://schemas.microsoft.com/office/drawing/2014/main" id="{C6FF5BE3-C728-D44E-8977-106DF4274772}"/>
              </a:ext>
            </a:extLst>
          </p:cNvPr>
          <p:cNvSpPr/>
          <p:nvPr/>
        </p:nvSpPr>
        <p:spPr>
          <a:xfrm>
            <a:off x="7839160" y="5601233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87" name="Rectangle 86">
            <a:hlinkClick r:id="rId30" action="ppaction://hlinksldjump" highlightClick="1"/>
            <a:extLst>
              <a:ext uri="{FF2B5EF4-FFF2-40B4-BE49-F238E27FC236}">
                <a16:creationId xmlns:a16="http://schemas.microsoft.com/office/drawing/2014/main" id="{67FA43BB-7D64-4543-99F2-7D82A2765943}"/>
              </a:ext>
            </a:extLst>
          </p:cNvPr>
          <p:cNvSpPr/>
          <p:nvPr/>
        </p:nvSpPr>
        <p:spPr>
          <a:xfrm>
            <a:off x="9636211" y="2283635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88" name="Rectangle 87">
            <a:hlinkClick r:id="rId31" action="ppaction://hlinksldjump" highlightClick="1"/>
            <a:extLst>
              <a:ext uri="{FF2B5EF4-FFF2-40B4-BE49-F238E27FC236}">
                <a16:creationId xmlns:a16="http://schemas.microsoft.com/office/drawing/2014/main" id="{644C63FC-24A0-2E4F-BD1C-CF087AE39691}"/>
              </a:ext>
            </a:extLst>
          </p:cNvPr>
          <p:cNvSpPr/>
          <p:nvPr/>
        </p:nvSpPr>
        <p:spPr>
          <a:xfrm>
            <a:off x="9636211" y="31081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89" name="Rectangle 88">
            <a:hlinkClick r:id="rId32" action="ppaction://hlinksldjump" highlightClick="1"/>
            <a:extLst>
              <a:ext uri="{FF2B5EF4-FFF2-40B4-BE49-F238E27FC236}">
                <a16:creationId xmlns:a16="http://schemas.microsoft.com/office/drawing/2014/main" id="{D57B05A6-B53F-554B-A1A5-8E19A96F754A}"/>
              </a:ext>
            </a:extLst>
          </p:cNvPr>
          <p:cNvSpPr/>
          <p:nvPr/>
        </p:nvSpPr>
        <p:spPr>
          <a:xfrm>
            <a:off x="9636209" y="3937309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90" name="Rectangle 89">
            <a:hlinkClick r:id="rId33" action="ppaction://hlinksldjump" highlightClick="1"/>
            <a:extLst>
              <a:ext uri="{FF2B5EF4-FFF2-40B4-BE49-F238E27FC236}">
                <a16:creationId xmlns:a16="http://schemas.microsoft.com/office/drawing/2014/main" id="{DDC4A535-3724-8D41-8A07-389D4CD50DD9}"/>
              </a:ext>
            </a:extLst>
          </p:cNvPr>
          <p:cNvSpPr/>
          <p:nvPr/>
        </p:nvSpPr>
        <p:spPr>
          <a:xfrm>
            <a:off x="9636209" y="4769271"/>
            <a:ext cx="1618423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chemeClr val="tx1"/>
                </a:solidFill>
              </a:rPr>
              <a:t>400</a:t>
            </a:r>
          </a:p>
        </p:txBody>
      </p:sp>
    </p:spTree>
    <p:extLst>
      <p:ext uri="{BB962C8B-B14F-4D97-AF65-F5344CB8AC3E}">
        <p14:creationId xmlns:p14="http://schemas.microsoft.com/office/powerpoint/2010/main" val="12547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1 Title: 100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08687EE-3BBC-0846-94FC-B26A5C8F4EA7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437C12-E405-B24F-BC69-0A6E6DF66125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</p:spTree>
    <p:extLst>
      <p:ext uri="{BB962C8B-B14F-4D97-AF65-F5344CB8AC3E}">
        <p14:creationId xmlns:p14="http://schemas.microsoft.com/office/powerpoint/2010/main" val="133276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1 Title: 200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B5AFC77-88B4-F44E-8F84-2091CAB3FEA8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05649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1 Title: 300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F733AFF-3ADD-AA48-B6DE-5902D225A073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15157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1074746"/>
            <a:ext cx="10131971" cy="3623377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6A827-B6CA-144C-B6A4-E8BD542003F8}"/>
              </a:ext>
            </a:extLst>
          </p:cNvPr>
          <p:cNvSpPr txBox="1"/>
          <p:nvPr/>
        </p:nvSpPr>
        <p:spPr>
          <a:xfrm>
            <a:off x="1163852" y="5130360"/>
            <a:ext cx="188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WHAT/WHO IS …..</a:t>
            </a:r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891525" y="1337289"/>
            <a:ext cx="6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INSERT QUESTION HERE….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Category 1 Title: 400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F98747A-0089-7949-A326-36DDFBB9BDEF}"/>
              </a:ext>
            </a:extLst>
          </p:cNvPr>
          <p:cNvSpPr/>
          <p:nvPr/>
        </p:nvSpPr>
        <p:spPr>
          <a:xfrm>
            <a:off x="1035365" y="4022956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0300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9ECE791E1D4B82EC254E1D2D1093" ma:contentTypeVersion="13" ma:contentTypeDescription="Create a new document." ma:contentTypeScope="" ma:versionID="8c9432f440b7ecde922ff5cd32b3edcb">
  <xsd:schema xmlns:xsd="http://www.w3.org/2001/XMLSchema" xmlns:xs="http://www.w3.org/2001/XMLSchema" xmlns:p="http://schemas.microsoft.com/office/2006/metadata/properties" xmlns:ns2="a014e970-da5e-4088-a0d0-2aa3c5b6aa38" xmlns:ns3="14ba601d-3c7d-4b9d-9954-1b70fb840f2f" targetNamespace="http://schemas.microsoft.com/office/2006/metadata/properties" ma:root="true" ma:fieldsID="5df424a7f2025da1a9a7dcb0850f57e5" ns2:_="" ns3:_="">
    <xsd:import namespace="a014e970-da5e-4088-a0d0-2aa3c5b6aa38"/>
    <xsd:import namespace="14ba601d-3c7d-4b9d-9954-1b70fb840f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4e970-da5e-4088-a0d0-2aa3c5b6a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a601d-3c7d-4b9d-9954-1b70fb840f2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79D805-4563-4209-A7A9-82E2B48E3A04}">
  <ds:schemaRefs>
    <ds:schemaRef ds:uri="14ba601d-3c7d-4b9d-9954-1b70fb840f2f"/>
    <ds:schemaRef ds:uri="a014e970-da5e-4088-a0d0-2aa3c5b6aa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34D298F-E9C6-46EB-BFA5-D5A6166E53F5}"/>
</file>

<file path=customXml/itemProps3.xml><?xml version="1.0" encoding="utf-8"?>
<ds:datastoreItem xmlns:ds="http://schemas.openxmlformats.org/officeDocument/2006/customXml" ds:itemID="{3CD1EB3C-3ECA-423E-9739-11F9767D84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Application>Microsoft Office PowerPoint</Application>
  <PresentationFormat>Custom</PresentationFormat>
  <Slides>36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 Black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Glatt</dc:creator>
  <cp:revision>1</cp:revision>
  <dcterms:created xsi:type="dcterms:W3CDTF">2021-06-08T08:36:13Z</dcterms:created>
  <dcterms:modified xsi:type="dcterms:W3CDTF">2021-06-14T17:49:55Z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0x01010078F59ECE791E1D4B82EC254E1D2D1093</vt:lpwstr>
  </property>
</Properties>
</file>