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3"/>
  </p:notesMasterIdLst>
  <p:sldIdLst>
    <p:sldId id="256" r:id="rId5"/>
    <p:sldId id="257" r:id="rId6"/>
    <p:sldId id="283" r:id="rId7"/>
    <p:sldId id="335" r:id="rId8"/>
    <p:sldId id="343" r:id="rId9"/>
    <p:sldId id="338" r:id="rId10"/>
    <p:sldId id="340" r:id="rId11"/>
    <p:sldId id="341" r:id="rId12"/>
    <p:sldId id="342" r:id="rId13"/>
    <p:sldId id="336" r:id="rId14"/>
    <p:sldId id="337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65" r:id="rId37"/>
    <p:sldId id="366" r:id="rId38"/>
    <p:sldId id="367" r:id="rId39"/>
    <p:sldId id="368" r:id="rId40"/>
    <p:sldId id="369" r:id="rId41"/>
    <p:sldId id="275" r:id="rId42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F1D5A"/>
    <a:srgbClr val="F7CE4C"/>
    <a:srgbClr val="E4B200"/>
    <a:srgbClr val="622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1D379E-8B68-3B4C-B3D0-BFB7A7DC8E27}" v="990" dt="2021-06-14T18:30:24.712"/>
    <p1510:client id="{E5E43E8B-7DDD-C51D-68C5-BBF4D4D7EE2C}" v="50" dt="2021-06-14T14:08:44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5"/>
    <p:restoredTop sz="94689"/>
  </p:normalViewPr>
  <p:slideViewPr>
    <p:cSldViewPr snapToGrid="0">
      <p:cViewPr varScale="1">
        <p:scale>
          <a:sx n="155" d="100"/>
          <a:sy n="155" d="100"/>
        </p:scale>
        <p:origin x="488" y="200"/>
      </p:cViewPr>
      <p:guideLst>
        <p:guide orient="horz" pos="2160"/>
        <p:guide pos="3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att, Hannah" userId="03d14ea4-e2cd-48c3-824c-89924a6dc6d5" providerId="ADAL" clId="{035445D5-BBD9-E948-9AA2-7397BA1C6862}"/>
    <pc:docChg chg="undo custSel addSld delSld modSld">
      <pc:chgData name="Glatt, Hannah" userId="03d14ea4-e2cd-48c3-824c-89924a6dc6d5" providerId="ADAL" clId="{035445D5-BBD9-E948-9AA2-7397BA1C6862}" dt="2021-06-09T15:23:27.714" v="1209"/>
      <pc:docMkLst>
        <pc:docMk/>
      </pc:docMkLst>
      <pc:sldChg chg="addSp modSp mod">
        <pc:chgData name="Glatt, Hannah" userId="03d14ea4-e2cd-48c3-824c-89924a6dc6d5" providerId="ADAL" clId="{035445D5-BBD9-E948-9AA2-7397BA1C6862}" dt="2021-06-09T15:23:27.714" v="1209"/>
        <pc:sldMkLst>
          <pc:docMk/>
          <pc:sldMk cId="2424625505" sldId="256"/>
        </pc:sldMkLst>
        <pc:spChg chg="add mod">
          <ac:chgData name="Glatt, Hannah" userId="03d14ea4-e2cd-48c3-824c-89924a6dc6d5" providerId="ADAL" clId="{035445D5-BBD9-E948-9AA2-7397BA1C6862}" dt="2021-06-09T15:23:01.387" v="1207"/>
          <ac:spMkLst>
            <pc:docMk/>
            <pc:sldMk cId="2424625505" sldId="256"/>
            <ac:spMk id="2" creationId="{CD1BD285-6435-2544-BB5D-6EA3D9CC043F}"/>
          </ac:spMkLst>
        </pc:spChg>
        <pc:spChg chg="add mod">
          <ac:chgData name="Glatt, Hannah" userId="03d14ea4-e2cd-48c3-824c-89924a6dc6d5" providerId="ADAL" clId="{035445D5-BBD9-E948-9AA2-7397BA1C6862}" dt="2021-06-09T15:22:46.080" v="1206" actId="767"/>
          <ac:spMkLst>
            <pc:docMk/>
            <pc:sldMk cId="2424625505" sldId="256"/>
            <ac:spMk id="3" creationId="{0A763D80-7214-614A-8F53-40E7390B184D}"/>
          </ac:spMkLst>
        </pc:spChg>
        <pc:spChg chg="mod">
          <ac:chgData name="Glatt, Hannah" userId="03d14ea4-e2cd-48c3-824c-89924a6dc6d5" providerId="ADAL" clId="{035445D5-BBD9-E948-9AA2-7397BA1C6862}" dt="2021-06-09T13:26:24.117" v="10" actId="20577"/>
          <ac:spMkLst>
            <pc:docMk/>
            <pc:sldMk cId="2424625505" sldId="256"/>
            <ac:spMk id="4" creationId="{85CA461B-A88B-4917-A002-B3E1215F3129}"/>
          </ac:spMkLst>
        </pc:spChg>
        <pc:spChg chg="add mod">
          <ac:chgData name="Glatt, Hannah" userId="03d14ea4-e2cd-48c3-824c-89924a6dc6d5" providerId="ADAL" clId="{035445D5-BBD9-E948-9AA2-7397BA1C6862}" dt="2021-06-09T15:23:16.007" v="1208"/>
          <ac:spMkLst>
            <pc:docMk/>
            <pc:sldMk cId="2424625505" sldId="256"/>
            <ac:spMk id="23" creationId="{153EEFCA-03D6-EE43-8654-9A7284290DD9}"/>
          </ac:spMkLst>
        </pc:spChg>
        <pc:spChg chg="add mod">
          <ac:chgData name="Glatt, Hannah" userId="03d14ea4-e2cd-48c3-824c-89924a6dc6d5" providerId="ADAL" clId="{035445D5-BBD9-E948-9AA2-7397BA1C6862}" dt="2021-06-09T15:23:27.714" v="1209"/>
          <ac:spMkLst>
            <pc:docMk/>
            <pc:sldMk cId="2424625505" sldId="256"/>
            <ac:spMk id="24" creationId="{00E880C3-B325-2542-80AC-6B8D32AC7F63}"/>
          </ac:spMkLst>
        </pc:spChg>
      </pc:sldChg>
      <pc:sldChg chg="delSp modSp mod">
        <pc:chgData name="Glatt, Hannah" userId="03d14ea4-e2cd-48c3-824c-89924a6dc6d5" providerId="ADAL" clId="{035445D5-BBD9-E948-9AA2-7397BA1C6862}" dt="2021-06-09T13:46:48.084" v="102" actId="20577"/>
        <pc:sldMkLst>
          <pc:docMk/>
          <pc:sldMk cId="3514951038" sldId="257"/>
        </pc:sldMkLst>
        <pc:spChg chg="del">
          <ac:chgData name="Glatt, Hannah" userId="03d14ea4-e2cd-48c3-824c-89924a6dc6d5" providerId="ADAL" clId="{035445D5-BBD9-E948-9AA2-7397BA1C6862}" dt="2021-06-09T13:33:35.477" v="11" actId="478"/>
          <ac:spMkLst>
            <pc:docMk/>
            <pc:sldMk cId="3514951038" sldId="257"/>
            <ac:spMk id="18" creationId="{2F35FCB8-D026-5240-A9CC-52289E4878DA}"/>
          </ac:spMkLst>
        </pc:spChg>
        <pc:spChg chg="mod">
          <ac:chgData name="Glatt, Hannah" userId="03d14ea4-e2cd-48c3-824c-89924a6dc6d5" providerId="ADAL" clId="{035445D5-BBD9-E948-9AA2-7397BA1C6862}" dt="2021-06-09T13:46:48.084" v="102" actId="20577"/>
          <ac:spMkLst>
            <pc:docMk/>
            <pc:sldMk cId="3514951038" sldId="257"/>
            <ac:spMk id="19" creationId="{101B2EE4-6AE1-6448-BCFB-95C5F6EBBDC2}"/>
          </ac:spMkLst>
        </pc:spChg>
      </pc:sldChg>
      <pc:sldChg chg="delSp modSp del mod">
        <pc:chgData name="Glatt, Hannah" userId="03d14ea4-e2cd-48c3-824c-89924a6dc6d5" providerId="ADAL" clId="{035445D5-BBD9-E948-9AA2-7397BA1C6862}" dt="2021-06-09T13:40:06.949" v="63" actId="2696"/>
        <pc:sldMkLst>
          <pc:docMk/>
          <pc:sldMk cId="3749938491" sldId="259"/>
        </pc:sldMkLst>
        <pc:spChg chg="del mod">
          <ac:chgData name="Glatt, Hannah" userId="03d14ea4-e2cd-48c3-824c-89924a6dc6d5" providerId="ADAL" clId="{035445D5-BBD9-E948-9AA2-7397BA1C6862}" dt="2021-06-09T13:39:51.446" v="61" actId="478"/>
          <ac:spMkLst>
            <pc:docMk/>
            <pc:sldMk cId="3749938491" sldId="259"/>
            <ac:spMk id="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39:54.003" v="62" actId="478"/>
          <ac:spMkLst>
            <pc:docMk/>
            <pc:sldMk cId="3749938491" sldId="259"/>
            <ac:spMk id="3" creationId="{00000000-0000-0000-0000-000000000000}"/>
          </ac:spMkLst>
        </pc:s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667691129" sldId="26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1768631413" sldId="262"/>
        </pc:sldMkLst>
      </pc:sldChg>
      <pc:sldChg chg="del">
        <pc:chgData name="Glatt, Hannah" userId="03d14ea4-e2cd-48c3-824c-89924a6dc6d5" providerId="ADAL" clId="{035445D5-BBD9-E948-9AA2-7397BA1C6862}" dt="2021-06-09T13:40:07.536" v="64" actId="2696"/>
        <pc:sldMkLst>
          <pc:docMk/>
          <pc:sldMk cId="1227689218" sldId="263"/>
        </pc:sldMkLst>
      </pc:sldChg>
      <pc:sldChg chg="del">
        <pc:chgData name="Glatt, Hannah" userId="03d14ea4-e2cd-48c3-824c-89924a6dc6d5" providerId="ADAL" clId="{035445D5-BBD9-E948-9AA2-7397BA1C6862}" dt="2021-06-09T13:40:11.188" v="65" actId="2696"/>
        <pc:sldMkLst>
          <pc:docMk/>
          <pc:sldMk cId="135298042" sldId="264"/>
        </pc:sldMkLst>
      </pc:sldChg>
      <pc:sldChg chg="del">
        <pc:chgData name="Glatt, Hannah" userId="03d14ea4-e2cd-48c3-824c-89924a6dc6d5" providerId="ADAL" clId="{035445D5-BBD9-E948-9AA2-7397BA1C6862}" dt="2021-06-09T13:40:12.236" v="66" actId="2696"/>
        <pc:sldMkLst>
          <pc:docMk/>
          <pc:sldMk cId="2092609191" sldId="265"/>
        </pc:sldMkLst>
      </pc:sldChg>
      <pc:sldChg chg="addSp delSp modSp mod delAnim modAnim">
        <pc:chgData name="Glatt, Hannah" userId="03d14ea4-e2cd-48c3-824c-89924a6dc6d5" providerId="ADAL" clId="{035445D5-BBD9-E948-9AA2-7397BA1C6862}" dt="2021-06-09T15:11:08.518" v="1089"/>
        <pc:sldMkLst>
          <pc:docMk/>
          <pc:sldMk cId="2092609191" sldId="266"/>
        </pc:sldMkLst>
        <pc:spChg chg="del">
          <ac:chgData name="Glatt, Hannah" userId="03d14ea4-e2cd-48c3-824c-89924a6dc6d5" providerId="ADAL" clId="{035445D5-BBD9-E948-9AA2-7397BA1C6862}" dt="2021-06-09T13:51:44.557" v="240" actId="478"/>
          <ac:spMkLst>
            <pc:docMk/>
            <pc:sldMk cId="2092609191" sldId="266"/>
            <ac:spMk id="2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" creationId="{513A5233-3AE0-E248-9EB3-32CEDBFC23FD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" creationId="{A0F95A43-942D-1040-ADB3-BDF46B89B64D}"/>
          </ac:spMkLst>
        </pc:spChg>
        <pc:spChg chg="add mod">
          <ac:chgData name="Glatt, Hannah" userId="03d14ea4-e2cd-48c3-824c-89924a6dc6d5" providerId="ADAL" clId="{035445D5-BBD9-E948-9AA2-7397BA1C6862}" dt="2021-06-09T13:54:48.951" v="317" actId="1076"/>
          <ac:spMkLst>
            <pc:docMk/>
            <pc:sldMk cId="2092609191" sldId="266"/>
            <ac:spMk id="5" creationId="{C314D451-B5BB-CE4A-9CF5-E673D2978E1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6" creationId="{622804FE-B442-AF42-AA84-9171317E940E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5.766" v="241" actId="478"/>
          <ac:spMkLst>
            <pc:docMk/>
            <pc:sldMk cId="2092609191" sldId="266"/>
            <ac:spMk id="20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1" creationId="{26E13CE2-D3EF-2548-8CA7-E9C40E705CF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2" creationId="{4585899B-123F-494A-86D0-0000B44C699B}"/>
          </ac:spMkLst>
        </pc:spChg>
        <pc:spChg chg="add mod">
          <ac:chgData name="Glatt, Hannah" userId="03d14ea4-e2cd-48c3-824c-89924a6dc6d5" providerId="ADAL" clId="{035445D5-BBD9-E948-9AA2-7397BA1C6862}" dt="2021-06-09T15:11:08.518" v="1089"/>
          <ac:spMkLst>
            <pc:docMk/>
            <pc:sldMk cId="2092609191" sldId="266"/>
            <ac:spMk id="23" creationId="{E126F25E-B257-8E45-AF57-93F3D7958A07}"/>
          </ac:spMkLst>
        </pc:spChg>
        <pc:spChg chg="mod">
          <ac:chgData name="Glatt, Hannah" userId="03d14ea4-e2cd-48c3-824c-89924a6dc6d5" providerId="ADAL" clId="{035445D5-BBD9-E948-9AA2-7397BA1C6862}" dt="2021-06-09T13:51:35.168" v="238" actId="1076"/>
          <ac:spMkLst>
            <pc:docMk/>
            <pc:sldMk cId="2092609191" sldId="266"/>
            <ac:spMk id="3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3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5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6" creationId="{177E27E0-8359-2642-BC09-0388A639E21B}"/>
          </ac:spMkLst>
        </pc:spChg>
        <pc:spChg chg="add del mod">
          <ac:chgData name="Glatt, Hannah" userId="03d14ea4-e2cd-48c3-824c-89924a6dc6d5" providerId="ADAL" clId="{035445D5-BBD9-E948-9AA2-7397BA1C6862}" dt="2021-06-09T13:53:07.400" v="261" actId="478"/>
          <ac:spMkLst>
            <pc:docMk/>
            <pc:sldMk cId="2092609191" sldId="266"/>
            <ac:spMk id="38" creationId="{17CD1FFF-AE84-3949-B913-DC7DE4DEC8BA}"/>
          </ac:spMkLst>
        </pc:spChg>
        <pc:spChg chg="add del mod">
          <ac:chgData name="Glatt, Hannah" userId="03d14ea4-e2cd-48c3-824c-89924a6dc6d5" providerId="ADAL" clId="{035445D5-BBD9-E948-9AA2-7397BA1C6862}" dt="2021-06-09T13:53:06.437" v="260" actId="478"/>
          <ac:spMkLst>
            <pc:docMk/>
            <pc:sldMk cId="2092609191" sldId="266"/>
            <ac:spMk id="39" creationId="{AF53328A-1DBD-4044-BF37-72FADE7CE0D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0" creationId="{EF04C4EA-BA24-EB4A-BE71-8133E635A4E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1" creationId="{4E749B57-ACA3-C44B-8E45-FF77835AE47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2" creationId="{79C93B8B-2530-9F4A-9992-0643F88DA5E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3" creationId="{B5C42403-52A6-5647-A958-148C385F3EE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4" creationId="{AADF3F17-FEB5-3A4D-A1F2-600FB9AFB48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5" creationId="{0C727773-799E-8D4C-B420-F17DD020205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6" creationId="{B60ECEEA-5501-EC43-9021-C8F7B91B8C1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9" creationId="{BC88EFC0-3EE5-6B40-A89B-4A885995DA4A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50" creationId="{C818E8BD-8138-1E4B-AA9C-BACBE0E46A24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6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6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3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4" creationId="{9BBE52BE-3EAD-9540-8C56-EA6852C5CBA1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5" creationId="{E6BC2D83-4554-784D-8D13-87DB51F4AE8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6" creationId="{0F19694F-0F7E-F241-970E-B42622004168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7" creationId="{AF75CF3F-A208-414D-AFF5-03ECEE59F23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8" creationId="{C9DEA5DF-89AB-3F46-893F-2EF41C55B57E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79" creationId="{3C523F36-80C9-E141-9384-CA5CA599DDAB}"/>
          </ac:spMkLst>
        </pc:spChg>
        <pc:spChg chg="add mod">
          <ac:chgData name="Glatt, Hannah" userId="03d14ea4-e2cd-48c3-824c-89924a6dc6d5" providerId="ADAL" clId="{035445D5-BBD9-E948-9AA2-7397BA1C6862}" dt="2021-06-09T14:20:29.364" v="430" actId="20577"/>
          <ac:spMkLst>
            <pc:docMk/>
            <pc:sldMk cId="2092609191" sldId="266"/>
            <ac:spMk id="80" creationId="{8580D9F9-5AA7-DA43-AB6E-6C69ABEAF138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81" creationId="{43B8E0BC-5497-6A4E-A2BF-31158F41AF8B}"/>
          </ac:spMkLst>
        </pc:spChg>
        <pc:spChg chg="add mod topLvl">
          <ac:chgData name="Glatt, Hannah" userId="03d14ea4-e2cd-48c3-824c-89924a6dc6d5" providerId="ADAL" clId="{035445D5-BBD9-E948-9AA2-7397BA1C6862}" dt="2021-06-09T14:31:45.833" v="522" actId="1076"/>
          <ac:spMkLst>
            <pc:docMk/>
            <pc:sldMk cId="2092609191" sldId="266"/>
            <ac:spMk id="82" creationId="{09421160-0EF4-C54A-9902-E31EB91D4E2C}"/>
          </ac:spMkLst>
        </pc:spChg>
        <pc:spChg chg="add mod">
          <ac:chgData name="Glatt, Hannah" userId="03d14ea4-e2cd-48c3-824c-89924a6dc6d5" providerId="ADAL" clId="{035445D5-BBD9-E948-9AA2-7397BA1C6862}" dt="2021-06-09T14:22:45.022" v="463" actId="20577"/>
          <ac:spMkLst>
            <pc:docMk/>
            <pc:sldMk cId="2092609191" sldId="266"/>
            <ac:spMk id="83" creationId="{DB24183B-5161-EB4C-9530-FB85801AC0F5}"/>
          </ac:spMkLst>
        </pc:spChg>
        <pc:spChg chg="add mod topLvl">
          <ac:chgData name="Glatt, Hannah" userId="03d14ea4-e2cd-48c3-824c-89924a6dc6d5" providerId="ADAL" clId="{035445D5-BBD9-E948-9AA2-7397BA1C6862}" dt="2021-06-09T14:33:40.634" v="540" actId="165"/>
          <ac:spMkLst>
            <pc:docMk/>
            <pc:sldMk cId="2092609191" sldId="266"/>
            <ac:spMk id="84" creationId="{D4256D67-4744-5A4A-9560-DEF23EF53945}"/>
          </ac:spMkLst>
        </pc:spChg>
        <pc:spChg chg="add mod">
          <ac:chgData name="Glatt, Hannah" userId="03d14ea4-e2cd-48c3-824c-89924a6dc6d5" providerId="ADAL" clId="{035445D5-BBD9-E948-9AA2-7397BA1C6862}" dt="2021-06-09T14:23:27.061" v="480" actId="20577"/>
          <ac:spMkLst>
            <pc:docMk/>
            <pc:sldMk cId="2092609191" sldId="266"/>
            <ac:spMk id="85" creationId="{09903233-7917-A247-80BB-219E3D53D11A}"/>
          </ac:spMkLst>
        </pc:spChg>
        <pc:spChg chg="add mod">
          <ac:chgData name="Glatt, Hannah" userId="03d14ea4-e2cd-48c3-824c-89924a6dc6d5" providerId="ADAL" clId="{035445D5-BBD9-E948-9AA2-7397BA1C6862}" dt="2021-06-09T14:23:21.425" v="478" actId="20577"/>
          <ac:spMkLst>
            <pc:docMk/>
            <pc:sldMk cId="2092609191" sldId="266"/>
            <ac:spMk id="86" creationId="{FCB305C7-7543-A741-85E4-F40601FD8D71}"/>
          </ac:spMkLst>
        </pc:spChg>
        <pc:spChg chg="add mod">
          <ac:chgData name="Glatt, Hannah" userId="03d14ea4-e2cd-48c3-824c-89924a6dc6d5" providerId="ADAL" clId="{035445D5-BBD9-E948-9AA2-7397BA1C6862}" dt="2021-06-09T14:23:46.591" v="486" actId="20577"/>
          <ac:spMkLst>
            <pc:docMk/>
            <pc:sldMk cId="2092609191" sldId="266"/>
            <ac:spMk id="87" creationId="{92D05683-1756-F34D-B414-CFF0BD41F9E2}"/>
          </ac:spMkLst>
        </pc:spChg>
        <pc:spChg chg="add mod topLvl">
          <ac:chgData name="Glatt, Hannah" userId="03d14ea4-e2cd-48c3-824c-89924a6dc6d5" providerId="ADAL" clId="{035445D5-BBD9-E948-9AA2-7397BA1C6862}" dt="2021-06-09T14:31:51.713" v="523" actId="1076"/>
          <ac:spMkLst>
            <pc:docMk/>
            <pc:sldMk cId="2092609191" sldId="266"/>
            <ac:spMk id="88" creationId="{8F6D973B-FDDE-CC49-B7B7-80735212905A}"/>
          </ac:spMkLst>
        </pc:spChg>
        <pc:spChg chg="add mod">
          <ac:chgData name="Glatt, Hannah" userId="03d14ea4-e2cd-48c3-824c-89924a6dc6d5" providerId="ADAL" clId="{035445D5-BBD9-E948-9AA2-7397BA1C6862}" dt="2021-06-09T14:25:51.886" v="490" actId="1076"/>
          <ac:spMkLst>
            <pc:docMk/>
            <pc:sldMk cId="2092609191" sldId="266"/>
            <ac:spMk id="89" creationId="{88159AB1-E2CC-DD46-BEAD-BB6ED6B50EE9}"/>
          </ac:spMkLst>
        </pc:spChg>
        <pc:spChg chg="add mod topLvl">
          <ac:chgData name="Glatt, Hannah" userId="03d14ea4-e2cd-48c3-824c-89924a6dc6d5" providerId="ADAL" clId="{035445D5-BBD9-E948-9AA2-7397BA1C6862}" dt="2021-06-09T14:33:55.297" v="541" actId="1076"/>
          <ac:spMkLst>
            <pc:docMk/>
            <pc:sldMk cId="2092609191" sldId="266"/>
            <ac:spMk id="90" creationId="{ADC61E80-6F6B-7141-805B-B7F192CC82A5}"/>
          </ac:spMkLst>
        </pc:spChg>
        <pc:spChg chg="add mod">
          <ac:chgData name="Glatt, Hannah" userId="03d14ea4-e2cd-48c3-824c-89924a6dc6d5" providerId="ADAL" clId="{035445D5-BBD9-E948-9AA2-7397BA1C6862}" dt="2021-06-09T14:26:10.295" v="494" actId="1076"/>
          <ac:spMkLst>
            <pc:docMk/>
            <pc:sldMk cId="2092609191" sldId="266"/>
            <ac:spMk id="91" creationId="{B6D830B1-4741-774F-89B6-566C4C0B900A}"/>
          </ac:spMkLst>
        </pc:spChg>
        <pc:spChg chg="add mod">
          <ac:chgData name="Glatt, Hannah" userId="03d14ea4-e2cd-48c3-824c-89924a6dc6d5" providerId="ADAL" clId="{035445D5-BBD9-E948-9AA2-7397BA1C6862}" dt="2021-06-09T14:26:16.477" v="496" actId="1076"/>
          <ac:spMkLst>
            <pc:docMk/>
            <pc:sldMk cId="2092609191" sldId="266"/>
            <ac:spMk id="92" creationId="{CA51F48A-364F-894F-A716-0A7DB4FB1831}"/>
          </ac:spMkLst>
        </pc:spChg>
        <pc:spChg chg="add mod">
          <ac:chgData name="Glatt, Hannah" userId="03d14ea4-e2cd-48c3-824c-89924a6dc6d5" providerId="ADAL" clId="{035445D5-BBD9-E948-9AA2-7397BA1C6862}" dt="2021-06-09T14:26:24.080" v="498" actId="1076"/>
          <ac:spMkLst>
            <pc:docMk/>
            <pc:sldMk cId="2092609191" sldId="266"/>
            <ac:spMk id="93" creationId="{F9D1FDE3-6649-1F46-B336-1D217A5DC5D0}"/>
          </ac:spMkLst>
        </pc:spChg>
        <pc:spChg chg="add mod">
          <ac:chgData name="Glatt, Hannah" userId="03d14ea4-e2cd-48c3-824c-89924a6dc6d5" providerId="ADAL" clId="{035445D5-BBD9-E948-9AA2-7397BA1C6862}" dt="2021-06-09T14:26:31.459" v="500" actId="1076"/>
          <ac:spMkLst>
            <pc:docMk/>
            <pc:sldMk cId="2092609191" sldId="266"/>
            <ac:spMk id="94" creationId="{D0DB33FF-7AC4-0C47-8266-97F880A9FA10}"/>
          </ac:spMkLst>
        </pc:spChg>
        <pc:spChg chg="add mod">
          <ac:chgData name="Glatt, Hannah" userId="03d14ea4-e2cd-48c3-824c-89924a6dc6d5" providerId="ADAL" clId="{035445D5-BBD9-E948-9AA2-7397BA1C6862}" dt="2021-06-09T14:43:38.357" v="692" actId="20577"/>
          <ac:spMkLst>
            <pc:docMk/>
            <pc:sldMk cId="2092609191" sldId="266"/>
            <ac:spMk id="95" creationId="{819629B2-8544-D347-ACA8-E0DCD480780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6" creationId="{58F2AC3C-A673-9A4E-82BE-4A14074F36A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7" creationId="{93B02E06-B503-6A46-80F5-562E56DE54D0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8" creationId="{72DF66A7-E123-B544-BF6D-106B5626B867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9" creationId="{3388A880-FB0B-9D4A-B291-0011EF1533E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0" creationId="{C428114E-5050-9245-A42F-2B50D1CC18E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1" creationId="{8FFCBF55-ABE0-F84D-B59A-121ADDFC7DD2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2" creationId="{53AE3E2C-DA88-AD45-BA2D-C6F414B5695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3" creationId="{E655638F-46B9-BF43-8712-4880C1D8344E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4" creationId="{6F8EF8F0-6786-9741-8A2B-76A0E0C088E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5" creationId="{A245FA44-46C8-3348-A162-B9F9D4DFF5DA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6" creationId="{D6C56EE9-616D-8C4A-A530-9FF09574BC5E}"/>
          </ac:spMkLst>
        </pc:spChg>
        <pc:spChg chg="add mod">
          <ac:chgData name="Glatt, Hannah" userId="03d14ea4-e2cd-48c3-824c-89924a6dc6d5" providerId="ADAL" clId="{035445D5-BBD9-E948-9AA2-7397BA1C6862}" dt="2021-06-09T14:43:47.366" v="699" actId="20577"/>
          <ac:spMkLst>
            <pc:docMk/>
            <pc:sldMk cId="2092609191" sldId="266"/>
            <ac:spMk id="107" creationId="{951F0621-A19A-E74D-9F89-332D8D0A6D3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8" creationId="{663099E4-4D35-354C-8941-EF3A06D3754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9" creationId="{47384BC3-C456-F042-8AE4-1F98892B528F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0" creationId="{EC50513A-0495-5546-BE70-50485A1533E7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1" creationId="{79F95D81-36A9-FB4C-BF8E-D9A24BA7A71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2" creationId="{D4BACD7F-9AB4-054A-89FC-C1F5E4F3879E}"/>
          </ac:spMkLst>
        </pc:s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7" creationId="{3A1467C2-AD01-2E4D-A293-B5A105E38360}"/>
          </ac:grpSpMkLst>
        </pc:grpChg>
        <pc:grpChg chg="add del mod">
          <ac:chgData name="Glatt, Hannah" userId="03d14ea4-e2cd-48c3-824c-89924a6dc6d5" providerId="ADAL" clId="{035445D5-BBD9-E948-9AA2-7397BA1C6862}" dt="2021-06-09T14:31:38.933" v="521" actId="165"/>
          <ac:grpSpMkLst>
            <pc:docMk/>
            <pc:sldMk cId="2092609191" sldId="266"/>
            <ac:grpSpMk id="8" creationId="{0B2BFA93-2F86-B645-93CB-0C6BD7972A9F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9" creationId="{D2CD6524-AFA6-1E41-8A79-6DB21BBE2D10}"/>
          </ac:grpSpMkLst>
        </pc:grpChg>
        <pc:grpChg chg="add del mod">
          <ac:chgData name="Glatt, Hannah" userId="03d14ea4-e2cd-48c3-824c-89924a6dc6d5" providerId="ADAL" clId="{035445D5-BBD9-E948-9AA2-7397BA1C6862}" dt="2021-06-09T14:33:40.634" v="540" actId="165"/>
          <ac:grpSpMkLst>
            <pc:docMk/>
            <pc:sldMk cId="2092609191" sldId="266"/>
            <ac:grpSpMk id="10" creationId="{66975AE9-D1B4-9441-AE79-56D6372FF407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1" creationId="{1061FA95-068D-664A-ACCA-1ACFD8C08581}"/>
          </ac:grpSpMkLst>
        </pc:grpChg>
        <pc:grpChg chg="add mod">
          <ac:chgData name="Glatt, Hannah" userId="03d14ea4-e2cd-48c3-824c-89924a6dc6d5" providerId="ADAL" clId="{035445D5-BBD9-E948-9AA2-7397BA1C6862}" dt="2021-06-09T15:09:35.681" v="1064" actId="1076"/>
          <ac:grpSpMkLst>
            <pc:docMk/>
            <pc:sldMk cId="2092609191" sldId="266"/>
            <ac:grpSpMk id="12" creationId="{B9428144-D8DE-4545-9F47-1917036CC360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3" creationId="{E0B6C18A-0B43-AC47-93D7-5027E5D023AA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4" creationId="{F798615A-BF02-A747-B86D-AB0142F2F33D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5" creationId="{B4019541-D3CC-F64C-8460-36F7C7E865D1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6" creationId="{C541B3A2-7213-0D41-AACA-EDFAC9BD723E}"/>
          </ac:grpSpMkLst>
        </pc:gr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10985367" sldId="276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257627623" sldId="27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58723796" sldId="27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756816120" sldId="279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56679679" sldId="280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97093334" sldId="28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4057401160" sldId="282"/>
        </pc:sldMkLst>
      </pc:sldChg>
      <pc:sldChg chg="addSp delSp modSp add mod setBg">
        <pc:chgData name="Glatt, Hannah" userId="03d14ea4-e2cd-48c3-824c-89924a6dc6d5" providerId="ADAL" clId="{035445D5-BBD9-E948-9AA2-7397BA1C6862}" dt="2021-06-09T13:51:01.034" v="223" actId="1076"/>
        <pc:sldMkLst>
          <pc:docMk/>
          <pc:sldMk cId="1242561711" sldId="283"/>
        </pc:sldMkLst>
        <pc:spChg chg="add del mod">
          <ac:chgData name="Glatt, Hannah" userId="03d14ea4-e2cd-48c3-824c-89924a6dc6d5" providerId="ADAL" clId="{035445D5-BBD9-E948-9AA2-7397BA1C6862}" dt="2021-06-09T13:42:52.967" v="92"/>
          <ac:spMkLst>
            <pc:docMk/>
            <pc:sldMk cId="1242561711" sldId="283"/>
            <ac:spMk id="2" creationId="{D5A8E8A2-25B5-784B-A713-9003297775AE}"/>
          </ac:spMkLst>
        </pc:spChg>
        <pc:spChg chg="add del mod">
          <ac:chgData name="Glatt, Hannah" userId="03d14ea4-e2cd-48c3-824c-89924a6dc6d5" providerId="ADAL" clId="{035445D5-BBD9-E948-9AA2-7397BA1C6862}" dt="2021-06-09T13:42:50.010" v="90" actId="478"/>
          <ac:spMkLst>
            <pc:docMk/>
            <pc:sldMk cId="1242561711" sldId="283"/>
            <ac:spMk id="3" creationId="{05083F75-3170-D649-B0E2-A3BEC4363A4A}"/>
          </ac:spMkLst>
        </pc:spChg>
        <pc:spChg chg="add del mod">
          <ac:chgData name="Glatt, Hannah" userId="03d14ea4-e2cd-48c3-824c-89924a6dc6d5" providerId="ADAL" clId="{035445D5-BBD9-E948-9AA2-7397BA1C6862}" dt="2021-06-09T13:43:13.442" v="95" actId="478"/>
          <ac:spMkLst>
            <pc:docMk/>
            <pc:sldMk cId="1242561711" sldId="283"/>
            <ac:spMk id="4" creationId="{96F5044B-86B7-F14E-BDF6-9571B5A3E724}"/>
          </ac:spMkLst>
        </pc:spChg>
        <pc:spChg chg="add mod">
          <ac:chgData name="Glatt, Hannah" userId="03d14ea4-e2cd-48c3-824c-89924a6dc6d5" providerId="ADAL" clId="{035445D5-BBD9-E948-9AA2-7397BA1C6862}" dt="2021-06-09T13:43:39.724" v="101" actId="208"/>
          <ac:spMkLst>
            <pc:docMk/>
            <pc:sldMk cId="1242561711" sldId="283"/>
            <ac:spMk id="5" creationId="{DFDFA1C5-26E7-BE4D-B427-E530F02D3B5D}"/>
          </ac:spMkLst>
        </pc:spChg>
        <pc:spChg chg="add mod">
          <ac:chgData name="Glatt, Hannah" userId="03d14ea4-e2cd-48c3-824c-89924a6dc6d5" providerId="ADAL" clId="{035445D5-BBD9-E948-9AA2-7397BA1C6862}" dt="2021-06-09T13:49:11.507" v="141" actId="20577"/>
          <ac:spMkLst>
            <pc:docMk/>
            <pc:sldMk cId="1242561711" sldId="283"/>
            <ac:spMk id="6" creationId="{B53C98D2-21CA-EA4E-8495-D1B85E397519}"/>
          </ac:spMkLst>
        </pc:spChg>
        <pc:spChg chg="add mod">
          <ac:chgData name="Glatt, Hannah" userId="03d14ea4-e2cd-48c3-824c-89924a6dc6d5" providerId="ADAL" clId="{035445D5-BBD9-E948-9AA2-7397BA1C6862}" dt="2021-06-09T13:48:48.824" v="131" actId="1076"/>
          <ac:spMkLst>
            <pc:docMk/>
            <pc:sldMk cId="1242561711" sldId="283"/>
            <ac:spMk id="7" creationId="{4B943919-A1AD-8748-9CF5-F00AD4681EB5}"/>
          </ac:spMkLst>
        </pc:spChg>
        <pc:spChg chg="add del mod">
          <ac:chgData name="Glatt, Hannah" userId="03d14ea4-e2cd-48c3-824c-89924a6dc6d5" providerId="ADAL" clId="{035445D5-BBD9-E948-9AA2-7397BA1C6862}" dt="2021-06-09T13:49:06.499" v="135" actId="478"/>
          <ac:spMkLst>
            <pc:docMk/>
            <pc:sldMk cId="1242561711" sldId="283"/>
            <ac:spMk id="8" creationId="{627911BC-A644-0343-86EC-6CC39CA24394}"/>
          </ac:spMkLst>
        </pc:spChg>
        <pc:spChg chg="add mod">
          <ac:chgData name="Glatt, Hannah" userId="03d14ea4-e2cd-48c3-824c-89924a6dc6d5" providerId="ADAL" clId="{035445D5-BBD9-E948-9AA2-7397BA1C6862}" dt="2021-06-09T13:50:23.784" v="211" actId="1076"/>
          <ac:spMkLst>
            <pc:docMk/>
            <pc:sldMk cId="1242561711" sldId="283"/>
            <ac:spMk id="9" creationId="{327242E4-597D-F544-839C-FDF38F45EB85}"/>
          </ac:spMkLst>
        </pc:spChg>
        <pc:spChg chg="add mod">
          <ac:chgData name="Glatt, Hannah" userId="03d14ea4-e2cd-48c3-824c-89924a6dc6d5" providerId="ADAL" clId="{035445D5-BBD9-E948-9AA2-7397BA1C6862}" dt="2021-06-09T13:51:01.034" v="223" actId="1076"/>
          <ac:spMkLst>
            <pc:docMk/>
            <pc:sldMk cId="1242561711" sldId="283"/>
            <ac:spMk id="11" creationId="{58C0CDD5-7F30-0A4F-80BA-16744ECA750E}"/>
          </ac:spMkLst>
        </pc:spChg>
        <pc:spChg chg="add mod">
          <ac:chgData name="Glatt, Hannah" userId="03d14ea4-e2cd-48c3-824c-89924a6dc6d5" providerId="ADAL" clId="{035445D5-BBD9-E948-9AA2-7397BA1C6862}" dt="2021-06-09T13:49:45.029" v="160" actId="688"/>
          <ac:spMkLst>
            <pc:docMk/>
            <pc:sldMk cId="1242561711" sldId="283"/>
            <ac:spMk id="12" creationId="{8E8A457B-EBC9-094C-9956-02E2C2B8DABC}"/>
          </ac:spMkLst>
        </pc:spChg>
        <pc:spChg chg="add mod">
          <ac:chgData name="Glatt, Hannah" userId="03d14ea4-e2cd-48c3-824c-89924a6dc6d5" providerId="ADAL" clId="{035445D5-BBD9-E948-9AA2-7397BA1C6862}" dt="2021-06-09T13:48:50.613" v="132" actId="1076"/>
          <ac:spMkLst>
            <pc:docMk/>
            <pc:sldMk cId="1242561711" sldId="283"/>
            <ac:spMk id="16" creationId="{EE4BEC7E-2B08-984A-BDE9-7BA54BCEF9A1}"/>
          </ac:spMkLst>
        </pc:spChg>
        <pc:spChg chg="add mod">
          <ac:chgData name="Glatt, Hannah" userId="03d14ea4-e2cd-48c3-824c-89924a6dc6d5" providerId="ADAL" clId="{035445D5-BBD9-E948-9AA2-7397BA1C6862}" dt="2021-06-09T13:50:32.260" v="219" actId="20577"/>
          <ac:spMkLst>
            <pc:docMk/>
            <pc:sldMk cId="1242561711" sldId="283"/>
            <ac:spMk id="17" creationId="{59FCE423-20D0-814E-A764-4A349C89B4E0}"/>
          </ac:spMkLst>
        </pc:spChg>
        <pc:spChg chg="del">
          <ac:chgData name="Glatt, Hannah" userId="03d14ea4-e2cd-48c3-824c-89924a6dc6d5" providerId="ADAL" clId="{035445D5-BBD9-E948-9AA2-7397BA1C6862}" dt="2021-06-09T13:42:43.974" v="86" actId="478"/>
          <ac:spMkLst>
            <pc:docMk/>
            <pc:sldMk cId="1242561711" sldId="283"/>
            <ac:spMk id="19" creationId="{101B2EE4-6AE1-6448-BCFB-95C5F6EBBDC2}"/>
          </ac:spMkLst>
        </pc:spChg>
        <pc:spChg chg="mod">
          <ac:chgData name="Glatt, Hannah" userId="03d14ea4-e2cd-48c3-824c-89924a6dc6d5" providerId="ADAL" clId="{035445D5-BBD9-E948-9AA2-7397BA1C6862}" dt="2021-06-09T13:42:26.186" v="85" actId="20577"/>
          <ac:spMkLst>
            <pc:docMk/>
            <pc:sldMk cId="1242561711" sldId="283"/>
            <ac:spMk id="20" creationId="{38CD7166-67C9-3C4C-B007-8505C03A9768}"/>
          </ac:spMkLst>
        </pc:spChg>
      </pc:sldChg>
      <pc:sldChg chg="modSp add del mod">
        <pc:chgData name="Glatt, Hannah" userId="03d14ea4-e2cd-48c3-824c-89924a6dc6d5" providerId="ADAL" clId="{035445D5-BBD9-E948-9AA2-7397BA1C6862}" dt="2021-06-09T14:37:19.607" v="578" actId="2696"/>
        <pc:sldMkLst>
          <pc:docMk/>
          <pc:sldMk cId="345603455" sldId="284"/>
        </pc:sldMkLst>
        <pc:spChg chg="mod">
          <ac:chgData name="Glatt, Hannah" userId="03d14ea4-e2cd-48c3-824c-89924a6dc6d5" providerId="ADAL" clId="{035445D5-BBD9-E948-9AA2-7397BA1C6862}" dt="2021-06-09T14:36:50.344" v="577" actId="20577"/>
          <ac:spMkLst>
            <pc:docMk/>
            <pc:sldMk cId="345603455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36:47.257" v="575" actId="20577"/>
          <ac:spMkLst>
            <pc:docMk/>
            <pc:sldMk cId="345603455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18.918" v="1091" actId="2696"/>
        <pc:sldMkLst>
          <pc:docMk/>
          <pc:sldMk cId="879376713" sldId="284"/>
        </pc:sldMkLst>
        <pc:spChg chg="mod">
          <ac:chgData name="Glatt, Hannah" userId="03d14ea4-e2cd-48c3-824c-89924a6dc6d5" providerId="ADAL" clId="{035445D5-BBD9-E948-9AA2-7397BA1C6862}" dt="2021-06-09T14:44:36.482" v="709" actId="20577"/>
          <ac:spMkLst>
            <pc:docMk/>
            <pc:sldMk cId="879376713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34.298" v="707" actId="20577"/>
          <ac:spMkLst>
            <pc:docMk/>
            <pc:sldMk cId="879376713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29.106" v="1097" actId="2696"/>
        <pc:sldMkLst>
          <pc:docMk/>
          <pc:sldMk cId="434928393" sldId="285"/>
        </pc:sldMkLst>
        <pc:spChg chg="mod">
          <ac:chgData name="Glatt, Hannah" userId="03d14ea4-e2cd-48c3-824c-89924a6dc6d5" providerId="ADAL" clId="{035445D5-BBD9-E948-9AA2-7397BA1C6862}" dt="2021-06-09T14:44:46.037" v="714" actId="20577"/>
          <ac:spMkLst>
            <pc:docMk/>
            <pc:sldMk cId="434928393" sldId="28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43.865" v="712" actId="20577"/>
          <ac:spMkLst>
            <pc:docMk/>
            <pc:sldMk cId="434928393" sldId="285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44.804" v="1107" actId="2696"/>
        <pc:sldMkLst>
          <pc:docMk/>
          <pc:sldMk cId="108587417" sldId="286"/>
        </pc:sldMkLst>
        <pc:spChg chg="mod">
          <ac:chgData name="Glatt, Hannah" userId="03d14ea4-e2cd-48c3-824c-89924a6dc6d5" providerId="ADAL" clId="{035445D5-BBD9-E948-9AA2-7397BA1C6862}" dt="2021-06-09T14:44:54.533" v="719" actId="20577"/>
          <ac:spMkLst>
            <pc:docMk/>
            <pc:sldMk cId="108587417" sldId="28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2.202" v="717" actId="20577"/>
          <ac:spMkLst>
            <pc:docMk/>
            <pc:sldMk cId="108587417" sldId="286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54.086" v="1113" actId="2696"/>
        <pc:sldMkLst>
          <pc:docMk/>
          <pc:sldMk cId="3979337769" sldId="287"/>
        </pc:sldMkLst>
        <pc:spChg chg="mod">
          <ac:chgData name="Glatt, Hannah" userId="03d14ea4-e2cd-48c3-824c-89924a6dc6d5" providerId="ADAL" clId="{035445D5-BBD9-E948-9AA2-7397BA1C6862}" dt="2021-06-09T14:45:01.540" v="724" actId="20577"/>
          <ac:spMkLst>
            <pc:docMk/>
            <pc:sldMk cId="3979337769" sldId="28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9.706" v="722" actId="20577"/>
          <ac:spMkLst>
            <pc:docMk/>
            <pc:sldMk cId="3979337769" sldId="287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04.927" v="1119" actId="2696"/>
        <pc:sldMkLst>
          <pc:docMk/>
          <pc:sldMk cId="3238553847" sldId="288"/>
        </pc:sldMkLst>
        <pc:spChg chg="mod">
          <ac:chgData name="Glatt, Hannah" userId="03d14ea4-e2cd-48c3-824c-89924a6dc6d5" providerId="ADAL" clId="{035445D5-BBD9-E948-9AA2-7397BA1C6862}" dt="2021-06-09T14:45:08.637" v="729" actId="20577"/>
          <ac:spMkLst>
            <pc:docMk/>
            <pc:sldMk cId="3238553847" sldId="28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06.211" v="727" actId="20577"/>
          <ac:spMkLst>
            <pc:docMk/>
            <pc:sldMk cId="3238553847" sldId="288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15.803" v="1125" actId="2696"/>
        <pc:sldMkLst>
          <pc:docMk/>
          <pc:sldMk cId="1640051040" sldId="289"/>
        </pc:sldMkLst>
        <pc:spChg chg="mod">
          <ac:chgData name="Glatt, Hannah" userId="03d14ea4-e2cd-48c3-824c-89924a6dc6d5" providerId="ADAL" clId="{035445D5-BBD9-E948-9AA2-7397BA1C6862}" dt="2021-06-09T14:45:16.550" v="736" actId="20577"/>
          <ac:spMkLst>
            <pc:docMk/>
            <pc:sldMk cId="1640051040" sldId="28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15.119" v="734" actId="20577"/>
          <ac:spMkLst>
            <pc:docMk/>
            <pc:sldMk cId="1640051040" sldId="289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27.625" v="1131" actId="2696"/>
        <pc:sldMkLst>
          <pc:docMk/>
          <pc:sldMk cId="1472960204" sldId="290"/>
        </pc:sldMkLst>
        <pc:spChg chg="mod">
          <ac:chgData name="Glatt, Hannah" userId="03d14ea4-e2cd-48c3-824c-89924a6dc6d5" providerId="ADAL" clId="{035445D5-BBD9-E948-9AA2-7397BA1C6862}" dt="2021-06-09T14:45:36.687" v="744" actId="20577"/>
          <ac:spMkLst>
            <pc:docMk/>
            <pc:sldMk cId="1472960204" sldId="29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21.874" v="739" actId="20577"/>
          <ac:spMkLst>
            <pc:docMk/>
            <pc:sldMk cId="1472960204" sldId="290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38.952" v="1137" actId="2696"/>
        <pc:sldMkLst>
          <pc:docMk/>
          <pc:sldMk cId="2257621292" sldId="291"/>
        </pc:sldMkLst>
        <pc:spChg chg="mod">
          <ac:chgData name="Glatt, Hannah" userId="03d14ea4-e2cd-48c3-824c-89924a6dc6d5" providerId="ADAL" clId="{035445D5-BBD9-E948-9AA2-7397BA1C6862}" dt="2021-06-09T14:45:40.434" v="746" actId="20577"/>
          <ac:spMkLst>
            <pc:docMk/>
            <pc:sldMk cId="2257621292" sldId="291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41.761" v="1138" actId="2696"/>
        <pc:sldMkLst>
          <pc:docMk/>
          <pc:sldMk cId="2384755036" sldId="292"/>
        </pc:sldMkLst>
        <pc:spChg chg="mod">
          <ac:chgData name="Glatt, Hannah" userId="03d14ea4-e2cd-48c3-824c-89924a6dc6d5" providerId="ADAL" clId="{035445D5-BBD9-E948-9AA2-7397BA1C6862}" dt="2021-06-09T14:45:50.994" v="754" actId="20577"/>
          <ac:spMkLst>
            <pc:docMk/>
            <pc:sldMk cId="2384755036" sldId="29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48.544" v="751" actId="14100"/>
          <ac:spMkLst>
            <pc:docMk/>
            <pc:sldMk cId="2384755036" sldId="292"/>
            <ac:spMk id="31" creationId="{00000000-0000-0000-0000-000000000000}"/>
          </ac:spMkLst>
        </pc:spChg>
      </pc:sldChg>
      <pc:sldChg chg="addSp delSp modSp new mod">
        <pc:chgData name="Glatt, Hannah" userId="03d14ea4-e2cd-48c3-824c-89924a6dc6d5" providerId="ADAL" clId="{035445D5-BBD9-E948-9AA2-7397BA1C6862}" dt="2021-06-09T15:05:29.203" v="1045" actId="113"/>
        <pc:sldMkLst>
          <pc:docMk/>
          <pc:sldMk cId="616269065" sldId="293"/>
        </pc:sldMkLst>
        <pc:spChg chg="add mod">
          <ac:chgData name="Glatt, Hannah" userId="03d14ea4-e2cd-48c3-824c-89924a6dc6d5" providerId="ADAL" clId="{035445D5-BBD9-E948-9AA2-7397BA1C6862}" dt="2021-06-09T14:46:40.725" v="763" actId="14100"/>
          <ac:spMkLst>
            <pc:docMk/>
            <pc:sldMk cId="616269065" sldId="293"/>
            <ac:spMk id="2" creationId="{8A99B173-D610-6A41-A115-4901EF0BDA51}"/>
          </ac:spMkLst>
        </pc:spChg>
        <pc:spChg chg="add mod">
          <ac:chgData name="Glatt, Hannah" userId="03d14ea4-e2cd-48c3-824c-89924a6dc6d5" providerId="ADAL" clId="{035445D5-BBD9-E948-9AA2-7397BA1C6862}" dt="2021-06-09T14:48:06.190" v="771" actId="2085"/>
          <ac:spMkLst>
            <pc:docMk/>
            <pc:sldMk cId="616269065" sldId="293"/>
            <ac:spMk id="4" creationId="{F89A14BC-B418-1A4D-82C0-03D3CCC659BA}"/>
          </ac:spMkLst>
        </pc:spChg>
        <pc:spChg chg="add mod">
          <ac:chgData name="Glatt, Hannah" userId="03d14ea4-e2cd-48c3-824c-89924a6dc6d5" providerId="ADAL" clId="{035445D5-BBD9-E948-9AA2-7397BA1C6862}" dt="2021-06-09T15:05:05.559" v="1033" actId="113"/>
          <ac:spMkLst>
            <pc:docMk/>
            <pc:sldMk cId="616269065" sldId="293"/>
            <ac:spMk id="5" creationId="{1FF7043B-37DC-2344-986A-DE929144908D}"/>
          </ac:spMkLst>
        </pc:spChg>
        <pc:spChg chg="add mod">
          <ac:chgData name="Glatt, Hannah" userId="03d14ea4-e2cd-48c3-824c-89924a6dc6d5" providerId="ADAL" clId="{035445D5-BBD9-E948-9AA2-7397BA1C6862}" dt="2021-06-09T15:05:21.066" v="1041" actId="113"/>
          <ac:spMkLst>
            <pc:docMk/>
            <pc:sldMk cId="616269065" sldId="293"/>
            <ac:spMk id="6" creationId="{AA235F03-3D8B-B446-9D10-2697921DAD7D}"/>
          </ac:spMkLst>
        </pc:spChg>
        <pc:spChg chg="add del mod">
          <ac:chgData name="Glatt, Hannah" userId="03d14ea4-e2cd-48c3-824c-89924a6dc6d5" providerId="ADAL" clId="{035445D5-BBD9-E948-9AA2-7397BA1C6862}" dt="2021-06-09T14:49:07.276" v="786" actId="478"/>
          <ac:spMkLst>
            <pc:docMk/>
            <pc:sldMk cId="616269065" sldId="293"/>
            <ac:spMk id="7" creationId="{31ADF694-0615-9F43-AD70-A666438B69D8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8" creationId="{80EA3D1A-98D9-7041-8153-65C1F20D42B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9" creationId="{F1E7AC56-D75E-C744-94F7-60A43FC87613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0" creationId="{D0487F0B-1D2A-F245-8A07-8BB72C78CFBD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1" creationId="{4FB0E85A-BCE0-9E4E-92A6-AB38A9529269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2" creationId="{EF132598-53B4-8E4B-B0A3-58BA0CE33A9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3" creationId="{A5AC1C09-1FD4-4B42-9764-53AEDAC2F21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4" creationId="{14A9C7B5-642D-3F4C-924A-09C7F1A030B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5" creationId="{8E23E99C-7220-CA49-9FBF-FA14FB713510}"/>
          </ac:spMkLst>
        </pc:spChg>
        <pc:spChg chg="add mod">
          <ac:chgData name="Glatt, Hannah" userId="03d14ea4-e2cd-48c3-824c-89924a6dc6d5" providerId="ADAL" clId="{035445D5-BBD9-E948-9AA2-7397BA1C6862}" dt="2021-06-09T15:05:07.601" v="1034" actId="113"/>
          <ac:spMkLst>
            <pc:docMk/>
            <pc:sldMk cId="616269065" sldId="293"/>
            <ac:spMk id="16" creationId="{E7C832CA-74E5-6C4E-9289-F1E83D8D63A9}"/>
          </ac:spMkLst>
        </pc:spChg>
        <pc:spChg chg="add mod">
          <ac:chgData name="Glatt, Hannah" userId="03d14ea4-e2cd-48c3-824c-89924a6dc6d5" providerId="ADAL" clId="{035445D5-BBD9-E948-9AA2-7397BA1C6862}" dt="2021-06-09T15:05:23.426" v="1042" actId="113"/>
          <ac:spMkLst>
            <pc:docMk/>
            <pc:sldMk cId="616269065" sldId="293"/>
            <ac:spMk id="17" creationId="{27DAD260-1EAD-914F-8C5D-B2E2E474EE3A}"/>
          </ac:spMkLst>
        </pc:spChg>
        <pc:spChg chg="add mod">
          <ac:chgData name="Glatt, Hannah" userId="03d14ea4-e2cd-48c3-824c-89924a6dc6d5" providerId="ADAL" clId="{035445D5-BBD9-E948-9AA2-7397BA1C6862}" dt="2021-06-09T15:05:09.092" v="1035" actId="113"/>
          <ac:spMkLst>
            <pc:docMk/>
            <pc:sldMk cId="616269065" sldId="293"/>
            <ac:spMk id="18" creationId="{ADBBBCB6-4A93-2147-B5D0-59EABF690632}"/>
          </ac:spMkLst>
        </pc:spChg>
        <pc:spChg chg="add mod">
          <ac:chgData name="Glatt, Hannah" userId="03d14ea4-e2cd-48c3-824c-89924a6dc6d5" providerId="ADAL" clId="{035445D5-BBD9-E948-9AA2-7397BA1C6862}" dt="2021-06-09T15:05:25.770" v="1043" actId="113"/>
          <ac:spMkLst>
            <pc:docMk/>
            <pc:sldMk cId="616269065" sldId="293"/>
            <ac:spMk id="19" creationId="{D84478BF-03BF-E84D-87FA-3E957DAF9206}"/>
          </ac:spMkLst>
        </pc:spChg>
        <pc:spChg chg="add mod">
          <ac:chgData name="Glatt, Hannah" userId="03d14ea4-e2cd-48c3-824c-89924a6dc6d5" providerId="ADAL" clId="{035445D5-BBD9-E948-9AA2-7397BA1C6862}" dt="2021-06-09T15:05:10.867" v="1036" actId="113"/>
          <ac:spMkLst>
            <pc:docMk/>
            <pc:sldMk cId="616269065" sldId="293"/>
            <ac:spMk id="20" creationId="{35D577D7-9B92-AA4F-8F2A-5EDB2AB90098}"/>
          </ac:spMkLst>
        </pc:spChg>
        <pc:spChg chg="add mod">
          <ac:chgData name="Glatt, Hannah" userId="03d14ea4-e2cd-48c3-824c-89924a6dc6d5" providerId="ADAL" clId="{035445D5-BBD9-E948-9AA2-7397BA1C6862}" dt="2021-06-09T15:05:27.227" v="1044" actId="113"/>
          <ac:spMkLst>
            <pc:docMk/>
            <pc:sldMk cId="616269065" sldId="293"/>
            <ac:spMk id="21" creationId="{FC7BF5C5-BA47-054B-80A0-855F9E76924B}"/>
          </ac:spMkLst>
        </pc:spChg>
        <pc:spChg chg="add mod">
          <ac:chgData name="Glatt, Hannah" userId="03d14ea4-e2cd-48c3-824c-89924a6dc6d5" providerId="ADAL" clId="{035445D5-BBD9-E948-9AA2-7397BA1C6862}" dt="2021-06-09T15:05:12.331" v="1037" actId="113"/>
          <ac:spMkLst>
            <pc:docMk/>
            <pc:sldMk cId="616269065" sldId="293"/>
            <ac:spMk id="22" creationId="{2C8C2D83-DD4F-C048-A299-C312A83E78A5}"/>
          </ac:spMkLst>
        </pc:spChg>
        <pc:spChg chg="add mod">
          <ac:chgData name="Glatt, Hannah" userId="03d14ea4-e2cd-48c3-824c-89924a6dc6d5" providerId="ADAL" clId="{035445D5-BBD9-E948-9AA2-7397BA1C6862}" dt="2021-06-09T15:05:29.203" v="1045" actId="113"/>
          <ac:spMkLst>
            <pc:docMk/>
            <pc:sldMk cId="616269065" sldId="293"/>
            <ac:spMk id="23" creationId="{A0D0D28E-432C-DA49-8B28-FF5733F6BD9B}"/>
          </ac:spMkLst>
        </pc:spChg>
        <pc:graphicFrameChg chg="add del">
          <ac:chgData name="Glatt, Hannah" userId="03d14ea4-e2cd-48c3-824c-89924a6dc6d5" providerId="ADAL" clId="{035445D5-BBD9-E948-9AA2-7397BA1C6862}" dt="2021-06-09T14:47:33.585" v="765" actId="478"/>
          <ac:graphicFrameMkLst>
            <pc:docMk/>
            <pc:sldMk cId="616269065" sldId="293"/>
            <ac:graphicFrameMk id="3" creationId="{133F13E0-5AA9-DE4D-8E20-E9910A387D5F}"/>
          </ac:graphicFrameMkLst>
        </pc:graphicFrameChg>
      </pc:sldChg>
      <pc:sldChg chg="modSp add mod">
        <pc:chgData name="Glatt, Hannah" userId="03d14ea4-e2cd-48c3-824c-89924a6dc6d5" providerId="ADAL" clId="{035445D5-BBD9-E948-9AA2-7397BA1C6862}" dt="2021-06-09T15:11:23.979" v="1095" actId="20577"/>
        <pc:sldMkLst>
          <pc:docMk/>
          <pc:sldMk cId="227305790" sldId="294"/>
        </pc:sldMkLst>
        <pc:spChg chg="mod">
          <ac:chgData name="Glatt, Hannah" userId="03d14ea4-e2cd-48c3-824c-89924a6dc6d5" providerId="ADAL" clId="{035445D5-BBD9-E948-9AA2-7397BA1C6862}" dt="2021-06-09T15:11:23.979" v="1095" actId="20577"/>
          <ac:spMkLst>
            <pc:docMk/>
            <pc:sldMk cId="227305790" sldId="29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22.291" v="1093" actId="20577"/>
          <ac:spMkLst>
            <pc:docMk/>
            <pc:sldMk cId="227305790" sldId="294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33.948" v="1101" actId="20577"/>
        <pc:sldMkLst>
          <pc:docMk/>
          <pc:sldMk cId="2481320701" sldId="295"/>
        </pc:sldMkLst>
        <pc:spChg chg="mod">
          <ac:chgData name="Glatt, Hannah" userId="03d14ea4-e2cd-48c3-824c-89924a6dc6d5" providerId="ADAL" clId="{035445D5-BBD9-E948-9AA2-7397BA1C6862}" dt="2021-06-09T15:11:33.948" v="1101" actId="20577"/>
          <ac:spMkLst>
            <pc:docMk/>
            <pc:sldMk cId="2481320701" sldId="29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2.277" v="1099" actId="20577"/>
          <ac:spMkLst>
            <pc:docMk/>
            <pc:sldMk cId="2481320701" sldId="295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41.373" v="1106" actId="20577"/>
        <pc:sldMkLst>
          <pc:docMk/>
          <pc:sldMk cId="2544399243" sldId="296"/>
        </pc:sldMkLst>
        <pc:spChg chg="mod">
          <ac:chgData name="Glatt, Hannah" userId="03d14ea4-e2cd-48c3-824c-89924a6dc6d5" providerId="ADAL" clId="{035445D5-BBD9-E948-9AA2-7397BA1C6862}" dt="2021-06-09T15:11:41.373" v="1106" actId="20577"/>
          <ac:spMkLst>
            <pc:docMk/>
            <pc:sldMk cId="2544399243" sldId="29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9.750" v="1104" actId="20577"/>
          <ac:spMkLst>
            <pc:docMk/>
            <pc:sldMk cId="2544399243" sldId="296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50.882" v="1112" actId="20577"/>
        <pc:sldMkLst>
          <pc:docMk/>
          <pc:sldMk cId="2977778295" sldId="297"/>
        </pc:sldMkLst>
        <pc:spChg chg="mod">
          <ac:chgData name="Glatt, Hannah" userId="03d14ea4-e2cd-48c3-824c-89924a6dc6d5" providerId="ADAL" clId="{035445D5-BBD9-E948-9AA2-7397BA1C6862}" dt="2021-06-09T15:11:50.882" v="1112" actId="20577"/>
          <ac:spMkLst>
            <pc:docMk/>
            <pc:sldMk cId="2977778295" sldId="29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49.074" v="1110" actId="20577"/>
          <ac:spMkLst>
            <pc:docMk/>
            <pc:sldMk cId="2977778295" sldId="297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01.508" v="1118" actId="20577"/>
        <pc:sldMkLst>
          <pc:docMk/>
          <pc:sldMk cId="3117968296" sldId="298"/>
        </pc:sldMkLst>
        <pc:spChg chg="mod">
          <ac:chgData name="Glatt, Hannah" userId="03d14ea4-e2cd-48c3-824c-89924a6dc6d5" providerId="ADAL" clId="{035445D5-BBD9-E948-9AA2-7397BA1C6862}" dt="2021-06-09T15:12:01.508" v="1118" actId="20577"/>
          <ac:spMkLst>
            <pc:docMk/>
            <pc:sldMk cId="3117968296" sldId="29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59.704" v="1116" actId="20577"/>
          <ac:spMkLst>
            <pc:docMk/>
            <pc:sldMk cId="3117968296" sldId="298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12.490" v="1124" actId="20577"/>
        <pc:sldMkLst>
          <pc:docMk/>
          <pc:sldMk cId="553169744" sldId="299"/>
        </pc:sldMkLst>
        <pc:spChg chg="mod">
          <ac:chgData name="Glatt, Hannah" userId="03d14ea4-e2cd-48c3-824c-89924a6dc6d5" providerId="ADAL" clId="{035445D5-BBD9-E948-9AA2-7397BA1C6862}" dt="2021-06-09T15:12:12.490" v="1124" actId="20577"/>
          <ac:spMkLst>
            <pc:docMk/>
            <pc:sldMk cId="553169744" sldId="29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10.341" v="1122" actId="20577"/>
          <ac:spMkLst>
            <pc:docMk/>
            <pc:sldMk cId="553169744" sldId="299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23.124" v="1130" actId="20577"/>
        <pc:sldMkLst>
          <pc:docMk/>
          <pc:sldMk cId="2169056044" sldId="300"/>
        </pc:sldMkLst>
        <pc:spChg chg="mod">
          <ac:chgData name="Glatt, Hannah" userId="03d14ea4-e2cd-48c3-824c-89924a6dc6d5" providerId="ADAL" clId="{035445D5-BBD9-E948-9AA2-7397BA1C6862}" dt="2021-06-09T15:12:23.124" v="1130" actId="20577"/>
          <ac:spMkLst>
            <pc:docMk/>
            <pc:sldMk cId="2169056044" sldId="30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21.554" v="1128" actId="20577"/>
          <ac:spMkLst>
            <pc:docMk/>
            <pc:sldMk cId="2169056044" sldId="300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34.180" v="1136" actId="20577"/>
        <pc:sldMkLst>
          <pc:docMk/>
          <pc:sldMk cId="2827001840" sldId="301"/>
        </pc:sldMkLst>
        <pc:spChg chg="mod">
          <ac:chgData name="Glatt, Hannah" userId="03d14ea4-e2cd-48c3-824c-89924a6dc6d5" providerId="ADAL" clId="{035445D5-BBD9-E948-9AA2-7397BA1C6862}" dt="2021-06-09T15:12:34.180" v="1136" actId="20577"/>
          <ac:spMkLst>
            <pc:docMk/>
            <pc:sldMk cId="2827001840" sldId="301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32.471" v="1134" actId="20577"/>
          <ac:spMkLst>
            <pc:docMk/>
            <pc:sldMk cId="2827001840" sldId="301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52.307" v="1146" actId="20577"/>
        <pc:sldMkLst>
          <pc:docMk/>
          <pc:sldMk cId="533068590" sldId="302"/>
        </pc:sldMkLst>
        <pc:spChg chg="mod">
          <ac:chgData name="Glatt, Hannah" userId="03d14ea4-e2cd-48c3-824c-89924a6dc6d5" providerId="ADAL" clId="{035445D5-BBD9-E948-9AA2-7397BA1C6862}" dt="2021-06-09T15:12:52.307" v="1146" actId="20577"/>
          <ac:spMkLst>
            <pc:docMk/>
            <pc:sldMk cId="533068590" sldId="30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50.547" v="1143" actId="14100"/>
          <ac:spMkLst>
            <pc:docMk/>
            <pc:sldMk cId="533068590" sldId="302"/>
            <ac:spMk id="31" creationId="{00000000-0000-0000-0000-000000000000}"/>
          </ac:spMkLst>
        </pc:spChg>
      </pc:sldChg>
    </pc:docChg>
  </pc:docChgLst>
  <pc:docChgLst>
    <pc:chgData name="Glatt, Hannah" userId="S::hglatt@wcupa.edu::03d14ea4-e2cd-48c3-824c-89924a6dc6d5" providerId="AD" clId="Web-{E5E43E8B-7DDD-C51D-68C5-BBF4D4D7EE2C}"/>
    <pc:docChg chg="modSld">
      <pc:chgData name="Glatt, Hannah" userId="S::hglatt@wcupa.edu::03d14ea4-e2cd-48c3-824c-89924a6dc6d5" providerId="AD" clId="Web-{E5E43E8B-7DDD-C51D-68C5-BBF4D4D7EE2C}" dt="2021-06-14T14:08:44.270" v="23" actId="20577"/>
      <pc:docMkLst>
        <pc:docMk/>
      </pc:docMkLst>
      <pc:sldChg chg="modSp">
        <pc:chgData name="Glatt, Hannah" userId="S::hglatt@wcupa.edu::03d14ea4-e2cd-48c3-824c-89924a6dc6d5" providerId="AD" clId="Web-{E5E43E8B-7DDD-C51D-68C5-BBF4D4D7EE2C}" dt="2021-06-14T14:08:44.270" v="23" actId="20577"/>
        <pc:sldMkLst>
          <pc:docMk/>
          <pc:sldMk cId="1749117960" sldId="275"/>
        </pc:sldMkLst>
        <pc:spChg chg="mod">
          <ac:chgData name="Glatt, Hannah" userId="S::hglatt@wcupa.edu::03d14ea4-e2cd-48c3-824c-89924a6dc6d5" providerId="AD" clId="Web-{E5E43E8B-7DDD-C51D-68C5-BBF4D4D7EE2C}" dt="2021-06-14T14:08:44.270" v="23" actId="20577"/>
          <ac:spMkLst>
            <pc:docMk/>
            <pc:sldMk cId="1749117960" sldId="275"/>
            <ac:spMk id="6" creationId="{17EF019A-7E11-4FDB-AC66-00D00EF394C0}"/>
          </ac:spMkLst>
        </pc:spChg>
      </pc:sldChg>
    </pc:docChg>
  </pc:docChgLst>
  <pc:docChgLst>
    <pc:chgData name="Glatt, Hannah" userId="03d14ea4-e2cd-48c3-824c-89924a6dc6d5" providerId="ADAL" clId="{70510C78-A1B3-D048-83D4-452235E8EE16}"/>
    <pc:docChg chg="undo custSel addSld delSld modSld sldOrd addSection modSection">
      <pc:chgData name="Glatt, Hannah" userId="03d14ea4-e2cd-48c3-824c-89924a6dc6d5" providerId="ADAL" clId="{70510C78-A1B3-D048-83D4-452235E8EE16}" dt="2021-06-09T19:29:49.085" v="1549" actId="478"/>
      <pc:docMkLst>
        <pc:docMk/>
      </pc:docMkLst>
      <pc:sldChg chg="modSp mod">
        <pc:chgData name="Glatt, Hannah" userId="03d14ea4-e2cd-48c3-824c-89924a6dc6d5" providerId="ADAL" clId="{70510C78-A1B3-D048-83D4-452235E8EE16}" dt="2021-06-09T15:34:35.614" v="9" actId="20577"/>
        <pc:sldMkLst>
          <pc:docMk/>
          <pc:sldMk cId="2424625505" sldId="256"/>
        </pc:sldMkLst>
        <pc:spChg chg="mod">
          <ac:chgData name="Glatt, Hannah" userId="03d14ea4-e2cd-48c3-824c-89924a6dc6d5" providerId="ADAL" clId="{70510C78-A1B3-D048-83D4-452235E8EE16}" dt="2021-06-09T15:34:35.614" v="9" actId="20577"/>
          <ac:spMkLst>
            <pc:docMk/>
            <pc:sldMk cId="2424625505" sldId="256"/>
            <ac:spMk id="4" creationId="{85CA461B-A88B-4917-A002-B3E1215F3129}"/>
          </ac:spMkLst>
        </pc:spChg>
      </pc:sldChg>
      <pc:sldChg chg="addSp modSp mod">
        <pc:chgData name="Glatt, Hannah" userId="03d14ea4-e2cd-48c3-824c-89924a6dc6d5" providerId="ADAL" clId="{70510C78-A1B3-D048-83D4-452235E8EE16}" dt="2021-06-09T19:11:02.495" v="1281" actId="1076"/>
        <pc:sldMkLst>
          <pc:docMk/>
          <pc:sldMk cId="3514951038" sldId="257"/>
        </pc:sldMkLst>
        <pc:spChg chg="add mod">
          <ac:chgData name="Glatt, Hannah" userId="03d14ea4-e2cd-48c3-824c-89924a6dc6d5" providerId="ADAL" clId="{70510C78-A1B3-D048-83D4-452235E8EE16}" dt="2021-06-09T19:11:02.495" v="1281" actId="1076"/>
          <ac:spMkLst>
            <pc:docMk/>
            <pc:sldMk cId="3514951038" sldId="257"/>
            <ac:spMk id="6" creationId="{7CD0C813-FAA5-214E-96CA-06CB9E87EE7E}"/>
          </ac:spMkLst>
        </pc:spChg>
        <pc:spChg chg="add mod">
          <ac:chgData name="Glatt, Hannah" userId="03d14ea4-e2cd-48c3-824c-89924a6dc6d5" providerId="ADAL" clId="{70510C78-A1B3-D048-83D4-452235E8EE16}" dt="2021-06-09T19:11:02.495" v="1281" actId="1076"/>
          <ac:spMkLst>
            <pc:docMk/>
            <pc:sldMk cId="3514951038" sldId="257"/>
            <ac:spMk id="7" creationId="{18A87BFD-F2ED-B542-AA43-4E17C6A00795}"/>
          </ac:spMkLst>
        </pc:spChg>
        <pc:spChg chg="mod">
          <ac:chgData name="Glatt, Hannah" userId="03d14ea4-e2cd-48c3-824c-89924a6dc6d5" providerId="ADAL" clId="{70510C78-A1B3-D048-83D4-452235E8EE16}" dt="2021-06-09T15:36:18.920" v="56" actId="20577"/>
          <ac:spMkLst>
            <pc:docMk/>
            <pc:sldMk cId="3514951038" sldId="257"/>
            <ac:spMk id="19" creationId="{101B2EE4-6AE1-6448-BCFB-95C5F6EBBDC2}"/>
          </ac:spMkLst>
        </pc:spChg>
      </pc:sldChg>
      <pc:sldChg chg="modSp del mod">
        <pc:chgData name="Glatt, Hannah" userId="03d14ea4-e2cd-48c3-824c-89924a6dc6d5" providerId="ADAL" clId="{70510C78-A1B3-D048-83D4-452235E8EE16}" dt="2021-06-09T16:30:40.543" v="768" actId="2696"/>
        <pc:sldMkLst>
          <pc:docMk/>
          <pc:sldMk cId="2092609191" sldId="266"/>
        </pc:sldMkLst>
        <pc:grpChg chg="mod">
          <ac:chgData name="Glatt, Hannah" userId="03d14ea4-e2cd-48c3-824c-89924a6dc6d5" providerId="ADAL" clId="{70510C78-A1B3-D048-83D4-452235E8EE16}" dt="2021-06-09T15:41:41.373" v="266" actId="1076"/>
          <ac:grpSpMkLst>
            <pc:docMk/>
            <pc:sldMk cId="2092609191" sldId="266"/>
            <ac:grpSpMk id="7" creationId="{3A1467C2-AD01-2E4D-A293-B5A105E38360}"/>
          </ac:grpSpMkLst>
        </pc:grpChg>
      </pc:sldChg>
      <pc:sldChg chg="addSp delSp modSp mod">
        <pc:chgData name="Glatt, Hannah" userId="03d14ea4-e2cd-48c3-824c-89924a6dc6d5" providerId="ADAL" clId="{70510C78-A1B3-D048-83D4-452235E8EE16}" dt="2021-06-09T19:11:45.240" v="1289" actId="1038"/>
        <pc:sldMkLst>
          <pc:docMk/>
          <pc:sldMk cId="1242561711" sldId="283"/>
        </pc:sldMkLst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5" creationId="{DFDFA1C5-26E7-BE4D-B427-E530F02D3B5D}"/>
          </ac:spMkLst>
        </pc:spChg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6" creationId="{B53C98D2-21CA-EA4E-8495-D1B85E397519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7" creationId="{4B943919-A1AD-8748-9CF5-F00AD4681EB5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9" creationId="{327242E4-597D-F544-839C-FDF38F45EB85}"/>
          </ac:spMkLst>
        </pc:spChg>
        <pc:spChg chg="add del mod">
          <ac:chgData name="Glatt, Hannah" userId="03d14ea4-e2cd-48c3-824c-89924a6dc6d5" providerId="ADAL" clId="{70510C78-A1B3-D048-83D4-452235E8EE16}" dt="2021-06-09T19:10:39.476" v="1276" actId="478"/>
          <ac:spMkLst>
            <pc:docMk/>
            <pc:sldMk cId="1242561711" sldId="283"/>
            <ac:spMk id="9" creationId="{FFC92504-50FD-E341-BFA1-DD332C354007}"/>
          </ac:spMkLst>
        </pc:spChg>
        <pc:spChg chg="add del mod">
          <ac:chgData name="Glatt, Hannah" userId="03d14ea4-e2cd-48c3-824c-89924a6dc6d5" providerId="ADAL" clId="{70510C78-A1B3-D048-83D4-452235E8EE16}" dt="2021-06-09T19:10:39.476" v="1276" actId="478"/>
          <ac:spMkLst>
            <pc:docMk/>
            <pc:sldMk cId="1242561711" sldId="283"/>
            <ac:spMk id="10" creationId="{FEA51B8E-08B7-044D-904A-25B0C455FA5E}"/>
          </ac:spMkLst>
        </pc:spChg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11" creationId="{58C0CDD5-7F30-0A4F-80BA-16744ECA750E}"/>
          </ac:spMkLst>
        </pc:spChg>
        <pc:spChg chg="mod">
          <ac:chgData name="Glatt, Hannah" userId="03d14ea4-e2cd-48c3-824c-89924a6dc6d5" providerId="ADAL" clId="{70510C78-A1B3-D048-83D4-452235E8EE16}" dt="2021-06-09T19:10:30.601" v="1273" actId="1076"/>
          <ac:spMkLst>
            <pc:docMk/>
            <pc:sldMk cId="1242561711" sldId="283"/>
            <ac:spMk id="12" creationId="{8E8A457B-EBC9-094C-9956-02E2C2B8DABC}"/>
          </ac:spMkLst>
        </pc:spChg>
        <pc:spChg chg="add mod">
          <ac:chgData name="Glatt, Hannah" userId="03d14ea4-e2cd-48c3-824c-89924a6dc6d5" providerId="ADAL" clId="{70510C78-A1B3-D048-83D4-452235E8EE16}" dt="2021-06-09T19:11:45.240" v="1289" actId="1038"/>
          <ac:spMkLst>
            <pc:docMk/>
            <pc:sldMk cId="1242561711" sldId="283"/>
            <ac:spMk id="13" creationId="{0C4772E4-EF6F-4A47-A44C-FB0B131545EB}"/>
          </ac:spMkLst>
        </pc:spChg>
        <pc:spChg chg="add mod">
          <ac:chgData name="Glatt, Hannah" userId="03d14ea4-e2cd-48c3-824c-89924a6dc6d5" providerId="ADAL" clId="{70510C78-A1B3-D048-83D4-452235E8EE16}" dt="2021-06-09T19:11:45.240" v="1289" actId="1038"/>
          <ac:spMkLst>
            <pc:docMk/>
            <pc:sldMk cId="1242561711" sldId="283"/>
            <ac:spMk id="16" creationId="{E841D023-629A-994D-8FE7-60E2DA6812DB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16" creationId="{EE4BEC7E-2B08-984A-BDE9-7BA54BCEF9A1}"/>
          </ac:spMkLst>
        </pc:spChg>
        <pc:spChg chg="del">
          <ac:chgData name="Glatt, Hannah" userId="03d14ea4-e2cd-48c3-824c-89924a6dc6d5" providerId="ADAL" clId="{70510C78-A1B3-D048-83D4-452235E8EE16}" dt="2021-06-09T15:36:43.977" v="57" actId="478"/>
          <ac:spMkLst>
            <pc:docMk/>
            <pc:sldMk cId="1242561711" sldId="283"/>
            <ac:spMk id="17" creationId="{59FCE423-20D0-814E-A764-4A349C89B4E0}"/>
          </ac:spMkLst>
        </pc:spChg>
      </pc:sldChg>
      <pc:sldChg chg="addSp delSp modSp mod">
        <pc:chgData name="Glatt, Hannah" userId="03d14ea4-e2cd-48c3-824c-89924a6dc6d5" providerId="ADAL" clId="{70510C78-A1B3-D048-83D4-452235E8EE16}" dt="2021-06-09T19:15:28.383" v="1354"/>
        <pc:sldMkLst>
          <pc:docMk/>
          <pc:sldMk cId="616269065" sldId="293"/>
        </pc:sldMkLst>
        <pc:spChg chg="mod">
          <ac:chgData name="Glatt, Hannah" userId="03d14ea4-e2cd-48c3-824c-89924a6dc6d5" providerId="ADAL" clId="{70510C78-A1B3-D048-83D4-452235E8EE16}" dt="2021-06-09T15:41:45.885" v="268" actId="1076"/>
          <ac:spMkLst>
            <pc:docMk/>
            <pc:sldMk cId="616269065" sldId="293"/>
            <ac:spMk id="2" creationId="{8A99B173-D610-6A41-A115-4901EF0BDA51}"/>
          </ac:spMkLst>
        </pc:spChg>
        <pc:spChg chg="del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4" creationId="{F89A14BC-B418-1A4D-82C0-03D3CCC659BA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5" creationId="{1FF7043B-37DC-2344-986A-DE929144908D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6" creationId="{AA235F03-3D8B-B446-9D10-2697921DAD7D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14" creationId="{6F8695B3-CF7B-2A4E-9C7F-0A6BCC497C83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15" creationId="{30A928EA-B482-6E43-B9A6-B2FA63D9F6E0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6" creationId="{E7C832CA-74E5-6C4E-9289-F1E83D8D63A9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7" creationId="{27DAD260-1EAD-914F-8C5D-B2E2E474EE3A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8" creationId="{ADBBBCB6-4A93-2147-B5D0-59EABF690632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19" creationId="{D84478BF-03BF-E84D-87FA-3E957DAF9206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20" creationId="{35D577D7-9B92-AA4F-8F2A-5EDB2AB90098}"/>
          </ac:spMkLst>
        </pc:spChg>
        <pc:spChg chg="add mod">
          <ac:chgData name="Glatt, Hannah" userId="03d14ea4-e2cd-48c3-824c-89924a6dc6d5" providerId="ADAL" clId="{70510C78-A1B3-D048-83D4-452235E8EE16}" dt="2021-06-09T19:15:28.383" v="1354"/>
          <ac:spMkLst>
            <pc:docMk/>
            <pc:sldMk cId="616269065" sldId="293"/>
            <ac:spMk id="21" creationId="{9632AC87-1FB6-9D4B-ADDD-4E729F9B5C00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21" creationId="{FC7BF5C5-BA47-054B-80A0-855F9E76924B}"/>
          </ac:spMkLst>
        </pc:spChg>
        <pc:spChg chg="del">
          <ac:chgData name="Glatt, Hannah" userId="03d14ea4-e2cd-48c3-824c-89924a6dc6d5" providerId="ADAL" clId="{70510C78-A1B3-D048-83D4-452235E8EE16}" dt="2021-06-09T15:37:41.353" v="119" actId="478"/>
          <ac:spMkLst>
            <pc:docMk/>
            <pc:sldMk cId="616269065" sldId="293"/>
            <ac:spMk id="22" creationId="{2C8C2D83-DD4F-C048-A299-C312A83E78A5}"/>
          </ac:spMkLst>
        </pc:spChg>
        <pc:spChg chg="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3" creationId="{A0D0D28E-432C-DA49-8B28-FF5733F6BD9B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4" creationId="{8794BCCA-BA32-A345-90FD-2D21D6905C6C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5" creationId="{254A908C-2E9C-8244-B2FE-AD4CF031D204}"/>
          </ac:spMkLst>
        </pc:spChg>
        <pc:spChg chg="add del mod">
          <ac:chgData name="Glatt, Hannah" userId="03d14ea4-e2cd-48c3-824c-89924a6dc6d5" providerId="ADAL" clId="{70510C78-A1B3-D048-83D4-452235E8EE16}" dt="2021-06-09T15:41:49.871" v="269" actId="478"/>
          <ac:spMkLst>
            <pc:docMk/>
            <pc:sldMk cId="616269065" sldId="293"/>
            <ac:spMk id="26" creationId="{1C7FB6C2-F9E8-B049-926E-2B1B94E36CF4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27" creationId="{26AF9AF3-171D-7C44-9DA2-AD00EEE1E041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28" creationId="{FF95BE23-82F1-F540-9408-5025ECDCCC01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29" creationId="{2446FEA6-A167-F542-990F-9755200DEBFB}"/>
          </ac:spMkLst>
        </pc:spChg>
        <pc:spChg chg="add mod">
          <ac:chgData name="Glatt, Hannah" userId="03d14ea4-e2cd-48c3-824c-89924a6dc6d5" providerId="ADAL" clId="{70510C78-A1B3-D048-83D4-452235E8EE16}" dt="2021-06-09T15:44:23.854" v="359" actId="20577"/>
          <ac:spMkLst>
            <pc:docMk/>
            <pc:sldMk cId="616269065" sldId="293"/>
            <ac:spMk id="30" creationId="{3C0ADF5C-A814-D542-B3EF-F9DC9C6A4571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1" creationId="{5305F9B0-8024-354E-8717-D700C3D5CF85}"/>
          </ac:spMkLst>
        </pc:spChg>
        <pc:spChg chg="add mod">
          <ac:chgData name="Glatt, Hannah" userId="03d14ea4-e2cd-48c3-824c-89924a6dc6d5" providerId="ADAL" clId="{70510C78-A1B3-D048-83D4-452235E8EE16}" dt="2021-06-09T15:44:27.039" v="367" actId="20577"/>
          <ac:spMkLst>
            <pc:docMk/>
            <pc:sldMk cId="616269065" sldId="293"/>
            <ac:spMk id="32" creationId="{286BBFA4-B3EF-1C4F-AD76-A1E4D09E4B8D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3" creationId="{97471A8F-351E-864D-B33E-4DCCBFF983C4}"/>
          </ac:spMkLst>
        </pc:spChg>
        <pc:spChg chg="add mod">
          <ac:chgData name="Glatt, Hannah" userId="03d14ea4-e2cd-48c3-824c-89924a6dc6d5" providerId="ADAL" clId="{70510C78-A1B3-D048-83D4-452235E8EE16}" dt="2021-06-09T15:44:30.075" v="374" actId="20577"/>
          <ac:spMkLst>
            <pc:docMk/>
            <pc:sldMk cId="616269065" sldId="293"/>
            <ac:spMk id="34" creationId="{6B311245-D831-2A49-8F0C-06D8B0035B3C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5" creationId="{39C67AD4-1872-6446-A3BB-86FE85547822}"/>
          </ac:spMkLst>
        </pc:spChg>
        <pc:spChg chg="add mod">
          <ac:chgData name="Glatt, Hannah" userId="03d14ea4-e2cd-48c3-824c-89924a6dc6d5" providerId="ADAL" clId="{70510C78-A1B3-D048-83D4-452235E8EE16}" dt="2021-06-09T15:44:33.271" v="381" actId="20577"/>
          <ac:spMkLst>
            <pc:docMk/>
            <pc:sldMk cId="616269065" sldId="293"/>
            <ac:spMk id="36" creationId="{A61553F6-859B-454F-A791-82E25467C6D2}"/>
          </ac:spMkLst>
        </pc:spChg>
        <pc:spChg chg="add mod">
          <ac:chgData name="Glatt, Hannah" userId="03d14ea4-e2cd-48c3-824c-89924a6dc6d5" providerId="ADAL" clId="{70510C78-A1B3-D048-83D4-452235E8EE16}" dt="2021-06-09T15:44:18.217" v="353" actId="1076"/>
          <ac:spMkLst>
            <pc:docMk/>
            <pc:sldMk cId="616269065" sldId="293"/>
            <ac:spMk id="37" creationId="{11B00A83-155E-7544-9EC3-7EDAFB1C4D3F}"/>
          </ac:spMkLst>
        </pc:spChg>
        <pc:spChg chg="add mod">
          <ac:chgData name="Glatt, Hannah" userId="03d14ea4-e2cd-48c3-824c-89924a6dc6d5" providerId="ADAL" clId="{70510C78-A1B3-D048-83D4-452235E8EE16}" dt="2021-06-09T15:44:36.913" v="384" actId="20577"/>
          <ac:spMkLst>
            <pc:docMk/>
            <pc:sldMk cId="616269065" sldId="293"/>
            <ac:spMk id="38" creationId="{9BA9F2C4-C148-2C49-BD35-77F049050E44}"/>
          </ac:spMkLst>
        </pc:spChg>
        <pc:grpChg chg="add mod">
          <ac:chgData name="Glatt, Hannah" userId="03d14ea4-e2cd-48c3-824c-89924a6dc6d5" providerId="ADAL" clId="{70510C78-A1B3-D048-83D4-452235E8EE16}" dt="2021-06-09T19:14:02.591" v="1310" actId="1076"/>
          <ac:grpSpMkLst>
            <pc:docMk/>
            <pc:sldMk cId="616269065" sldId="293"/>
            <ac:grpSpMk id="3" creationId="{AD0B7D71-3AEC-3B49-82B6-05333D2A6C40}"/>
          </ac:grpSpMkLst>
        </pc:grpChg>
        <pc:grpChg chg="add mod">
          <ac:chgData name="Glatt, Hannah" userId="03d14ea4-e2cd-48c3-824c-89924a6dc6d5" providerId="ADAL" clId="{70510C78-A1B3-D048-83D4-452235E8EE16}" dt="2021-06-09T19:13:58.729" v="1309" actId="1076"/>
          <ac:grpSpMkLst>
            <pc:docMk/>
            <pc:sldMk cId="616269065" sldId="293"/>
            <ac:grpSpMk id="7" creationId="{4E6BE825-05FC-0F4B-BF38-7106A6ED5DA9}"/>
          </ac:grpSpMkLst>
        </pc:grpChg>
        <pc:grpChg chg="add mod">
          <ac:chgData name="Glatt, Hannah" userId="03d14ea4-e2cd-48c3-824c-89924a6dc6d5" providerId="ADAL" clId="{70510C78-A1B3-D048-83D4-452235E8EE16}" dt="2021-06-09T19:13:51.621" v="1308" actId="14100"/>
          <ac:grpSpMkLst>
            <pc:docMk/>
            <pc:sldMk cId="616269065" sldId="293"/>
            <ac:grpSpMk id="8" creationId="{6DAC64BD-6CE3-3A46-8B7C-D0ED7369373E}"/>
          </ac:grpSpMkLst>
        </pc:grpChg>
        <pc:grpChg chg="add mod">
          <ac:chgData name="Glatt, Hannah" userId="03d14ea4-e2cd-48c3-824c-89924a6dc6d5" providerId="ADAL" clId="{70510C78-A1B3-D048-83D4-452235E8EE16}" dt="2021-06-09T19:14:02.591" v="1310" actId="1076"/>
          <ac:grpSpMkLst>
            <pc:docMk/>
            <pc:sldMk cId="616269065" sldId="293"/>
            <ac:grpSpMk id="9" creationId="{EA65D9A7-7B71-2C4A-8515-7C5C082788BB}"/>
          </ac:grpSpMkLst>
        </pc:grpChg>
        <pc:grpChg chg="add mod">
          <ac:chgData name="Glatt, Hannah" userId="03d14ea4-e2cd-48c3-824c-89924a6dc6d5" providerId="ADAL" clId="{70510C78-A1B3-D048-83D4-452235E8EE16}" dt="2021-06-09T19:13:58.729" v="1309" actId="1076"/>
          <ac:grpSpMkLst>
            <pc:docMk/>
            <pc:sldMk cId="616269065" sldId="293"/>
            <ac:grpSpMk id="10" creationId="{E876A56C-E8B8-9F4A-A85E-7DB8925521C7}"/>
          </ac:grpSpMkLst>
        </pc:grpChg>
        <pc:grpChg chg="add mod">
          <ac:chgData name="Glatt, Hannah" userId="03d14ea4-e2cd-48c3-824c-89924a6dc6d5" providerId="ADAL" clId="{70510C78-A1B3-D048-83D4-452235E8EE16}" dt="2021-06-09T19:13:48.095" v="1307" actId="14100"/>
          <ac:grpSpMkLst>
            <pc:docMk/>
            <pc:sldMk cId="616269065" sldId="293"/>
            <ac:grpSpMk id="11" creationId="{4B5DEF67-6869-4049-8FCE-0A117612BA1F}"/>
          </ac:grpSpMkLst>
        </pc:grpChg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27305790" sldId="294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481320701" sldId="295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544399243" sldId="296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977778295" sldId="297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3117968296" sldId="298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553169744" sldId="299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169056044" sldId="300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2827001840" sldId="301"/>
        </pc:sldMkLst>
      </pc:sldChg>
      <pc:sldChg chg="del">
        <pc:chgData name="Glatt, Hannah" userId="03d14ea4-e2cd-48c3-824c-89924a6dc6d5" providerId="ADAL" clId="{70510C78-A1B3-D048-83D4-452235E8EE16}" dt="2021-06-09T16:30:40.543" v="768" actId="2696"/>
        <pc:sldMkLst>
          <pc:docMk/>
          <pc:sldMk cId="533068590" sldId="302"/>
        </pc:sldMkLst>
      </pc:sldChg>
      <pc:sldChg chg="addSp delSp modSp add del mod modAnim">
        <pc:chgData name="Glatt, Hannah" userId="03d14ea4-e2cd-48c3-824c-89924a6dc6d5" providerId="ADAL" clId="{70510C78-A1B3-D048-83D4-452235E8EE16}" dt="2021-06-09T19:27:37.593" v="1544" actId="2696"/>
        <pc:sldMkLst>
          <pc:docMk/>
          <pc:sldMk cId="4167427398" sldId="303"/>
        </pc:sldMkLst>
        <pc:spChg chg="add mod">
          <ac:chgData name="Glatt, Hannah" userId="03d14ea4-e2cd-48c3-824c-89924a6dc6d5" providerId="ADAL" clId="{70510C78-A1B3-D048-83D4-452235E8EE16}" dt="2021-06-09T17:03:25.418" v="1033"/>
          <ac:spMkLst>
            <pc:docMk/>
            <pc:sldMk cId="4167427398" sldId="303"/>
            <ac:spMk id="3" creationId="{BF6E8ABC-5F0A-F14D-AD85-82D1427696DB}"/>
          </ac:spMkLst>
        </pc:spChg>
        <pc:spChg chg="add mod">
          <ac:chgData name="Glatt, Hannah" userId="03d14ea4-e2cd-48c3-824c-89924a6dc6d5" providerId="ADAL" clId="{70510C78-A1B3-D048-83D4-452235E8EE16}" dt="2021-06-09T16:40:01.997" v="879"/>
          <ac:spMkLst>
            <pc:docMk/>
            <pc:sldMk cId="4167427398" sldId="303"/>
            <ac:spMk id="10" creationId="{F7E101E1-4247-7E4A-846F-433DE3EF8587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1" creationId="{55675C80-D680-7143-8455-2068E9616D22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2" creationId="{AF3D6C58-B5FE-B546-B8BF-CB7186591AF6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3" creationId="{E40CB331-FBD1-0149-90C7-1663EB30B62A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14" creationId="{6F8695B3-CF7B-2A4E-9C7F-0A6BCC497C83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15" creationId="{30A928EA-B482-6E43-B9A6-B2FA63D9F6E0}"/>
          </ac:spMkLst>
        </pc:spChg>
        <pc:spChg chg="add del mod">
          <ac:chgData name="Glatt, Hannah" userId="03d14ea4-e2cd-48c3-824c-89924a6dc6d5" providerId="ADAL" clId="{70510C78-A1B3-D048-83D4-452235E8EE16}" dt="2021-06-09T15:57:59.350" v="432" actId="478"/>
          <ac:spMkLst>
            <pc:docMk/>
            <pc:sldMk cId="4167427398" sldId="303"/>
            <ac:spMk id="16" creationId="{D8B8952B-1CB6-7044-B1CF-462A8311E807}"/>
          </ac:spMkLst>
        </pc:spChg>
        <pc:spChg chg="add mod">
          <ac:chgData name="Glatt, Hannah" userId="03d14ea4-e2cd-48c3-824c-89924a6dc6d5" providerId="ADAL" clId="{70510C78-A1B3-D048-83D4-452235E8EE16}" dt="2021-06-09T16:40:42.369" v="883"/>
          <ac:spMkLst>
            <pc:docMk/>
            <pc:sldMk cId="4167427398" sldId="303"/>
            <ac:spMk id="17" creationId="{FFBFBEA5-1E0A-DF4D-922E-1ED4ECAE1B6F}"/>
          </ac:spMkLst>
        </pc:spChg>
        <pc:spChg chg="add mod">
          <ac:chgData name="Glatt, Hannah" userId="03d14ea4-e2cd-48c3-824c-89924a6dc6d5" providerId="ADAL" clId="{70510C78-A1B3-D048-83D4-452235E8EE16}" dt="2021-06-09T16:41:39.590" v="887"/>
          <ac:spMkLst>
            <pc:docMk/>
            <pc:sldMk cId="4167427398" sldId="303"/>
            <ac:spMk id="18" creationId="{9C8D1875-292D-264A-8010-F58CCA023236}"/>
          </ac:spMkLst>
        </pc:spChg>
        <pc:spChg chg="add mod">
          <ac:chgData name="Glatt, Hannah" userId="03d14ea4-e2cd-48c3-824c-89924a6dc6d5" providerId="ADAL" clId="{70510C78-A1B3-D048-83D4-452235E8EE16}" dt="2021-06-09T16:42:03.992" v="891"/>
          <ac:spMkLst>
            <pc:docMk/>
            <pc:sldMk cId="4167427398" sldId="303"/>
            <ac:spMk id="19" creationId="{E954A35E-444E-404A-931E-3F49AC7E1BB5}"/>
          </ac:spMkLst>
        </pc:spChg>
        <pc:spChg chg="add mod">
          <ac:chgData name="Glatt, Hannah" userId="03d14ea4-e2cd-48c3-824c-89924a6dc6d5" providerId="ADAL" clId="{70510C78-A1B3-D048-83D4-452235E8EE16}" dt="2021-06-09T16:42:29.286" v="895"/>
          <ac:spMkLst>
            <pc:docMk/>
            <pc:sldMk cId="4167427398" sldId="303"/>
            <ac:spMk id="20" creationId="{EE35F5F7-C2D1-B74A-A9CD-4522F5FB66CD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1" creationId="{24D2DAE1-8937-0349-86F7-2655640F3DBE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2" creationId="{49C889B9-4801-B549-81FF-5B47F766C2C3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3" creationId="{A0D0D28E-432C-DA49-8B28-FF5733F6BD9B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4" creationId="{8794BCCA-BA32-A345-90FD-2D21D6905C6C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5" creationId="{254A908C-2E9C-8244-B2FE-AD4CF031D204}"/>
          </ac:spMkLst>
        </pc:spChg>
        <pc:spChg chg="mod">
          <ac:chgData name="Glatt, Hannah" userId="03d14ea4-e2cd-48c3-824c-89924a6dc6d5" providerId="ADAL" clId="{70510C78-A1B3-D048-83D4-452235E8EE16}" dt="2021-06-09T16:37:58.190" v="870" actId="207"/>
          <ac:spMkLst>
            <pc:docMk/>
            <pc:sldMk cId="4167427398" sldId="303"/>
            <ac:spMk id="26" creationId="{1C7FB6C2-F9E8-B049-926E-2B1B94E36CF4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7" creationId="{F645260D-6048-194B-A718-6A95EDA50714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8" creationId="{02462DA3-B761-814F-8829-98EE3385DB42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29" creationId="{9DF5835C-EB29-AB4E-A814-2B110FCFE760}"/>
          </ac:spMkLst>
        </pc:spChg>
        <pc:spChg chg="add del mod">
          <ac:chgData name="Glatt, Hannah" userId="03d14ea4-e2cd-48c3-824c-89924a6dc6d5" providerId="ADAL" clId="{70510C78-A1B3-D048-83D4-452235E8EE16}" dt="2021-06-09T15:59:26.980" v="470"/>
          <ac:spMkLst>
            <pc:docMk/>
            <pc:sldMk cId="4167427398" sldId="303"/>
            <ac:spMk id="30" creationId="{0814AC6B-C1B3-2641-AE69-697750AB260F}"/>
          </ac:spMkLst>
        </pc:spChg>
        <pc:spChg chg="add mod">
          <ac:chgData name="Glatt, Hannah" userId="03d14ea4-e2cd-48c3-824c-89924a6dc6d5" providerId="ADAL" clId="{70510C78-A1B3-D048-83D4-452235E8EE16}" dt="2021-06-09T16:45:05.140" v="899"/>
          <ac:spMkLst>
            <pc:docMk/>
            <pc:sldMk cId="4167427398" sldId="303"/>
            <ac:spMk id="31" creationId="{B9B400CB-138C-9046-BB90-598E669528F4}"/>
          </ac:spMkLst>
        </pc:spChg>
        <pc:spChg chg="add mod">
          <ac:chgData name="Glatt, Hannah" userId="03d14ea4-e2cd-48c3-824c-89924a6dc6d5" providerId="ADAL" clId="{70510C78-A1B3-D048-83D4-452235E8EE16}" dt="2021-06-09T16:45:50.334" v="903"/>
          <ac:spMkLst>
            <pc:docMk/>
            <pc:sldMk cId="4167427398" sldId="303"/>
            <ac:spMk id="32" creationId="{6A7CCC25-DE02-B24E-AB2F-10FC9929F818}"/>
          </ac:spMkLst>
        </pc:spChg>
        <pc:spChg chg="add mod">
          <ac:chgData name="Glatt, Hannah" userId="03d14ea4-e2cd-48c3-824c-89924a6dc6d5" providerId="ADAL" clId="{70510C78-A1B3-D048-83D4-452235E8EE16}" dt="2021-06-09T16:46:11.662" v="907"/>
          <ac:spMkLst>
            <pc:docMk/>
            <pc:sldMk cId="4167427398" sldId="303"/>
            <ac:spMk id="33" creationId="{40ED0BB2-4050-C944-938F-CA468717B684}"/>
          </ac:spMkLst>
        </pc:spChg>
        <pc:spChg chg="add mod">
          <ac:chgData name="Glatt, Hannah" userId="03d14ea4-e2cd-48c3-824c-89924a6dc6d5" providerId="ADAL" clId="{70510C78-A1B3-D048-83D4-452235E8EE16}" dt="2021-06-09T16:46:42.139" v="912"/>
          <ac:spMkLst>
            <pc:docMk/>
            <pc:sldMk cId="4167427398" sldId="303"/>
            <ac:spMk id="34" creationId="{448C216A-44F6-8845-AA3D-DB1C3D563C1C}"/>
          </ac:spMkLst>
        </pc:spChg>
        <pc:spChg chg="add mod">
          <ac:chgData name="Glatt, Hannah" userId="03d14ea4-e2cd-48c3-824c-89924a6dc6d5" providerId="ADAL" clId="{70510C78-A1B3-D048-83D4-452235E8EE16}" dt="2021-06-09T16:47:19.999" v="916"/>
          <ac:spMkLst>
            <pc:docMk/>
            <pc:sldMk cId="4167427398" sldId="303"/>
            <ac:spMk id="35" creationId="{D7E17F31-DAE0-0F4B-BD21-45C4A39FFE22}"/>
          </ac:spMkLst>
        </pc:spChg>
        <pc:spChg chg="add mod">
          <ac:chgData name="Glatt, Hannah" userId="03d14ea4-e2cd-48c3-824c-89924a6dc6d5" providerId="ADAL" clId="{70510C78-A1B3-D048-83D4-452235E8EE16}" dt="2021-06-09T16:48:21.419" v="920"/>
          <ac:spMkLst>
            <pc:docMk/>
            <pc:sldMk cId="4167427398" sldId="303"/>
            <ac:spMk id="36" creationId="{D22D720D-BD94-5F4F-BB2C-D8E181024237}"/>
          </ac:spMkLst>
        </pc:spChg>
        <pc:spChg chg="add mod">
          <ac:chgData name="Glatt, Hannah" userId="03d14ea4-e2cd-48c3-824c-89924a6dc6d5" providerId="ADAL" clId="{70510C78-A1B3-D048-83D4-452235E8EE16}" dt="2021-06-09T16:49:40.909" v="924"/>
          <ac:spMkLst>
            <pc:docMk/>
            <pc:sldMk cId="4167427398" sldId="303"/>
            <ac:spMk id="37" creationId="{7D5F2881-9528-B84A-BE19-B2BAFD5FEF18}"/>
          </ac:spMkLst>
        </pc:spChg>
        <pc:spChg chg="add mod">
          <ac:chgData name="Glatt, Hannah" userId="03d14ea4-e2cd-48c3-824c-89924a6dc6d5" providerId="ADAL" clId="{70510C78-A1B3-D048-83D4-452235E8EE16}" dt="2021-06-09T16:50:09.975" v="928"/>
          <ac:spMkLst>
            <pc:docMk/>
            <pc:sldMk cId="4167427398" sldId="303"/>
            <ac:spMk id="38" creationId="{7700C005-F9C0-C84E-8904-D72788D0D11E}"/>
          </ac:spMkLst>
        </pc:spChg>
        <pc:spChg chg="add mod">
          <ac:chgData name="Glatt, Hannah" userId="03d14ea4-e2cd-48c3-824c-89924a6dc6d5" providerId="ADAL" clId="{70510C78-A1B3-D048-83D4-452235E8EE16}" dt="2021-06-09T16:50:36.587" v="932"/>
          <ac:spMkLst>
            <pc:docMk/>
            <pc:sldMk cId="4167427398" sldId="303"/>
            <ac:spMk id="39" creationId="{7545B3AE-92E5-DB40-B7CC-E08E82767B67}"/>
          </ac:spMkLst>
        </pc:spChg>
        <pc:spChg chg="add mod">
          <ac:chgData name="Glatt, Hannah" userId="03d14ea4-e2cd-48c3-824c-89924a6dc6d5" providerId="ADAL" clId="{70510C78-A1B3-D048-83D4-452235E8EE16}" dt="2021-06-09T16:51:09.055" v="936"/>
          <ac:spMkLst>
            <pc:docMk/>
            <pc:sldMk cId="4167427398" sldId="303"/>
            <ac:spMk id="40" creationId="{86DEC1F9-070E-244F-A5B3-1BF00279C7DF}"/>
          </ac:spMkLst>
        </pc:spChg>
        <pc:spChg chg="add mod">
          <ac:chgData name="Glatt, Hannah" userId="03d14ea4-e2cd-48c3-824c-89924a6dc6d5" providerId="ADAL" clId="{70510C78-A1B3-D048-83D4-452235E8EE16}" dt="2021-06-09T16:51:51.895" v="940"/>
          <ac:spMkLst>
            <pc:docMk/>
            <pc:sldMk cId="4167427398" sldId="303"/>
            <ac:spMk id="41" creationId="{CE951EC5-E23B-2947-8DDC-AAB5F37C8867}"/>
          </ac:spMkLst>
        </pc:spChg>
        <pc:spChg chg="add mod">
          <ac:chgData name="Glatt, Hannah" userId="03d14ea4-e2cd-48c3-824c-89924a6dc6d5" providerId="ADAL" clId="{70510C78-A1B3-D048-83D4-452235E8EE16}" dt="2021-06-09T16:52:29.643" v="944"/>
          <ac:spMkLst>
            <pc:docMk/>
            <pc:sldMk cId="4167427398" sldId="303"/>
            <ac:spMk id="42" creationId="{B5651F1D-7B46-9846-9004-D1B8FD939FB7}"/>
          </ac:spMkLst>
        </pc:spChg>
        <pc:spChg chg="add mod">
          <ac:chgData name="Glatt, Hannah" userId="03d14ea4-e2cd-48c3-824c-89924a6dc6d5" providerId="ADAL" clId="{70510C78-A1B3-D048-83D4-452235E8EE16}" dt="2021-06-09T16:52:56.370" v="948"/>
          <ac:spMkLst>
            <pc:docMk/>
            <pc:sldMk cId="4167427398" sldId="303"/>
            <ac:spMk id="43" creationId="{54A1EFB2-3956-774F-BCB2-7285498D55C9}"/>
          </ac:spMkLst>
        </pc:spChg>
        <pc:spChg chg="add mod">
          <ac:chgData name="Glatt, Hannah" userId="03d14ea4-e2cd-48c3-824c-89924a6dc6d5" providerId="ADAL" clId="{70510C78-A1B3-D048-83D4-452235E8EE16}" dt="2021-06-09T16:58:32.130" v="973"/>
          <ac:spMkLst>
            <pc:docMk/>
            <pc:sldMk cId="4167427398" sldId="303"/>
            <ac:spMk id="44" creationId="{9A24B21E-E47A-234B-80FD-C6FC79E6BBAD}"/>
          </ac:spMkLst>
        </pc:spChg>
        <pc:spChg chg="add mod">
          <ac:chgData name="Glatt, Hannah" userId="03d14ea4-e2cd-48c3-824c-89924a6dc6d5" providerId="ADAL" clId="{70510C78-A1B3-D048-83D4-452235E8EE16}" dt="2021-06-09T16:53:49.422" v="956"/>
          <ac:spMkLst>
            <pc:docMk/>
            <pc:sldMk cId="4167427398" sldId="303"/>
            <ac:spMk id="45" creationId="{4CD97FAB-C0A4-CA47-83C1-B8B2FBDBD326}"/>
          </ac:spMkLst>
        </pc:spChg>
        <pc:spChg chg="add mod">
          <ac:chgData name="Glatt, Hannah" userId="03d14ea4-e2cd-48c3-824c-89924a6dc6d5" providerId="ADAL" clId="{70510C78-A1B3-D048-83D4-452235E8EE16}" dt="2021-06-09T16:54:20.581" v="960"/>
          <ac:spMkLst>
            <pc:docMk/>
            <pc:sldMk cId="4167427398" sldId="303"/>
            <ac:spMk id="46" creationId="{84BD1A45-9F33-CD44-BD59-ECB4698DBF65}"/>
          </ac:spMkLst>
        </pc:spChg>
        <pc:spChg chg="add mod">
          <ac:chgData name="Glatt, Hannah" userId="03d14ea4-e2cd-48c3-824c-89924a6dc6d5" providerId="ADAL" clId="{70510C78-A1B3-D048-83D4-452235E8EE16}" dt="2021-06-09T16:54:49.124" v="964"/>
          <ac:spMkLst>
            <pc:docMk/>
            <pc:sldMk cId="4167427398" sldId="303"/>
            <ac:spMk id="47" creationId="{ED2E8759-8B96-1E4F-ACEF-418AC91D5091}"/>
          </ac:spMkLst>
        </pc:spChg>
        <pc:spChg chg="add mod">
          <ac:chgData name="Glatt, Hannah" userId="03d14ea4-e2cd-48c3-824c-89924a6dc6d5" providerId="ADAL" clId="{70510C78-A1B3-D048-83D4-452235E8EE16}" dt="2021-06-09T16:57:48.047" v="968"/>
          <ac:spMkLst>
            <pc:docMk/>
            <pc:sldMk cId="4167427398" sldId="303"/>
            <ac:spMk id="48" creationId="{CA74B99E-4903-A14C-9B71-961A508F6DE2}"/>
          </ac:spMkLst>
        </pc:spChg>
        <pc:spChg chg="add mod">
          <ac:chgData name="Glatt, Hannah" userId="03d14ea4-e2cd-48c3-824c-89924a6dc6d5" providerId="ADAL" clId="{70510C78-A1B3-D048-83D4-452235E8EE16}" dt="2021-06-09T16:59:00.157" v="974"/>
          <ac:spMkLst>
            <pc:docMk/>
            <pc:sldMk cId="4167427398" sldId="303"/>
            <ac:spMk id="49" creationId="{23A94AAA-5465-304E-9B35-1EE43EA9B509}"/>
          </ac:spMkLst>
        </pc:spChg>
        <pc:spChg chg="add mod">
          <ac:chgData name="Glatt, Hannah" userId="03d14ea4-e2cd-48c3-824c-89924a6dc6d5" providerId="ADAL" clId="{70510C78-A1B3-D048-83D4-452235E8EE16}" dt="2021-06-09T16:59:19.682" v="978"/>
          <ac:spMkLst>
            <pc:docMk/>
            <pc:sldMk cId="4167427398" sldId="303"/>
            <ac:spMk id="50" creationId="{6AFAE44A-1F26-CA4E-ABD9-E1A5B1F5D6CA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1" creationId="{F7A57AC7-D4A3-384F-8063-336C27F20CEA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2" creationId="{7DA239AE-4F23-964A-BAEF-BECA2DAE6420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3" creationId="{7B75909E-93D5-2B45-A187-2478A742EE9E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4" creationId="{AE53A785-B6C7-BF40-9B73-C588F4F3D750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5" creationId="{2F6DC092-F29B-F349-971E-2DCAA12B6B50}"/>
          </ac:spMkLst>
        </pc:spChg>
        <pc:spChg chg="add del mod">
          <ac:chgData name="Glatt, Hannah" userId="03d14ea4-e2cd-48c3-824c-89924a6dc6d5" providerId="ADAL" clId="{70510C78-A1B3-D048-83D4-452235E8EE16}" dt="2021-06-09T16:00:30.762" v="485" actId="478"/>
          <ac:spMkLst>
            <pc:docMk/>
            <pc:sldMk cId="4167427398" sldId="303"/>
            <ac:spMk id="56" creationId="{C8B001F0-12C3-7249-816A-311D58551CB3}"/>
          </ac:spMkLst>
        </pc:spChg>
        <pc:spChg chg="add mod">
          <ac:chgData name="Glatt, Hannah" userId="03d14ea4-e2cd-48c3-824c-89924a6dc6d5" providerId="ADAL" clId="{70510C78-A1B3-D048-83D4-452235E8EE16}" dt="2021-06-09T17:00:29.153" v="999"/>
          <ac:spMkLst>
            <pc:docMk/>
            <pc:sldMk cId="4167427398" sldId="303"/>
            <ac:spMk id="57" creationId="{230281F5-3273-5A4E-9AA9-CB381F3F5CB7}"/>
          </ac:spMkLst>
        </pc:spChg>
        <pc:spChg chg="add mod">
          <ac:chgData name="Glatt, Hannah" userId="03d14ea4-e2cd-48c3-824c-89924a6dc6d5" providerId="ADAL" clId="{70510C78-A1B3-D048-83D4-452235E8EE16}" dt="2021-06-09T17:00:55.857" v="1003"/>
          <ac:spMkLst>
            <pc:docMk/>
            <pc:sldMk cId="4167427398" sldId="303"/>
            <ac:spMk id="58" creationId="{D498AE46-3040-224B-B52A-197E57B9EEDB}"/>
          </ac:spMkLst>
        </pc:spChg>
        <pc:spChg chg="add mod">
          <ac:chgData name="Glatt, Hannah" userId="03d14ea4-e2cd-48c3-824c-89924a6dc6d5" providerId="ADAL" clId="{70510C78-A1B3-D048-83D4-452235E8EE16}" dt="2021-06-09T17:01:16.298" v="1007"/>
          <ac:spMkLst>
            <pc:docMk/>
            <pc:sldMk cId="4167427398" sldId="303"/>
            <ac:spMk id="59" creationId="{7D587AF6-BFD1-574F-83C6-62324BEF7772}"/>
          </ac:spMkLst>
        </pc:spChg>
        <pc:spChg chg="add mod">
          <ac:chgData name="Glatt, Hannah" userId="03d14ea4-e2cd-48c3-824c-89924a6dc6d5" providerId="ADAL" clId="{70510C78-A1B3-D048-83D4-452235E8EE16}" dt="2021-06-09T17:01:45.987" v="1011"/>
          <ac:spMkLst>
            <pc:docMk/>
            <pc:sldMk cId="4167427398" sldId="303"/>
            <ac:spMk id="60" creationId="{22CF5D9B-2004-4847-842B-672A5ED2028B}"/>
          </ac:spMkLst>
        </pc:spChg>
        <pc:spChg chg="add mod">
          <ac:chgData name="Glatt, Hannah" userId="03d14ea4-e2cd-48c3-824c-89924a6dc6d5" providerId="ADAL" clId="{70510C78-A1B3-D048-83D4-452235E8EE16}" dt="2021-06-09T17:02:05.855" v="1015"/>
          <ac:spMkLst>
            <pc:docMk/>
            <pc:sldMk cId="4167427398" sldId="303"/>
            <ac:spMk id="61" creationId="{CE56A38F-67CA-1640-A965-B210FC01FCB0}"/>
          </ac:spMkLst>
        </pc:spChg>
      </pc:sldChg>
      <pc:sldChg chg="addSp delSp modSp new mod delAnim modAnim">
        <pc:chgData name="Glatt, Hannah" userId="03d14ea4-e2cd-48c3-824c-89924a6dc6d5" providerId="ADAL" clId="{70510C78-A1B3-D048-83D4-452235E8EE16}" dt="2021-06-09T19:09:05.074" v="1266"/>
        <pc:sldMkLst>
          <pc:docMk/>
          <pc:sldMk cId="1332768128" sldId="304"/>
        </pc:sldMkLst>
        <pc:spChg chg="add del mod">
          <ac:chgData name="Glatt, Hannah" userId="03d14ea4-e2cd-48c3-824c-89924a6dc6d5" providerId="ADAL" clId="{70510C78-A1B3-D048-83D4-452235E8EE16}" dt="2021-06-09T16:22:02.012" v="511" actId="478"/>
          <ac:spMkLst>
            <pc:docMk/>
            <pc:sldMk cId="1332768128" sldId="304"/>
            <ac:spMk id="2" creationId="{6EFC9765-5058-2E46-AE1D-FF49AA00BDA3}"/>
          </ac:spMkLst>
        </pc:spChg>
        <pc:spChg chg="add del mod">
          <ac:chgData name="Glatt, Hannah" userId="03d14ea4-e2cd-48c3-824c-89924a6dc6d5" providerId="ADAL" clId="{70510C78-A1B3-D048-83D4-452235E8EE16}" dt="2021-06-09T16:22:02.012" v="511" actId="478"/>
          <ac:spMkLst>
            <pc:docMk/>
            <pc:sldMk cId="1332768128" sldId="304"/>
            <ac:spMk id="3" creationId="{B7B81506-6743-C940-AF79-707C9F8DCF40}"/>
          </ac:spMkLst>
        </pc:spChg>
        <pc:spChg chg="add del mod topLvl">
          <ac:chgData name="Glatt, Hannah" userId="03d14ea4-e2cd-48c3-824c-89924a6dc6d5" providerId="ADAL" clId="{70510C78-A1B3-D048-83D4-452235E8EE16}" dt="2021-06-09T16:27:51.298" v="688" actId="478"/>
          <ac:spMkLst>
            <pc:docMk/>
            <pc:sldMk cId="1332768128" sldId="304"/>
            <ac:spMk id="5" creationId="{C7E5A126-A02A-A54F-9A4E-B50845F22A0E}"/>
          </ac:spMkLst>
        </pc:spChg>
        <pc:spChg chg="add del mod topLvl">
          <ac:chgData name="Glatt, Hannah" userId="03d14ea4-e2cd-48c3-824c-89924a6dc6d5" providerId="ADAL" clId="{70510C78-A1B3-D048-83D4-452235E8EE16}" dt="2021-06-09T16:23:58.865" v="560" actId="478"/>
          <ac:spMkLst>
            <pc:docMk/>
            <pc:sldMk cId="1332768128" sldId="304"/>
            <ac:spMk id="6" creationId="{D2958887-4B9B-4648-91AB-29EF4A3F29EF}"/>
          </ac:spMkLst>
        </pc:spChg>
        <pc:spChg chg="add del mod">
          <ac:chgData name="Glatt, Hannah" userId="03d14ea4-e2cd-48c3-824c-89924a6dc6d5" providerId="ADAL" clId="{70510C78-A1B3-D048-83D4-452235E8EE16}" dt="2021-06-09T16:23:47.642" v="555" actId="478"/>
          <ac:spMkLst>
            <pc:docMk/>
            <pc:sldMk cId="1332768128" sldId="304"/>
            <ac:spMk id="7" creationId="{EE2F6C64-18ED-E146-9675-90CBC49236B9}"/>
          </ac:spMkLst>
        </pc:spChg>
        <pc:spChg chg="add del mod">
          <ac:chgData name="Glatt, Hannah" userId="03d14ea4-e2cd-48c3-824c-89924a6dc6d5" providerId="ADAL" clId="{70510C78-A1B3-D048-83D4-452235E8EE16}" dt="2021-06-09T16:23:49.075" v="556" actId="478"/>
          <ac:spMkLst>
            <pc:docMk/>
            <pc:sldMk cId="1332768128" sldId="304"/>
            <ac:spMk id="8" creationId="{306FEC70-5794-C24B-8138-F8965AC4FB40}"/>
          </ac:spMkLst>
        </pc:spChg>
        <pc:spChg chg="add mod">
          <ac:chgData name="Glatt, Hannah" userId="03d14ea4-e2cd-48c3-824c-89924a6dc6d5" providerId="ADAL" clId="{70510C78-A1B3-D048-83D4-452235E8EE16}" dt="2021-06-09T17:11:24.174" v="1157" actId="255"/>
          <ac:spMkLst>
            <pc:docMk/>
            <pc:sldMk cId="1332768128" sldId="304"/>
            <ac:spMk id="9" creationId="{0E4B7F72-0BE2-5D41-93A3-4036C0E187A0}"/>
          </ac:spMkLst>
        </pc:spChg>
        <pc:spChg chg="add mod">
          <ac:chgData name="Glatt, Hannah" userId="03d14ea4-e2cd-48c3-824c-89924a6dc6d5" providerId="ADAL" clId="{70510C78-A1B3-D048-83D4-452235E8EE16}" dt="2021-06-09T17:12:38.534" v="1200" actId="20577"/>
          <ac:spMkLst>
            <pc:docMk/>
            <pc:sldMk cId="1332768128" sldId="304"/>
            <ac:spMk id="10" creationId="{081E42D6-907D-C145-B4F1-F689AF0F4342}"/>
          </ac:spMkLst>
        </pc:spChg>
        <pc:spChg chg="add del mod">
          <ac:chgData name="Glatt, Hannah" userId="03d14ea4-e2cd-48c3-824c-89924a6dc6d5" providerId="ADAL" clId="{70510C78-A1B3-D048-83D4-452235E8EE16}" dt="2021-06-09T17:10:20.987" v="1075" actId="478"/>
          <ac:spMkLst>
            <pc:docMk/>
            <pc:sldMk cId="1332768128" sldId="304"/>
            <ac:spMk id="11" creationId="{8AB6A827-B6CA-144C-B6A4-E8BD542003F8}"/>
          </ac:spMkLst>
        </pc:spChg>
        <pc:spChg chg="add del mod">
          <ac:chgData name="Glatt, Hannah" userId="03d14ea4-e2cd-48c3-824c-89924a6dc6d5" providerId="ADAL" clId="{70510C78-A1B3-D048-83D4-452235E8EE16}" dt="2021-06-09T17:07:33.207" v="1035" actId="478"/>
          <ac:spMkLst>
            <pc:docMk/>
            <pc:sldMk cId="1332768128" sldId="304"/>
            <ac:spMk id="12" creationId="{3085F027-5704-6E4F-8490-566E93979651}"/>
          </ac:spMkLst>
        </pc:spChg>
        <pc:spChg chg="add mod">
          <ac:chgData name="Glatt, Hannah" userId="03d14ea4-e2cd-48c3-824c-89924a6dc6d5" providerId="ADAL" clId="{70510C78-A1B3-D048-83D4-452235E8EE16}" dt="2021-06-09T19:09:05.074" v="1266"/>
          <ac:spMkLst>
            <pc:docMk/>
            <pc:sldMk cId="1332768128" sldId="304"/>
            <ac:spMk id="13" creationId="{222A6584-086E-A24A-83B2-8E317A79AE7B}"/>
          </ac:spMkLst>
        </pc:spChg>
        <pc:spChg chg="add del mod">
          <ac:chgData name="Glatt, Hannah" userId="03d14ea4-e2cd-48c3-824c-89924a6dc6d5" providerId="ADAL" clId="{70510C78-A1B3-D048-83D4-452235E8EE16}" dt="2021-06-09T17:12:36.753" v="1199" actId="5793"/>
          <ac:spMkLst>
            <pc:docMk/>
            <pc:sldMk cId="1332768128" sldId="304"/>
            <ac:spMk id="14" creationId="{5952AB25-C84E-684A-A9BA-DB3E4EC00DB3}"/>
          </ac:spMkLst>
        </pc:spChg>
        <pc:spChg chg="add mod">
          <ac:chgData name="Glatt, Hannah" userId="03d14ea4-e2cd-48c3-824c-89924a6dc6d5" providerId="ADAL" clId="{70510C78-A1B3-D048-83D4-452235E8EE16}" dt="2021-06-09T16:29:38.144" v="763" actId="20577"/>
          <ac:spMkLst>
            <pc:docMk/>
            <pc:sldMk cId="1332768128" sldId="304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3:29.368" v="1204"/>
          <ac:spMkLst>
            <pc:docMk/>
            <pc:sldMk cId="1332768128" sldId="304"/>
            <ac:spMk id="16" creationId="{008687EE-3BBC-0846-94FC-B26A5C8F4EA7}"/>
          </ac:spMkLst>
        </pc:spChg>
        <pc:spChg chg="add mod">
          <ac:chgData name="Glatt, Hannah" userId="03d14ea4-e2cd-48c3-824c-89924a6dc6d5" providerId="ADAL" clId="{70510C78-A1B3-D048-83D4-452235E8EE16}" dt="2021-06-09T17:12:43.921" v="1201"/>
          <ac:spMkLst>
            <pc:docMk/>
            <pc:sldMk cId="1332768128" sldId="304"/>
            <ac:spMk id="17" creationId="{B0437C12-E405-B24F-BC69-0A6E6DF66125}"/>
          </ac:spMkLst>
        </pc:spChg>
        <pc:grpChg chg="add del mod">
          <ac:chgData name="Glatt, Hannah" userId="03d14ea4-e2cd-48c3-824c-89924a6dc6d5" providerId="ADAL" clId="{70510C78-A1B3-D048-83D4-452235E8EE16}" dt="2021-06-09T16:23:54.147" v="557" actId="165"/>
          <ac:grpSpMkLst>
            <pc:docMk/>
            <pc:sldMk cId="1332768128" sldId="304"/>
            <ac:grpSpMk id="4" creationId="{9C72777C-3D72-1243-B936-72EF7E5C7D6D}"/>
          </ac:grpSpMkLst>
        </pc:grpChg>
      </pc:sldChg>
      <pc:sldChg chg="addSp delSp modSp add mod delAnim modAnim">
        <pc:chgData name="Glatt, Hannah" userId="03d14ea4-e2cd-48c3-824c-89924a6dc6d5" providerId="ADAL" clId="{70510C78-A1B3-D048-83D4-452235E8EE16}" dt="2021-06-09T19:08:49.630" v="1265"/>
        <pc:sldMkLst>
          <pc:docMk/>
          <pc:sldMk cId="2056498826" sldId="305"/>
        </pc:sldMkLst>
        <pc:spChg chg="del">
          <ac:chgData name="Glatt, Hannah" userId="03d14ea4-e2cd-48c3-824c-89924a6dc6d5" providerId="ADAL" clId="{70510C78-A1B3-D048-83D4-452235E8EE16}" dt="2021-06-09T17:07:46.765" v="1039" actId="478"/>
          <ac:spMkLst>
            <pc:docMk/>
            <pc:sldMk cId="2056498826" sldId="305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49.630" v="1265"/>
          <ac:spMkLst>
            <pc:docMk/>
            <pc:sldMk cId="2056498826" sldId="305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18.474" v="776" actId="20577"/>
          <ac:spMkLst>
            <pc:docMk/>
            <pc:sldMk cId="2056498826" sldId="305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3:37.018" v="1205"/>
          <ac:spMkLst>
            <pc:docMk/>
            <pc:sldMk cId="2056498826" sldId="305"/>
            <ac:spMk id="16" creationId="{9B5AFC77-88B4-F44E-8F84-2091CAB3FEA8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8:34.778" v="1264"/>
        <pc:sldMkLst>
          <pc:docMk/>
          <pc:sldMk cId="2151570999" sldId="306"/>
        </pc:sldMkLst>
        <pc:spChg chg="del">
          <ac:chgData name="Glatt, Hannah" userId="03d14ea4-e2cd-48c3-824c-89924a6dc6d5" providerId="ADAL" clId="{70510C78-A1B3-D048-83D4-452235E8EE16}" dt="2021-06-09T17:07:59.732" v="1043" actId="478"/>
          <ac:spMkLst>
            <pc:docMk/>
            <pc:sldMk cId="2151570999" sldId="306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34.778" v="1264"/>
          <ac:spMkLst>
            <pc:docMk/>
            <pc:sldMk cId="2151570999" sldId="306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23.802" v="779" actId="20577"/>
          <ac:spMkLst>
            <pc:docMk/>
            <pc:sldMk cId="2151570999" sldId="306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3:55.671" v="1206"/>
          <ac:spMkLst>
            <pc:docMk/>
            <pc:sldMk cId="2151570999" sldId="306"/>
            <ac:spMk id="16" creationId="{DF733AFF-3ADD-AA48-B6DE-5902D225A073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8:19.643" v="1263"/>
        <pc:sldMkLst>
          <pc:docMk/>
          <pc:sldMk cId="1030009335" sldId="307"/>
        </pc:sldMkLst>
        <pc:spChg chg="del">
          <ac:chgData name="Glatt, Hannah" userId="03d14ea4-e2cd-48c3-824c-89924a6dc6d5" providerId="ADAL" clId="{70510C78-A1B3-D048-83D4-452235E8EE16}" dt="2021-06-09T17:08:15.508" v="1047" actId="478"/>
          <ac:spMkLst>
            <pc:docMk/>
            <pc:sldMk cId="1030009335" sldId="307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19.643" v="1263"/>
          <ac:spMkLst>
            <pc:docMk/>
            <pc:sldMk cId="1030009335" sldId="307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29.467" v="784" actId="20577"/>
          <ac:spMkLst>
            <pc:docMk/>
            <pc:sldMk cId="1030009335" sldId="307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4:05.010" v="1207"/>
          <ac:spMkLst>
            <pc:docMk/>
            <pc:sldMk cId="1030009335" sldId="307"/>
            <ac:spMk id="16" creationId="{9F98747A-0089-7949-A326-36DDFBB9BDEF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8:04.322" v="1262"/>
        <pc:sldMkLst>
          <pc:docMk/>
          <pc:sldMk cId="3509908425" sldId="308"/>
        </pc:sldMkLst>
        <pc:spChg chg="del">
          <ac:chgData name="Glatt, Hannah" userId="03d14ea4-e2cd-48c3-824c-89924a6dc6d5" providerId="ADAL" clId="{70510C78-A1B3-D048-83D4-452235E8EE16}" dt="2021-06-09T17:08:25.706" v="1051" actId="478"/>
          <ac:spMkLst>
            <pc:docMk/>
            <pc:sldMk cId="3509908425" sldId="308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8:04.322" v="1262"/>
          <ac:spMkLst>
            <pc:docMk/>
            <pc:sldMk cId="3509908425" sldId="308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2:33.859" v="787" actId="20577"/>
          <ac:spMkLst>
            <pc:docMk/>
            <pc:sldMk cId="3509908425" sldId="308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4:12.814" v="1208"/>
          <ac:spMkLst>
            <pc:docMk/>
            <pc:sldMk cId="3509908425" sldId="308"/>
            <ac:spMk id="16" creationId="{91E1BBB8-DC59-E246-B06D-EEFC485D8E78}"/>
          </ac:spMkLst>
        </pc:spChg>
      </pc:sldChg>
      <pc:sldChg chg="addSp delSp modSp add mod ord delAnim modAnim">
        <pc:chgData name="Glatt, Hannah" userId="03d14ea4-e2cd-48c3-824c-89924a6dc6d5" providerId="ADAL" clId="{70510C78-A1B3-D048-83D4-452235E8EE16}" dt="2021-06-09T19:07:50.971" v="1261"/>
        <pc:sldMkLst>
          <pc:docMk/>
          <pc:sldMk cId="3986822299" sldId="309"/>
        </pc:sldMkLst>
        <pc:spChg chg="del">
          <ac:chgData name="Glatt, Hannah" userId="03d14ea4-e2cd-48c3-824c-89924a6dc6d5" providerId="ADAL" clId="{70510C78-A1B3-D048-83D4-452235E8EE16}" dt="2021-06-09T17:08:36.073" v="1055" actId="478"/>
          <ac:spMkLst>
            <pc:docMk/>
            <pc:sldMk cId="3986822299" sldId="309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50.971" v="1261"/>
          <ac:spMkLst>
            <pc:docMk/>
            <pc:sldMk cId="3986822299" sldId="309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19.398" v="795" actId="20577"/>
          <ac:spMkLst>
            <pc:docMk/>
            <pc:sldMk cId="3986822299" sldId="309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16.163" v="1209"/>
          <ac:spMkLst>
            <pc:docMk/>
            <pc:sldMk cId="3986822299" sldId="309"/>
            <ac:spMk id="16" creationId="{6F7D4847-7822-9143-8990-542E15CEE998}"/>
          </ac:spMkLst>
        </pc:spChg>
      </pc:sldChg>
      <pc:sldChg chg="add del">
        <pc:chgData name="Glatt, Hannah" userId="03d14ea4-e2cd-48c3-824c-89924a6dc6d5" providerId="ADAL" clId="{70510C78-A1B3-D048-83D4-452235E8EE16}" dt="2021-06-09T16:33:23.888" v="797" actId="2696"/>
        <pc:sldMkLst>
          <pc:docMk/>
          <pc:sldMk cId="3695870721" sldId="310"/>
        </pc:sldMkLst>
      </pc:sldChg>
      <pc:sldChg chg="addSp delSp modSp add mod delAnim modAnim">
        <pc:chgData name="Glatt, Hannah" userId="03d14ea4-e2cd-48c3-824c-89924a6dc6d5" providerId="ADAL" clId="{70510C78-A1B3-D048-83D4-452235E8EE16}" dt="2021-06-09T19:07:37.278" v="1260"/>
        <pc:sldMkLst>
          <pc:docMk/>
          <pc:sldMk cId="3974131721" sldId="310"/>
        </pc:sldMkLst>
        <pc:spChg chg="del">
          <ac:chgData name="Glatt, Hannah" userId="03d14ea4-e2cd-48c3-824c-89924a6dc6d5" providerId="ADAL" clId="{70510C78-A1B3-D048-83D4-452235E8EE16}" dt="2021-06-09T17:08:54.780" v="1059" actId="478"/>
          <ac:spMkLst>
            <pc:docMk/>
            <pc:sldMk cId="3974131721" sldId="310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37.278" v="1260"/>
          <ac:spMkLst>
            <pc:docMk/>
            <pc:sldMk cId="3974131721" sldId="310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27.787" v="800" actId="20577"/>
          <ac:spMkLst>
            <pc:docMk/>
            <pc:sldMk cId="3974131721" sldId="310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24.462" v="1210"/>
          <ac:spMkLst>
            <pc:docMk/>
            <pc:sldMk cId="3974131721" sldId="310"/>
            <ac:spMk id="16" creationId="{E15CE1DF-8AA8-5F43-AB09-29349DCAE6D2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7:19.224" v="1259"/>
        <pc:sldMkLst>
          <pc:docMk/>
          <pc:sldMk cId="1599456141" sldId="311"/>
        </pc:sldMkLst>
        <pc:spChg chg="del">
          <ac:chgData name="Glatt, Hannah" userId="03d14ea4-e2cd-48c3-824c-89924a6dc6d5" providerId="ADAL" clId="{70510C78-A1B3-D048-83D4-452235E8EE16}" dt="2021-06-09T17:09:02.972" v="1063" actId="478"/>
          <ac:spMkLst>
            <pc:docMk/>
            <pc:sldMk cId="1599456141" sldId="311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19.224" v="1259"/>
          <ac:spMkLst>
            <pc:docMk/>
            <pc:sldMk cId="1599456141" sldId="311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32.402" v="803" actId="20577"/>
          <ac:spMkLst>
            <pc:docMk/>
            <pc:sldMk cId="1599456141" sldId="311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33.526" v="1211"/>
          <ac:spMkLst>
            <pc:docMk/>
            <pc:sldMk cId="1599456141" sldId="311"/>
            <ac:spMk id="16" creationId="{3EEB716A-F58E-A247-82FA-A7825048FAA6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7:04.282" v="1258"/>
        <pc:sldMkLst>
          <pc:docMk/>
          <pc:sldMk cId="819886387" sldId="312"/>
        </pc:sldMkLst>
        <pc:spChg chg="del">
          <ac:chgData name="Glatt, Hannah" userId="03d14ea4-e2cd-48c3-824c-89924a6dc6d5" providerId="ADAL" clId="{70510C78-A1B3-D048-83D4-452235E8EE16}" dt="2021-06-09T17:09:13.678" v="1067" actId="478"/>
          <ac:spMkLst>
            <pc:docMk/>
            <pc:sldMk cId="819886387" sldId="312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7:04.282" v="1258"/>
          <ac:spMkLst>
            <pc:docMk/>
            <pc:sldMk cId="819886387" sldId="312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35.411" v="806" actId="20577"/>
          <ac:spMkLst>
            <pc:docMk/>
            <pc:sldMk cId="819886387" sldId="312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45.310" v="1212"/>
          <ac:spMkLst>
            <pc:docMk/>
            <pc:sldMk cId="819886387" sldId="312"/>
            <ac:spMk id="16" creationId="{9900D6DF-4AFE-C54B-82CF-882826954B98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06:47.368" v="1257"/>
        <pc:sldMkLst>
          <pc:docMk/>
          <pc:sldMk cId="4088671692" sldId="313"/>
        </pc:sldMkLst>
        <pc:spChg chg="del">
          <ac:chgData name="Glatt, Hannah" userId="03d14ea4-e2cd-48c3-824c-89924a6dc6d5" providerId="ADAL" clId="{70510C78-A1B3-D048-83D4-452235E8EE16}" dt="2021-06-09T17:09:24.896" v="1071" actId="478"/>
          <ac:spMkLst>
            <pc:docMk/>
            <pc:sldMk cId="4088671692" sldId="313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47.368" v="1257"/>
          <ac:spMkLst>
            <pc:docMk/>
            <pc:sldMk cId="4088671692" sldId="313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3:38.081" v="809" actId="20577"/>
          <ac:spMkLst>
            <pc:docMk/>
            <pc:sldMk cId="4088671692" sldId="313"/>
            <ac:spMk id="15" creationId="{F8C2CA61-B6B5-884D-936A-EA3879EA5A5B}"/>
          </ac:spMkLst>
        </pc:spChg>
        <pc:spChg chg="add mod">
          <ac:chgData name="Glatt, Hannah" userId="03d14ea4-e2cd-48c3-824c-89924a6dc6d5" providerId="ADAL" clId="{70510C78-A1B3-D048-83D4-452235E8EE16}" dt="2021-06-09T18:55:56.114" v="1213"/>
          <ac:spMkLst>
            <pc:docMk/>
            <pc:sldMk cId="4088671692" sldId="313"/>
            <ac:spMk id="16" creationId="{FB9A6696-3C03-A946-85F2-5149777F176F}"/>
          </ac:spMkLst>
        </pc:spChg>
      </pc:sldChg>
      <pc:sldChg chg="modSp add mod ord">
        <pc:chgData name="Glatt, Hannah" userId="03d14ea4-e2cd-48c3-824c-89924a6dc6d5" providerId="ADAL" clId="{70510C78-A1B3-D048-83D4-452235E8EE16}" dt="2021-06-09T19:06:30.824" v="1256"/>
        <pc:sldMkLst>
          <pc:docMk/>
          <pc:sldMk cId="1220334883" sldId="314"/>
        </pc:sldMkLst>
        <pc:spChg chg="mod">
          <ac:chgData name="Glatt, Hannah" userId="03d14ea4-e2cd-48c3-824c-89924a6dc6d5" providerId="ADAL" clId="{70510C78-A1B3-D048-83D4-452235E8EE16}" dt="2021-06-09T18:56:04.923" v="1214"/>
          <ac:spMkLst>
            <pc:docMk/>
            <pc:sldMk cId="1220334883" sldId="314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30.824" v="1256"/>
          <ac:spMkLst>
            <pc:docMk/>
            <pc:sldMk cId="1220334883" sldId="314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03.382" v="815" actId="20577"/>
          <ac:spMkLst>
            <pc:docMk/>
            <pc:sldMk cId="1220334883" sldId="314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6:17.376" v="1255"/>
        <pc:sldMkLst>
          <pc:docMk/>
          <pc:sldMk cId="4200910308" sldId="315"/>
        </pc:sldMkLst>
        <pc:spChg chg="mod">
          <ac:chgData name="Glatt, Hannah" userId="03d14ea4-e2cd-48c3-824c-89924a6dc6d5" providerId="ADAL" clId="{70510C78-A1B3-D048-83D4-452235E8EE16}" dt="2021-06-09T18:56:15.081" v="1215"/>
          <ac:spMkLst>
            <pc:docMk/>
            <pc:sldMk cId="4200910308" sldId="315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17.376" v="1255"/>
          <ac:spMkLst>
            <pc:docMk/>
            <pc:sldMk cId="4200910308" sldId="315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09.313" v="818" actId="20577"/>
          <ac:spMkLst>
            <pc:docMk/>
            <pc:sldMk cId="4200910308" sldId="315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6:00.874" v="1254"/>
        <pc:sldMkLst>
          <pc:docMk/>
          <pc:sldMk cId="1393821946" sldId="316"/>
        </pc:sldMkLst>
        <pc:spChg chg="mod">
          <ac:chgData name="Glatt, Hannah" userId="03d14ea4-e2cd-48c3-824c-89924a6dc6d5" providerId="ADAL" clId="{70510C78-A1B3-D048-83D4-452235E8EE16}" dt="2021-06-09T18:56:22.512" v="1216"/>
          <ac:spMkLst>
            <pc:docMk/>
            <pc:sldMk cId="1393821946" sldId="316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6:00.874" v="1254"/>
          <ac:spMkLst>
            <pc:docMk/>
            <pc:sldMk cId="1393821946" sldId="316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15.117" v="821" actId="20577"/>
          <ac:spMkLst>
            <pc:docMk/>
            <pc:sldMk cId="1393821946" sldId="316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5:48.022" v="1253"/>
        <pc:sldMkLst>
          <pc:docMk/>
          <pc:sldMk cId="2651989342" sldId="317"/>
        </pc:sldMkLst>
        <pc:spChg chg="mod">
          <ac:chgData name="Glatt, Hannah" userId="03d14ea4-e2cd-48c3-824c-89924a6dc6d5" providerId="ADAL" clId="{70510C78-A1B3-D048-83D4-452235E8EE16}" dt="2021-06-09T18:56:36.568" v="1217"/>
          <ac:spMkLst>
            <pc:docMk/>
            <pc:sldMk cId="2651989342" sldId="317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5:48.022" v="1253"/>
          <ac:spMkLst>
            <pc:docMk/>
            <pc:sldMk cId="2651989342" sldId="317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18.943" v="824" actId="20577"/>
          <ac:spMkLst>
            <pc:docMk/>
            <pc:sldMk cId="2651989342" sldId="317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5:32.468" v="1252"/>
        <pc:sldMkLst>
          <pc:docMk/>
          <pc:sldMk cId="2445909552" sldId="318"/>
        </pc:sldMkLst>
        <pc:spChg chg="mod">
          <ac:chgData name="Glatt, Hannah" userId="03d14ea4-e2cd-48c3-824c-89924a6dc6d5" providerId="ADAL" clId="{70510C78-A1B3-D048-83D4-452235E8EE16}" dt="2021-06-09T18:56:46.485" v="1218"/>
          <ac:spMkLst>
            <pc:docMk/>
            <pc:sldMk cId="2445909552" sldId="318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5:32.468" v="1252"/>
          <ac:spMkLst>
            <pc:docMk/>
            <pc:sldMk cId="2445909552" sldId="318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22.325" v="827" actId="20577"/>
          <ac:spMkLst>
            <pc:docMk/>
            <pc:sldMk cId="2445909552" sldId="318"/>
            <ac:spMk id="15" creationId="{F8C2CA61-B6B5-884D-936A-EA3879EA5A5B}"/>
          </ac:spMkLst>
        </pc:spChg>
      </pc:sldChg>
      <pc:sldChg chg="modSp add mod ord">
        <pc:chgData name="Glatt, Hannah" userId="03d14ea4-e2cd-48c3-824c-89924a6dc6d5" providerId="ADAL" clId="{70510C78-A1B3-D048-83D4-452235E8EE16}" dt="2021-06-09T19:05:17.869" v="1251"/>
        <pc:sldMkLst>
          <pc:docMk/>
          <pc:sldMk cId="2238340075" sldId="319"/>
        </pc:sldMkLst>
        <pc:spChg chg="mod">
          <ac:chgData name="Glatt, Hannah" userId="03d14ea4-e2cd-48c3-824c-89924a6dc6d5" providerId="ADAL" clId="{70510C78-A1B3-D048-83D4-452235E8EE16}" dt="2021-06-09T18:56:55.313" v="1219"/>
          <ac:spMkLst>
            <pc:docMk/>
            <pc:sldMk cId="2238340075" sldId="319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9:05:17.869" v="1251"/>
          <ac:spMkLst>
            <pc:docMk/>
            <pc:sldMk cId="2238340075" sldId="319"/>
            <ac:spMk id="13" creationId="{222A6584-086E-A24A-83B2-8E317A79AE7B}"/>
          </ac:spMkLst>
        </pc:spChg>
        <pc:spChg chg="mod">
          <ac:chgData name="Glatt, Hannah" userId="03d14ea4-e2cd-48c3-824c-89924a6dc6d5" providerId="ADAL" clId="{70510C78-A1B3-D048-83D4-452235E8EE16}" dt="2021-06-09T16:34:52.345" v="837" actId="20577"/>
          <ac:spMkLst>
            <pc:docMk/>
            <pc:sldMk cId="2238340075" sldId="319"/>
            <ac:spMk id="15" creationId="{F8C2CA61-B6B5-884D-936A-EA3879EA5A5B}"/>
          </ac:spMkLst>
        </pc:spChg>
      </pc:sldChg>
      <pc:sldChg chg="add del">
        <pc:chgData name="Glatt, Hannah" userId="03d14ea4-e2cd-48c3-824c-89924a6dc6d5" providerId="ADAL" clId="{70510C78-A1B3-D048-83D4-452235E8EE16}" dt="2021-06-09T16:34:44.296" v="831" actId="2696"/>
        <pc:sldMkLst>
          <pc:docMk/>
          <pc:sldMk cId="2385844159" sldId="319"/>
        </pc:sldMkLst>
      </pc:sldChg>
      <pc:sldChg chg="modSp add mod">
        <pc:chgData name="Glatt, Hannah" userId="03d14ea4-e2cd-48c3-824c-89924a6dc6d5" providerId="ADAL" clId="{70510C78-A1B3-D048-83D4-452235E8EE16}" dt="2021-06-09T18:58:37.260" v="1220"/>
        <pc:sldMkLst>
          <pc:docMk/>
          <pc:sldMk cId="3063987443" sldId="320"/>
        </pc:sldMkLst>
        <pc:spChg chg="mod">
          <ac:chgData name="Glatt, Hannah" userId="03d14ea4-e2cd-48c3-824c-89924a6dc6d5" providerId="ADAL" clId="{70510C78-A1B3-D048-83D4-452235E8EE16}" dt="2021-06-09T18:58:37.260" v="1220"/>
          <ac:spMkLst>
            <pc:docMk/>
            <pc:sldMk cId="3063987443" sldId="320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4:56.095" v="840" actId="20577"/>
          <ac:spMkLst>
            <pc:docMk/>
            <pc:sldMk cId="3063987443" sldId="320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8:45.316" v="1221"/>
        <pc:sldMkLst>
          <pc:docMk/>
          <pc:sldMk cId="479499946" sldId="321"/>
        </pc:sldMkLst>
        <pc:spChg chg="mod">
          <ac:chgData name="Glatt, Hannah" userId="03d14ea4-e2cd-48c3-824c-89924a6dc6d5" providerId="ADAL" clId="{70510C78-A1B3-D048-83D4-452235E8EE16}" dt="2021-06-09T18:58:45.316" v="1221"/>
          <ac:spMkLst>
            <pc:docMk/>
            <pc:sldMk cId="479499946" sldId="321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4:59.548" v="843" actId="20577"/>
          <ac:spMkLst>
            <pc:docMk/>
            <pc:sldMk cId="479499946" sldId="321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8:54.414" v="1222"/>
        <pc:sldMkLst>
          <pc:docMk/>
          <pc:sldMk cId="1593197548" sldId="322"/>
        </pc:sldMkLst>
        <pc:spChg chg="mod">
          <ac:chgData name="Glatt, Hannah" userId="03d14ea4-e2cd-48c3-824c-89924a6dc6d5" providerId="ADAL" clId="{70510C78-A1B3-D048-83D4-452235E8EE16}" dt="2021-06-09T18:58:54.414" v="1222"/>
          <ac:spMkLst>
            <pc:docMk/>
            <pc:sldMk cId="1593197548" sldId="322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02.940" v="846" actId="20577"/>
          <ac:spMkLst>
            <pc:docMk/>
            <pc:sldMk cId="1593197548" sldId="322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06.869" v="1223"/>
        <pc:sldMkLst>
          <pc:docMk/>
          <pc:sldMk cId="2236119737" sldId="323"/>
        </pc:sldMkLst>
        <pc:spChg chg="mod">
          <ac:chgData name="Glatt, Hannah" userId="03d14ea4-e2cd-48c3-824c-89924a6dc6d5" providerId="ADAL" clId="{70510C78-A1B3-D048-83D4-452235E8EE16}" dt="2021-06-09T18:59:06.869" v="1223"/>
          <ac:spMkLst>
            <pc:docMk/>
            <pc:sldMk cId="2236119737" sldId="323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06.614" v="849" actId="20577"/>
          <ac:spMkLst>
            <pc:docMk/>
            <pc:sldMk cId="2236119737" sldId="323"/>
            <ac:spMk id="15" creationId="{F8C2CA61-B6B5-884D-936A-EA3879EA5A5B}"/>
          </ac:spMkLst>
        </pc:spChg>
      </pc:sldChg>
      <pc:sldChg chg="modSp add mod ord">
        <pc:chgData name="Glatt, Hannah" userId="03d14ea4-e2cd-48c3-824c-89924a6dc6d5" providerId="ADAL" clId="{70510C78-A1B3-D048-83D4-452235E8EE16}" dt="2021-06-09T18:59:16.116" v="1224"/>
        <pc:sldMkLst>
          <pc:docMk/>
          <pc:sldMk cId="3944393441" sldId="324"/>
        </pc:sldMkLst>
        <pc:spChg chg="mod">
          <ac:chgData name="Glatt, Hannah" userId="03d14ea4-e2cd-48c3-824c-89924a6dc6d5" providerId="ADAL" clId="{70510C78-A1B3-D048-83D4-452235E8EE16}" dt="2021-06-09T18:59:16.116" v="1224"/>
          <ac:spMkLst>
            <pc:docMk/>
            <pc:sldMk cId="3944393441" sldId="324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41.254" v="855" actId="20577"/>
          <ac:spMkLst>
            <pc:docMk/>
            <pc:sldMk cId="3944393441" sldId="324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23.523" v="1225"/>
        <pc:sldMkLst>
          <pc:docMk/>
          <pc:sldMk cId="3790637449" sldId="325"/>
        </pc:sldMkLst>
        <pc:spChg chg="mod">
          <ac:chgData name="Glatt, Hannah" userId="03d14ea4-e2cd-48c3-824c-89924a6dc6d5" providerId="ADAL" clId="{70510C78-A1B3-D048-83D4-452235E8EE16}" dt="2021-06-09T18:59:23.523" v="1225"/>
          <ac:spMkLst>
            <pc:docMk/>
            <pc:sldMk cId="3790637449" sldId="325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46.260" v="858" actId="20577"/>
          <ac:spMkLst>
            <pc:docMk/>
            <pc:sldMk cId="3790637449" sldId="325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32.270" v="1226"/>
        <pc:sldMkLst>
          <pc:docMk/>
          <pc:sldMk cId="2336831886" sldId="326"/>
        </pc:sldMkLst>
        <pc:spChg chg="mod">
          <ac:chgData name="Glatt, Hannah" userId="03d14ea4-e2cd-48c3-824c-89924a6dc6d5" providerId="ADAL" clId="{70510C78-A1B3-D048-83D4-452235E8EE16}" dt="2021-06-09T18:59:32.270" v="1226"/>
          <ac:spMkLst>
            <pc:docMk/>
            <pc:sldMk cId="2336831886" sldId="326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50.041" v="861" actId="20577"/>
          <ac:spMkLst>
            <pc:docMk/>
            <pc:sldMk cId="2336831886" sldId="326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8:59:48.170" v="1227"/>
        <pc:sldMkLst>
          <pc:docMk/>
          <pc:sldMk cId="215619872" sldId="327"/>
        </pc:sldMkLst>
        <pc:spChg chg="mod">
          <ac:chgData name="Glatt, Hannah" userId="03d14ea4-e2cd-48c3-824c-89924a6dc6d5" providerId="ADAL" clId="{70510C78-A1B3-D048-83D4-452235E8EE16}" dt="2021-06-09T18:59:48.170" v="1227"/>
          <ac:spMkLst>
            <pc:docMk/>
            <pc:sldMk cId="215619872" sldId="327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54.225" v="864" actId="20577"/>
          <ac:spMkLst>
            <pc:docMk/>
            <pc:sldMk cId="215619872" sldId="327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0:22.973" v="1229"/>
        <pc:sldMkLst>
          <pc:docMk/>
          <pc:sldMk cId="3755475948" sldId="328"/>
        </pc:sldMkLst>
        <pc:spChg chg="mod">
          <ac:chgData name="Glatt, Hannah" userId="03d14ea4-e2cd-48c3-824c-89924a6dc6d5" providerId="ADAL" clId="{70510C78-A1B3-D048-83D4-452235E8EE16}" dt="2021-06-09T19:00:22.973" v="1229"/>
          <ac:spMkLst>
            <pc:docMk/>
            <pc:sldMk cId="3755475948" sldId="328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35:57.274" v="867" actId="20577"/>
          <ac:spMkLst>
            <pc:docMk/>
            <pc:sldMk cId="3755475948" sldId="328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0:30.165" v="1230"/>
        <pc:sldMkLst>
          <pc:docMk/>
          <pc:sldMk cId="3534390751" sldId="329"/>
        </pc:sldMkLst>
        <pc:spChg chg="mod">
          <ac:chgData name="Glatt, Hannah" userId="03d14ea4-e2cd-48c3-824c-89924a6dc6d5" providerId="ADAL" clId="{70510C78-A1B3-D048-83D4-452235E8EE16}" dt="2021-06-09T19:00:30.165" v="1230"/>
          <ac:spMkLst>
            <pc:docMk/>
            <pc:sldMk cId="3534390751" sldId="329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47.253" v="983" actId="20577"/>
          <ac:spMkLst>
            <pc:docMk/>
            <pc:sldMk cId="3534390751" sldId="329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0:40.324" v="1231"/>
        <pc:sldMkLst>
          <pc:docMk/>
          <pc:sldMk cId="3824192244" sldId="330"/>
        </pc:sldMkLst>
        <pc:spChg chg="mod">
          <ac:chgData name="Glatt, Hannah" userId="03d14ea4-e2cd-48c3-824c-89924a6dc6d5" providerId="ADAL" clId="{70510C78-A1B3-D048-83D4-452235E8EE16}" dt="2021-06-09T19:00:40.324" v="1231"/>
          <ac:spMkLst>
            <pc:docMk/>
            <pc:sldMk cId="3824192244" sldId="330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52.579" v="986" actId="20577"/>
          <ac:spMkLst>
            <pc:docMk/>
            <pc:sldMk cId="3824192244" sldId="330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1:15.964" v="1232"/>
        <pc:sldMkLst>
          <pc:docMk/>
          <pc:sldMk cId="3827930631" sldId="331"/>
        </pc:sldMkLst>
        <pc:spChg chg="mod">
          <ac:chgData name="Glatt, Hannah" userId="03d14ea4-e2cd-48c3-824c-89924a6dc6d5" providerId="ADAL" clId="{70510C78-A1B3-D048-83D4-452235E8EE16}" dt="2021-06-09T19:01:15.964" v="1232"/>
          <ac:spMkLst>
            <pc:docMk/>
            <pc:sldMk cId="3827930631" sldId="331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56.833" v="989" actId="20577"/>
          <ac:spMkLst>
            <pc:docMk/>
            <pc:sldMk cId="3827930631" sldId="331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1:28.114" v="1233"/>
        <pc:sldMkLst>
          <pc:docMk/>
          <pc:sldMk cId="1394696376" sldId="332"/>
        </pc:sldMkLst>
        <pc:spChg chg="mod">
          <ac:chgData name="Glatt, Hannah" userId="03d14ea4-e2cd-48c3-824c-89924a6dc6d5" providerId="ADAL" clId="{70510C78-A1B3-D048-83D4-452235E8EE16}" dt="2021-06-09T19:01:28.114" v="1233"/>
          <ac:spMkLst>
            <pc:docMk/>
            <pc:sldMk cId="1394696376" sldId="332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6:59:59.887" v="992" actId="20577"/>
          <ac:spMkLst>
            <pc:docMk/>
            <pc:sldMk cId="1394696376" sldId="332"/>
            <ac:spMk id="15" creationId="{F8C2CA61-B6B5-884D-936A-EA3879EA5A5B}"/>
          </ac:spMkLst>
        </pc:spChg>
      </pc:sldChg>
      <pc:sldChg chg="modSp add mod">
        <pc:chgData name="Glatt, Hannah" userId="03d14ea4-e2cd-48c3-824c-89924a6dc6d5" providerId="ADAL" clId="{70510C78-A1B3-D048-83D4-452235E8EE16}" dt="2021-06-09T19:01:35.969" v="1234"/>
        <pc:sldMkLst>
          <pc:docMk/>
          <pc:sldMk cId="743548808" sldId="333"/>
        </pc:sldMkLst>
        <pc:spChg chg="mod">
          <ac:chgData name="Glatt, Hannah" userId="03d14ea4-e2cd-48c3-824c-89924a6dc6d5" providerId="ADAL" clId="{70510C78-A1B3-D048-83D4-452235E8EE16}" dt="2021-06-09T19:01:35.969" v="1234"/>
          <ac:spMkLst>
            <pc:docMk/>
            <pc:sldMk cId="743548808" sldId="333"/>
            <ac:spMk id="12" creationId="{3085F027-5704-6E4F-8490-566E93979651}"/>
          </ac:spMkLst>
        </pc:spChg>
        <pc:spChg chg="mod">
          <ac:chgData name="Glatt, Hannah" userId="03d14ea4-e2cd-48c3-824c-89924a6dc6d5" providerId="ADAL" clId="{70510C78-A1B3-D048-83D4-452235E8EE16}" dt="2021-06-09T17:00:03.738" v="995" actId="20577"/>
          <ac:spMkLst>
            <pc:docMk/>
            <pc:sldMk cId="743548808" sldId="333"/>
            <ac:spMk id="15" creationId="{F8C2CA61-B6B5-884D-936A-EA3879EA5A5B}"/>
          </ac:spMkLst>
        </pc:spChg>
      </pc:sldChg>
      <pc:sldChg chg="addSp delSp modSp add mod delAnim modAnim">
        <pc:chgData name="Glatt, Hannah" userId="03d14ea4-e2cd-48c3-824c-89924a6dc6d5" providerId="ADAL" clId="{70510C78-A1B3-D048-83D4-452235E8EE16}" dt="2021-06-09T19:29:49.085" v="1549" actId="478"/>
        <pc:sldMkLst>
          <pc:docMk/>
          <pc:sldMk cId="125476582" sldId="334"/>
        </pc:sldMkLst>
        <pc:spChg chg="add del">
          <ac:chgData name="Glatt, Hannah" userId="03d14ea4-e2cd-48c3-824c-89924a6dc6d5" providerId="ADAL" clId="{70510C78-A1B3-D048-83D4-452235E8EE16}" dt="2021-06-09T19:22:35.316" v="1359" actId="478"/>
          <ac:spMkLst>
            <pc:docMk/>
            <pc:sldMk cId="125476582" sldId="334"/>
            <ac:spMk id="5" creationId="{8FE4FE40-4BC3-9741-BB68-06A4636B4C68}"/>
          </ac:spMkLst>
        </pc:spChg>
        <pc:spChg chg="add del mod">
          <ac:chgData name="Glatt, Hannah" userId="03d14ea4-e2cd-48c3-824c-89924a6dc6d5" providerId="ADAL" clId="{70510C78-A1B3-D048-83D4-452235E8EE16}" dt="2021-06-09T19:22:56.339" v="1362" actId="478"/>
          <ac:spMkLst>
            <pc:docMk/>
            <pc:sldMk cId="125476582" sldId="334"/>
            <ac:spMk id="6" creationId="{3A31D2DD-0AC1-684F-B8D8-5C784790FB63}"/>
          </ac:spMkLst>
        </pc:spChg>
        <pc:spChg chg="add del mod">
          <ac:chgData name="Glatt, Hannah" userId="03d14ea4-e2cd-48c3-824c-89924a6dc6d5" providerId="ADAL" clId="{70510C78-A1B3-D048-83D4-452235E8EE16}" dt="2021-06-09T19:29:49.085" v="1549" actId="478"/>
          <ac:spMkLst>
            <pc:docMk/>
            <pc:sldMk cId="125476582" sldId="334"/>
            <ac:spMk id="7" creationId="{F45E31F7-478E-484A-9F50-93D6E7E6F3EC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0" creationId="{F7E101E1-4247-7E4A-846F-433DE3EF858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4" creationId="{6F8695B3-CF7B-2A4E-9C7F-0A6BCC497C83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5" creationId="{30A928EA-B482-6E43-B9A6-B2FA63D9F6E0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7" creationId="{FFBFBEA5-1E0A-DF4D-922E-1ED4ECAE1B6F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8" creationId="{9C8D1875-292D-264A-8010-F58CCA023236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19" creationId="{E954A35E-444E-404A-931E-3F49AC7E1BB5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0" creationId="{EE35F5F7-C2D1-B74A-A9CD-4522F5FB66CD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3" creationId="{A0D0D28E-432C-DA49-8B28-FF5733F6BD9B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4" creationId="{8794BCCA-BA32-A345-90FD-2D21D6905C6C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5" creationId="{254A908C-2E9C-8244-B2FE-AD4CF031D20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26" creationId="{1C7FB6C2-F9E8-B049-926E-2B1B94E36CF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1" creationId="{B9B400CB-138C-9046-BB90-598E669528F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2" creationId="{6A7CCC25-DE02-B24E-AB2F-10FC9929F818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3" creationId="{40ED0BB2-4050-C944-938F-CA468717B684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4" creationId="{448C216A-44F6-8845-AA3D-DB1C3D563C1C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5" creationId="{D7E17F31-DAE0-0F4B-BD21-45C4A39FFE22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6" creationId="{D22D720D-BD94-5F4F-BB2C-D8E18102423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7" creationId="{7D5F2881-9528-B84A-BE19-B2BAFD5FEF18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8" creationId="{7700C005-F9C0-C84E-8904-D72788D0D11E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39" creationId="{7545B3AE-92E5-DB40-B7CC-E08E82767B6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0" creationId="{86DEC1F9-070E-244F-A5B3-1BF00279C7DF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1" creationId="{CE951EC5-E23B-2947-8DDC-AAB5F37C886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2" creationId="{B5651F1D-7B46-9846-9004-D1B8FD939FB7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3" creationId="{54A1EFB2-3956-774F-BCB2-7285498D55C9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4" creationId="{9A24B21E-E47A-234B-80FD-C6FC79E6BBAD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5" creationId="{4CD97FAB-C0A4-CA47-83C1-B8B2FBDBD326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6" creationId="{84BD1A45-9F33-CD44-BD59-ECB4698DBF65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7" creationId="{ED2E8759-8B96-1E4F-ACEF-418AC91D5091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8" creationId="{CA74B99E-4903-A14C-9B71-961A508F6DE2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49" creationId="{23A94AAA-5465-304E-9B35-1EE43EA9B509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0" creationId="{6AFAE44A-1F26-CA4E-ABD9-E1A5B1F5D6C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1" creationId="{80F58F01-97DD-9F4F-8A70-6CAB6897E26F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2" creationId="{F6FA92BD-1BE1-214C-8FE2-FE582D42347D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3" creationId="{F0350A01-851B-1F42-8649-C8644060443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4" creationId="{85B5BAED-1B61-3E40-A85D-43F47FE1D8CF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5" creationId="{9233297B-09CB-AC4D-B8C9-878D4DB4C9FD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56" creationId="{980A6999-ACD4-D84C-B1B9-DFC88E6D7F19}"/>
          </ac:spMkLst>
        </pc:spChg>
        <pc:spChg chg="del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7" creationId="{230281F5-3273-5A4E-9AA9-CB381F3F5CB7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8" creationId="{D498AE46-3040-224B-B52A-197E57B9EEDB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59" creationId="{7D587AF6-BFD1-574F-83C6-62324BEF7772}"/>
          </ac:spMkLst>
        </pc:spChg>
        <pc:spChg chg="del mod">
          <ac:chgData name="Glatt, Hannah" userId="03d14ea4-e2cd-48c3-824c-89924a6dc6d5" providerId="ADAL" clId="{70510C78-A1B3-D048-83D4-452235E8EE16}" dt="2021-06-09T19:21:28.396" v="1357" actId="478"/>
          <ac:spMkLst>
            <pc:docMk/>
            <pc:sldMk cId="125476582" sldId="334"/>
            <ac:spMk id="60" creationId="{22CF5D9B-2004-4847-842B-672A5ED2028B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2" creationId="{E95FBF51-731A-764B-B464-EC154C5D5CE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3" creationId="{C30C188C-8012-C94D-9DE1-2C61AE18946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4" creationId="{0DDEDA46-7936-8E4C-8CC4-5E0970FC414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5" creationId="{0A18DA18-E0D1-5445-8708-4A3AD3362B22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6" creationId="{76B69F49-CE7C-5C48-AE3A-AD055AFD759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7" creationId="{EEE9AF15-89EB-0B44-B5C5-2689EC4A1269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8" creationId="{A0496656-80BC-0642-95F3-7E7570F0ED4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69" creationId="{46561BDD-BD7A-144A-B908-3F03FE9F69DC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0" creationId="{352EE25A-A5CB-804B-884B-25A3B319274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1" creationId="{514802AB-F740-CC47-BD79-64D9FBC5D44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2" creationId="{230F075C-8ADE-EC43-867A-B060CEB15176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3" creationId="{C3BA394E-55EF-2B43-94CC-3340830BA44C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4" creationId="{FC3719C8-469F-5A4D-9DC4-F8AA3D0CF7C4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5" creationId="{96025279-6715-3C41-86E7-AE86D8121DC5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6" creationId="{3FE1521A-9E14-2846-992E-F69E118A16F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7" creationId="{2E2B7C3D-064F-A444-8ADC-CFAD851626A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8" creationId="{4BB1838F-DBA0-6A4D-AE6E-D0E6351D202D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79" creationId="{8D205400-C4A9-D14A-A374-63917A4BCB63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0" creationId="{0F721153-441C-964D-A835-D7653A489E3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1" creationId="{611D05BF-6678-7D40-85CB-9F92820F392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2" creationId="{4F2E3CF9-DB96-0F41-AF8B-29E38776C39B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3" creationId="{EC091F53-A927-404D-A88D-AA88023B578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4" creationId="{23692E18-E5F4-1649-BB41-98AFC769FFF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5" creationId="{F352BB8B-0E98-1042-955D-B2A10BB2A680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6" creationId="{C6FF5BE3-C728-D44E-8977-106DF4274772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7" creationId="{67FA43BB-7D64-4543-99F2-7D82A2765943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8" creationId="{644C63FC-24A0-2E4F-BD1C-CF087AE39691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89" creationId="{D57B05A6-B53F-554B-A1A5-8E19A96F754A}"/>
          </ac:spMkLst>
        </pc:spChg>
        <pc:spChg chg="add mod">
          <ac:chgData name="Glatt, Hannah" userId="03d14ea4-e2cd-48c3-824c-89924a6dc6d5" providerId="ADAL" clId="{70510C78-A1B3-D048-83D4-452235E8EE16}" dt="2021-06-09T19:27:21.917" v="1543"/>
          <ac:spMkLst>
            <pc:docMk/>
            <pc:sldMk cId="125476582" sldId="334"/>
            <ac:spMk id="90" creationId="{DDC4A535-3724-8D41-8A07-389D4CD50DD9}"/>
          </ac:spMkLst>
        </pc:spChg>
      </pc:sldChg>
    </pc:docChg>
  </pc:docChgLst>
  <pc:docChgLst>
    <pc:chgData name="Glatt, Hannah" userId="03d14ea4-e2cd-48c3-824c-89924a6dc6d5" providerId="ADAL" clId="{331D379E-8B68-3B4C-B3D0-BFB7A7DC8E27}"/>
    <pc:docChg chg="undo custSel addSld delSld modSld delSection modSection">
      <pc:chgData name="Glatt, Hannah" userId="03d14ea4-e2cd-48c3-824c-89924a6dc6d5" providerId="ADAL" clId="{331D379E-8B68-3B4C-B3D0-BFB7A7DC8E27}" dt="2021-06-14T18:30:24.712" v="3174" actId="1076"/>
      <pc:docMkLst>
        <pc:docMk/>
      </pc:docMkLst>
      <pc:sldChg chg="modSp mod">
        <pc:chgData name="Glatt, Hannah" userId="03d14ea4-e2cd-48c3-824c-89924a6dc6d5" providerId="ADAL" clId="{331D379E-8B68-3B4C-B3D0-BFB7A7DC8E27}" dt="2021-06-10T18:03:19.762" v="97" actId="20577"/>
        <pc:sldMkLst>
          <pc:docMk/>
          <pc:sldMk cId="2424625505" sldId="256"/>
        </pc:sldMkLst>
        <pc:spChg chg="mod">
          <ac:chgData name="Glatt, Hannah" userId="03d14ea4-e2cd-48c3-824c-89924a6dc6d5" providerId="ADAL" clId="{331D379E-8B68-3B4C-B3D0-BFB7A7DC8E27}" dt="2021-06-10T18:03:07.409" v="44" actId="20577"/>
          <ac:spMkLst>
            <pc:docMk/>
            <pc:sldMk cId="2424625505" sldId="256"/>
            <ac:spMk id="4" creationId="{85CA461B-A88B-4917-A002-B3E1215F3129}"/>
          </ac:spMkLst>
        </pc:spChg>
        <pc:spChg chg="mod">
          <ac:chgData name="Glatt, Hannah" userId="03d14ea4-e2cd-48c3-824c-89924a6dc6d5" providerId="ADAL" clId="{331D379E-8B68-3B4C-B3D0-BFB7A7DC8E27}" dt="2021-06-10T18:03:19.762" v="97" actId="20577"/>
          <ac:spMkLst>
            <pc:docMk/>
            <pc:sldMk cId="2424625505" sldId="256"/>
            <ac:spMk id="6" creationId="{17EF019A-7E11-4FDB-AC66-00D00EF394C0}"/>
          </ac:spMkLst>
        </pc:spChg>
      </pc:sldChg>
      <pc:sldChg chg="modSp mod">
        <pc:chgData name="Glatt, Hannah" userId="03d14ea4-e2cd-48c3-824c-89924a6dc6d5" providerId="ADAL" clId="{331D379E-8B68-3B4C-B3D0-BFB7A7DC8E27}" dt="2021-06-14T18:30:24.712" v="3174" actId="1076"/>
        <pc:sldMkLst>
          <pc:docMk/>
          <pc:sldMk cId="3514951038" sldId="257"/>
        </pc:sldMkLst>
        <pc:spChg chg="mod">
          <ac:chgData name="Glatt, Hannah" userId="03d14ea4-e2cd-48c3-824c-89924a6dc6d5" providerId="ADAL" clId="{331D379E-8B68-3B4C-B3D0-BFB7A7DC8E27}" dt="2021-06-14T18:30:24.712" v="3174" actId="1076"/>
          <ac:spMkLst>
            <pc:docMk/>
            <pc:sldMk cId="3514951038" sldId="257"/>
            <ac:spMk id="19" creationId="{101B2EE4-6AE1-6448-BCFB-95C5F6EBBDC2}"/>
          </ac:spMkLst>
        </pc:spChg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616269065" sldId="293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332768128" sldId="304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056498826" sldId="305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151570999" sldId="306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030009335" sldId="307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509908425" sldId="308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986822299" sldId="309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974131721" sldId="310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599456141" sldId="311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819886387" sldId="312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4088671692" sldId="313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220334883" sldId="314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4200910308" sldId="315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393821946" sldId="316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651989342" sldId="317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445909552" sldId="318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238340075" sldId="319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063987443" sldId="320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479499946" sldId="321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593197548" sldId="322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236119737" sldId="323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944393441" sldId="324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790637449" sldId="325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336831886" sldId="326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215619872" sldId="327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755475948" sldId="328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534390751" sldId="329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824192244" sldId="330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3827930631" sldId="331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394696376" sldId="332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743548808" sldId="333"/>
        </pc:sldMkLst>
      </pc:sldChg>
      <pc:sldChg chg="del">
        <pc:chgData name="Glatt, Hannah" userId="03d14ea4-e2cd-48c3-824c-89924a6dc6d5" providerId="ADAL" clId="{331D379E-8B68-3B4C-B3D0-BFB7A7DC8E27}" dt="2021-06-10T19:25:54.005" v="1143" actId="2696"/>
        <pc:sldMkLst>
          <pc:docMk/>
          <pc:sldMk cId="125476582" sldId="334"/>
        </pc:sldMkLst>
      </pc:sldChg>
      <pc:sldChg chg="addSp delSp modSp new mod modAnim">
        <pc:chgData name="Glatt, Hannah" userId="03d14ea4-e2cd-48c3-824c-89924a6dc6d5" providerId="ADAL" clId="{331D379E-8B68-3B4C-B3D0-BFB7A7DC8E27}" dt="2021-06-11T16:11:31.692" v="2986" actId="255"/>
        <pc:sldMkLst>
          <pc:docMk/>
          <pc:sldMk cId="2349506291" sldId="335"/>
        </pc:sldMkLst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2" creationId="{A9613A26-B191-A846-A424-A4C1D5797E6E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3" creationId="{52E78FD5-B9A3-DB4C-A31E-B8C203DC0924}"/>
          </ac:spMkLst>
        </pc:spChg>
        <pc:spChg chg="add del">
          <ac:chgData name="Glatt, Hannah" userId="03d14ea4-e2cd-48c3-824c-89924a6dc6d5" providerId="ADAL" clId="{331D379E-8B68-3B4C-B3D0-BFB7A7DC8E27}" dt="2021-06-11T15:26:39.861" v="2425" actId="478"/>
          <ac:spMkLst>
            <pc:docMk/>
            <pc:sldMk cId="2349506291" sldId="335"/>
            <ac:spMk id="3" creationId="{CD22A210-A7E4-B446-83C0-1AC34F0B8B29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4" creationId="{7372F75F-6B47-0646-909E-CAF44DDAFA59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5" creationId="{A1FBD01C-8E9D-B348-B9B3-C69A660D0C6E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6" creationId="{45679AE0-F85E-0842-97B3-A21CF64686F8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7" creationId="{C50F7C47-2EE6-9F47-82C2-73C21727C479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8" creationId="{7470D4EF-DF36-1146-A871-EB39D577104F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9" creationId="{4A14F812-6080-DB4D-ACA3-11BB84D8D406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10" creationId="{164A5F6D-D323-D54B-BE25-CCF594936607}"/>
          </ac:spMkLst>
        </pc:spChg>
        <pc:spChg chg="add del mod">
          <ac:chgData name="Glatt, Hannah" userId="03d14ea4-e2cd-48c3-824c-89924a6dc6d5" providerId="ADAL" clId="{331D379E-8B68-3B4C-B3D0-BFB7A7DC8E27}" dt="2021-06-10T18:19:11.984" v="125" actId="478"/>
          <ac:spMkLst>
            <pc:docMk/>
            <pc:sldMk cId="2349506291" sldId="335"/>
            <ac:spMk id="11" creationId="{A6753245-40A4-564B-BB6F-E417719A3077}"/>
          </ac:spMkLst>
        </pc:spChg>
        <pc:spChg chg="add del mod">
          <ac:chgData name="Glatt, Hannah" userId="03d14ea4-e2cd-48c3-824c-89924a6dc6d5" providerId="ADAL" clId="{331D379E-8B68-3B4C-B3D0-BFB7A7DC8E27}" dt="2021-06-10T18:20:43.286" v="173" actId="478"/>
          <ac:spMkLst>
            <pc:docMk/>
            <pc:sldMk cId="2349506291" sldId="335"/>
            <ac:spMk id="12" creationId="{772FC088-E18B-D143-9859-8552C79E94E7}"/>
          </ac:spMkLst>
        </pc:spChg>
        <pc:spChg chg="add del mod">
          <ac:chgData name="Glatt, Hannah" userId="03d14ea4-e2cd-48c3-824c-89924a6dc6d5" providerId="ADAL" clId="{331D379E-8B68-3B4C-B3D0-BFB7A7DC8E27}" dt="2021-06-10T18:20:43.286" v="173" actId="478"/>
          <ac:spMkLst>
            <pc:docMk/>
            <pc:sldMk cId="2349506291" sldId="335"/>
            <ac:spMk id="13" creationId="{66AD24E7-2BA1-AE4F-B2F7-A18C4FAC0B41}"/>
          </ac:spMkLst>
        </pc:spChg>
        <pc:spChg chg="add del mod">
          <ac:chgData name="Glatt, Hannah" userId="03d14ea4-e2cd-48c3-824c-89924a6dc6d5" providerId="ADAL" clId="{331D379E-8B68-3B4C-B3D0-BFB7A7DC8E27}" dt="2021-06-10T18:20:43.286" v="173" actId="478"/>
          <ac:spMkLst>
            <pc:docMk/>
            <pc:sldMk cId="2349506291" sldId="335"/>
            <ac:spMk id="14" creationId="{F2E076C7-03DC-774B-8398-EFA908076AB9}"/>
          </ac:spMkLst>
        </pc:spChg>
        <pc:spChg chg="add del mod">
          <ac:chgData name="Glatt, Hannah" userId="03d14ea4-e2cd-48c3-824c-89924a6dc6d5" providerId="ADAL" clId="{331D379E-8B68-3B4C-B3D0-BFB7A7DC8E27}" dt="2021-06-10T18:20:43.286" v="173" actId="478"/>
          <ac:spMkLst>
            <pc:docMk/>
            <pc:sldMk cId="2349506291" sldId="335"/>
            <ac:spMk id="15" creationId="{D875FC6F-378B-5B40-A2D4-BEF8195DA685}"/>
          </ac:spMkLst>
        </pc:spChg>
        <pc:spChg chg="add del mod">
          <ac:chgData name="Glatt, Hannah" userId="03d14ea4-e2cd-48c3-824c-89924a6dc6d5" providerId="ADAL" clId="{331D379E-8B68-3B4C-B3D0-BFB7A7DC8E27}" dt="2021-06-10T18:20:43.286" v="173" actId="478"/>
          <ac:spMkLst>
            <pc:docMk/>
            <pc:sldMk cId="2349506291" sldId="335"/>
            <ac:spMk id="16" creationId="{7F1C8F4D-1A5E-8F48-9639-08868A7B6B80}"/>
          </ac:spMkLst>
        </pc:spChg>
        <pc:spChg chg="add del mod">
          <ac:chgData name="Glatt, Hannah" userId="03d14ea4-e2cd-48c3-824c-89924a6dc6d5" providerId="ADAL" clId="{331D379E-8B68-3B4C-B3D0-BFB7A7DC8E27}" dt="2021-06-10T18:20:22.446" v="165" actId="478"/>
          <ac:spMkLst>
            <pc:docMk/>
            <pc:sldMk cId="2349506291" sldId="335"/>
            <ac:spMk id="17" creationId="{F1FA4108-FA6C-BF41-AA85-318765A75465}"/>
          </ac:spMkLst>
        </pc:spChg>
        <pc:spChg chg="add del mod">
          <ac:chgData name="Glatt, Hannah" userId="03d14ea4-e2cd-48c3-824c-89924a6dc6d5" providerId="ADAL" clId="{331D379E-8B68-3B4C-B3D0-BFB7A7DC8E27}" dt="2021-06-10T18:20:22.446" v="165" actId="478"/>
          <ac:spMkLst>
            <pc:docMk/>
            <pc:sldMk cId="2349506291" sldId="335"/>
            <ac:spMk id="18" creationId="{0ADAA042-E3AD-214E-8F05-761875B9400F}"/>
          </ac:spMkLst>
        </pc:spChg>
        <pc:spChg chg="add del mod">
          <ac:chgData name="Glatt, Hannah" userId="03d14ea4-e2cd-48c3-824c-89924a6dc6d5" providerId="ADAL" clId="{331D379E-8B68-3B4C-B3D0-BFB7A7DC8E27}" dt="2021-06-10T18:20:43.286" v="173" actId="478"/>
          <ac:spMkLst>
            <pc:docMk/>
            <pc:sldMk cId="2349506291" sldId="335"/>
            <ac:spMk id="19" creationId="{E8845155-B540-6D45-B657-C3DC7049D8D3}"/>
          </ac:spMkLst>
        </pc:spChg>
        <pc:spChg chg="add del mod">
          <ac:chgData name="Glatt, Hannah" userId="03d14ea4-e2cd-48c3-824c-89924a6dc6d5" providerId="ADAL" clId="{331D379E-8B68-3B4C-B3D0-BFB7A7DC8E27}" dt="2021-06-10T18:20:29.940" v="168" actId="478"/>
          <ac:spMkLst>
            <pc:docMk/>
            <pc:sldMk cId="2349506291" sldId="335"/>
            <ac:spMk id="20" creationId="{21547789-C13B-4640-807E-702A8D10F221}"/>
          </ac:spMkLst>
        </pc:spChg>
        <pc:spChg chg="add del mod">
          <ac:chgData name="Glatt, Hannah" userId="03d14ea4-e2cd-48c3-824c-89924a6dc6d5" providerId="ADAL" clId="{331D379E-8B68-3B4C-B3D0-BFB7A7DC8E27}" dt="2021-06-10T18:20:39.055" v="172" actId="478"/>
          <ac:spMkLst>
            <pc:docMk/>
            <pc:sldMk cId="2349506291" sldId="335"/>
            <ac:spMk id="21" creationId="{6027E302-E1F6-DF49-8342-93962B50B244}"/>
          </ac:spMkLst>
        </pc:spChg>
        <pc:spChg chg="add del mod">
          <ac:chgData name="Glatt, Hannah" userId="03d14ea4-e2cd-48c3-824c-89924a6dc6d5" providerId="ADAL" clId="{331D379E-8B68-3B4C-B3D0-BFB7A7DC8E27}" dt="2021-06-10T18:20:39.055" v="172" actId="478"/>
          <ac:spMkLst>
            <pc:docMk/>
            <pc:sldMk cId="2349506291" sldId="335"/>
            <ac:spMk id="22" creationId="{FAB5718C-6044-C740-A92D-BBF7E210D355}"/>
          </ac:spMkLst>
        </pc:spChg>
        <pc:spChg chg="add del mod">
          <ac:chgData name="Glatt, Hannah" userId="03d14ea4-e2cd-48c3-824c-89924a6dc6d5" providerId="ADAL" clId="{331D379E-8B68-3B4C-B3D0-BFB7A7DC8E27}" dt="2021-06-10T18:20:39.055" v="172" actId="478"/>
          <ac:spMkLst>
            <pc:docMk/>
            <pc:sldMk cId="2349506291" sldId="335"/>
            <ac:spMk id="23" creationId="{939888AD-3F33-D047-A039-A029DE24045C}"/>
          </ac:spMkLst>
        </pc:spChg>
        <pc:spChg chg="add del mod">
          <ac:chgData name="Glatt, Hannah" userId="03d14ea4-e2cd-48c3-824c-89924a6dc6d5" providerId="ADAL" clId="{331D379E-8B68-3B4C-B3D0-BFB7A7DC8E27}" dt="2021-06-10T18:20:39.055" v="172" actId="478"/>
          <ac:spMkLst>
            <pc:docMk/>
            <pc:sldMk cId="2349506291" sldId="335"/>
            <ac:spMk id="24" creationId="{92B2F3C2-362A-AF4D-8689-3DF7CE874393}"/>
          </ac:spMkLst>
        </pc:spChg>
        <pc:spChg chg="add del mod">
          <ac:chgData name="Glatt, Hannah" userId="03d14ea4-e2cd-48c3-824c-89924a6dc6d5" providerId="ADAL" clId="{331D379E-8B68-3B4C-B3D0-BFB7A7DC8E27}" dt="2021-06-10T18:20:39.055" v="172" actId="478"/>
          <ac:spMkLst>
            <pc:docMk/>
            <pc:sldMk cId="2349506291" sldId="335"/>
            <ac:spMk id="25" creationId="{DFCF5272-3D5C-3A46-A911-B1DF87CF50FF}"/>
          </ac:spMkLst>
        </pc:spChg>
        <pc:spChg chg="add del mod">
          <ac:chgData name="Glatt, Hannah" userId="03d14ea4-e2cd-48c3-824c-89924a6dc6d5" providerId="ADAL" clId="{331D379E-8B68-3B4C-B3D0-BFB7A7DC8E27}" dt="2021-06-10T18:20:39.055" v="172" actId="478"/>
          <ac:spMkLst>
            <pc:docMk/>
            <pc:sldMk cId="2349506291" sldId="335"/>
            <ac:spMk id="26" creationId="{78F5C7CA-6942-4F4D-B6C4-93D93402D00D}"/>
          </ac:spMkLst>
        </pc:spChg>
        <pc:spChg chg="add del mod">
          <ac:chgData name="Glatt, Hannah" userId="03d14ea4-e2cd-48c3-824c-89924a6dc6d5" providerId="ADAL" clId="{331D379E-8B68-3B4C-B3D0-BFB7A7DC8E27}" dt="2021-06-10T18:20:39.055" v="172" actId="478"/>
          <ac:spMkLst>
            <pc:docMk/>
            <pc:sldMk cId="2349506291" sldId="335"/>
            <ac:spMk id="27" creationId="{F7F9CAFF-57FE-1542-83B0-177F0635FA03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28" creationId="{F2427614-BD17-7642-B11B-4D110CDE1B81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29" creationId="{822F464F-C9E6-D94C-9EEB-60880CA41C8E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0" creationId="{61D8BC24-8FEB-EF40-B1E7-61905C36C816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1" creationId="{093E0D95-3932-3E4F-AC1E-C52C396AACE9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2" creationId="{891706CA-0792-5F42-93B3-C20C87B0C746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3" creationId="{FD30EAC5-24FD-264A-A2CA-8919F0C21260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4" creationId="{4BBF2A8C-0E9D-2D4B-B193-5979F79ED9A1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5" creationId="{01347C66-01A5-B247-ADA2-1907B2798DBA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6" creationId="{B19E7452-DF0C-3140-9A1C-CAAFBD85E474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7" creationId="{BCFE7D41-CC45-0A48-AEC0-F4749AE93CEE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8" creationId="{6C5BCB78-4525-474E-A5AF-6F74157A9903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39" creationId="{3B554457-8257-4E40-882D-1C4363014460}"/>
          </ac:spMkLst>
        </pc:spChg>
        <pc:spChg chg="add mod">
          <ac:chgData name="Glatt, Hannah" userId="03d14ea4-e2cd-48c3-824c-89924a6dc6d5" providerId="ADAL" clId="{331D379E-8B68-3B4C-B3D0-BFB7A7DC8E27}" dt="2021-06-11T15:38:31.266" v="2590" actId="1076"/>
          <ac:spMkLst>
            <pc:docMk/>
            <pc:sldMk cId="2349506291" sldId="335"/>
            <ac:spMk id="40" creationId="{EDE67DD3-B9BD-FC43-9752-B73A16DC3261}"/>
          </ac:spMkLst>
        </pc:spChg>
        <pc:spChg chg="add del mod">
          <ac:chgData name="Glatt, Hannah" userId="03d14ea4-e2cd-48c3-824c-89924a6dc6d5" providerId="ADAL" clId="{331D379E-8B68-3B4C-B3D0-BFB7A7DC8E27}" dt="2021-06-10T18:23:05.456" v="261" actId="478"/>
          <ac:spMkLst>
            <pc:docMk/>
            <pc:sldMk cId="2349506291" sldId="335"/>
            <ac:spMk id="41" creationId="{2944E4AD-9BB9-8446-8F11-3FF27B36131F}"/>
          </ac:spMkLst>
        </pc:spChg>
        <pc:spChg chg="add mod">
          <ac:chgData name="Glatt, Hannah" userId="03d14ea4-e2cd-48c3-824c-89924a6dc6d5" providerId="ADAL" clId="{331D379E-8B68-3B4C-B3D0-BFB7A7DC8E27}" dt="2021-06-11T10:45:22.515" v="1290" actId="1037"/>
          <ac:spMkLst>
            <pc:docMk/>
            <pc:sldMk cId="2349506291" sldId="335"/>
            <ac:spMk id="41" creationId="{F5CB8141-383F-FA46-AF65-CCBBA5B47B1D}"/>
          </ac:spMkLst>
        </pc:spChg>
        <pc:spChg chg="add mod">
          <ac:chgData name="Glatt, Hannah" userId="03d14ea4-e2cd-48c3-824c-89924a6dc6d5" providerId="ADAL" clId="{331D379E-8B68-3B4C-B3D0-BFB7A7DC8E27}" dt="2021-06-11T12:49:47.364" v="1513" actId="571"/>
          <ac:spMkLst>
            <pc:docMk/>
            <pc:sldMk cId="2349506291" sldId="335"/>
            <ac:spMk id="42" creationId="{1D4977CC-765D-834F-91F1-98B3419C0606}"/>
          </ac:spMkLst>
        </pc:spChg>
        <pc:spChg chg="add del mod">
          <ac:chgData name="Glatt, Hannah" userId="03d14ea4-e2cd-48c3-824c-89924a6dc6d5" providerId="ADAL" clId="{331D379E-8B68-3B4C-B3D0-BFB7A7DC8E27}" dt="2021-06-10T18:23:05.456" v="261" actId="478"/>
          <ac:spMkLst>
            <pc:docMk/>
            <pc:sldMk cId="2349506291" sldId="335"/>
            <ac:spMk id="42" creationId="{531E7C14-F186-C54E-91D5-B8F298E9D708}"/>
          </ac:spMkLst>
        </pc:spChg>
        <pc:spChg chg="add mod">
          <ac:chgData name="Glatt, Hannah" userId="03d14ea4-e2cd-48c3-824c-89924a6dc6d5" providerId="ADAL" clId="{331D379E-8B68-3B4C-B3D0-BFB7A7DC8E27}" dt="2021-06-11T12:52:41.192" v="1537" actId="571"/>
          <ac:spMkLst>
            <pc:docMk/>
            <pc:sldMk cId="2349506291" sldId="335"/>
            <ac:spMk id="43" creationId="{54C6D6A9-F589-034A-88EA-96B38C5D9526}"/>
          </ac:spMkLst>
        </pc:spChg>
        <pc:spChg chg="add del mod">
          <ac:chgData name="Glatt, Hannah" userId="03d14ea4-e2cd-48c3-824c-89924a6dc6d5" providerId="ADAL" clId="{331D379E-8B68-3B4C-B3D0-BFB7A7DC8E27}" dt="2021-06-10T18:23:23.544" v="265" actId="478"/>
          <ac:spMkLst>
            <pc:docMk/>
            <pc:sldMk cId="2349506291" sldId="335"/>
            <ac:spMk id="43" creationId="{98CFB697-8510-594C-8BA3-F6EDBD80B284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44" creationId="{E3B7693E-E5B5-B444-A215-C01B3C89A0CF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45" creationId="{41A25D83-5A4E-D34B-9257-2DEC7D9CA7AA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46" creationId="{BC1F3107-1B13-3948-A618-BF57BD10D64B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47" creationId="{138BC79C-90E3-B64E-A9C0-9655C0D1590C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48" creationId="{0F3F48EF-9CFF-4748-BC55-A1EF3EB21BAF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49" creationId="{1D542204-77F3-8340-8B08-9B57EDADC99A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0" creationId="{6716073E-A895-4447-A911-76873EE2C9DD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1" creationId="{652E8186-2B3D-294E-81E8-FB04C0C1D126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2" creationId="{8B23BF8B-8C91-464B-9985-5287908A3C60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3" creationId="{6272BFAF-3E89-CE4C-A6EF-842D245E405B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4" creationId="{66D6693F-88C0-FC4A-BAE8-3D2F7225A0A6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5" creationId="{EB122534-D653-C74F-8356-E28ECA43D7F8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6" creationId="{8AF187E9-FD02-5546-8746-0081AC5912F2}"/>
          </ac:spMkLst>
        </pc:spChg>
        <pc:spChg chg="add mod">
          <ac:chgData name="Glatt, Hannah" userId="03d14ea4-e2cd-48c3-824c-89924a6dc6d5" providerId="ADAL" clId="{331D379E-8B68-3B4C-B3D0-BFB7A7DC8E27}" dt="2021-06-11T15:38:00.357" v="2588" actId="207"/>
          <ac:spMkLst>
            <pc:docMk/>
            <pc:sldMk cId="2349506291" sldId="335"/>
            <ac:spMk id="57" creationId="{E1EB3532-6CAC-8D4C-912C-1E57C95659A5}"/>
          </ac:spMkLst>
        </pc:spChg>
        <pc:spChg chg="add mod">
          <ac:chgData name="Glatt, Hannah" userId="03d14ea4-e2cd-48c3-824c-89924a6dc6d5" providerId="ADAL" clId="{331D379E-8B68-3B4C-B3D0-BFB7A7DC8E27}" dt="2021-06-11T15:24:17.668" v="2379" actId="1076"/>
          <ac:spMkLst>
            <pc:docMk/>
            <pc:sldMk cId="2349506291" sldId="335"/>
            <ac:spMk id="58" creationId="{0D4ED948-03CA-C24D-8943-875EEC044713}"/>
          </ac:spMkLst>
        </pc:spChg>
        <pc:spChg chg="add mod">
          <ac:chgData name="Glatt, Hannah" userId="03d14ea4-e2cd-48c3-824c-89924a6dc6d5" providerId="ADAL" clId="{331D379E-8B68-3B4C-B3D0-BFB7A7DC8E27}" dt="2021-06-11T16:08:28.389" v="2850" actId="166"/>
          <ac:spMkLst>
            <pc:docMk/>
            <pc:sldMk cId="2349506291" sldId="335"/>
            <ac:spMk id="59" creationId="{323555B2-6E53-A245-91B1-9C5CC22F0CFF}"/>
          </ac:spMkLst>
        </pc:spChg>
        <pc:spChg chg="add mod">
          <ac:chgData name="Glatt, Hannah" userId="03d14ea4-e2cd-48c3-824c-89924a6dc6d5" providerId="ADAL" clId="{331D379E-8B68-3B4C-B3D0-BFB7A7DC8E27}" dt="2021-06-11T16:02:11.292" v="2783" actId="1076"/>
          <ac:spMkLst>
            <pc:docMk/>
            <pc:sldMk cId="2349506291" sldId="335"/>
            <ac:spMk id="63" creationId="{27E2E323-F4CA-C543-B052-DD92C7C4D6B5}"/>
          </ac:spMkLst>
        </pc:spChg>
        <pc:spChg chg="add del mod">
          <ac:chgData name="Glatt, Hannah" userId="03d14ea4-e2cd-48c3-824c-89924a6dc6d5" providerId="ADAL" clId="{331D379E-8B68-3B4C-B3D0-BFB7A7DC8E27}" dt="2021-06-11T15:57:49.984" v="2706" actId="478"/>
          <ac:spMkLst>
            <pc:docMk/>
            <pc:sldMk cId="2349506291" sldId="335"/>
            <ac:spMk id="64" creationId="{BCD45A16-645A-B54E-8B51-A7D60A2D14DC}"/>
          </ac:spMkLst>
        </pc:spChg>
        <pc:spChg chg="add del mod">
          <ac:chgData name="Glatt, Hannah" userId="03d14ea4-e2cd-48c3-824c-89924a6dc6d5" providerId="ADAL" clId="{331D379E-8B68-3B4C-B3D0-BFB7A7DC8E27}" dt="2021-06-11T15:57:49.984" v="2706" actId="478"/>
          <ac:spMkLst>
            <pc:docMk/>
            <pc:sldMk cId="2349506291" sldId="335"/>
            <ac:spMk id="65" creationId="{B0E69765-A37D-2548-A0BD-C8277DBCAD2A}"/>
          </ac:spMkLst>
        </pc:spChg>
        <pc:spChg chg="add mod">
          <ac:chgData name="Glatt, Hannah" userId="03d14ea4-e2cd-48c3-824c-89924a6dc6d5" providerId="ADAL" clId="{331D379E-8B68-3B4C-B3D0-BFB7A7DC8E27}" dt="2021-06-11T16:03:50.375" v="2808"/>
          <ac:spMkLst>
            <pc:docMk/>
            <pc:sldMk cId="2349506291" sldId="335"/>
            <ac:spMk id="66" creationId="{3F7A9DA3-72A3-F640-A09B-0C3CF16463CA}"/>
          </ac:spMkLst>
        </pc:spChg>
        <pc:spChg chg="add del mod">
          <ac:chgData name="Glatt, Hannah" userId="03d14ea4-e2cd-48c3-824c-89924a6dc6d5" providerId="ADAL" clId="{331D379E-8B68-3B4C-B3D0-BFB7A7DC8E27}" dt="2021-06-11T15:57:49.984" v="2706" actId="478"/>
          <ac:spMkLst>
            <pc:docMk/>
            <pc:sldMk cId="2349506291" sldId="335"/>
            <ac:spMk id="67" creationId="{CAD0CE39-2712-B846-9A40-F3DA03EA65ED}"/>
          </ac:spMkLst>
        </pc:spChg>
        <pc:spChg chg="add del mod">
          <ac:chgData name="Glatt, Hannah" userId="03d14ea4-e2cd-48c3-824c-89924a6dc6d5" providerId="ADAL" clId="{331D379E-8B68-3B4C-B3D0-BFB7A7DC8E27}" dt="2021-06-10T18:58:41.460" v="438" actId="478"/>
          <ac:spMkLst>
            <pc:docMk/>
            <pc:sldMk cId="2349506291" sldId="335"/>
            <ac:spMk id="68" creationId="{398829F2-1CCD-9E4E-A4EB-8AB6085C3704}"/>
          </ac:spMkLst>
        </pc:spChg>
        <pc:spChg chg="add mod">
          <ac:chgData name="Glatt, Hannah" userId="03d14ea4-e2cd-48c3-824c-89924a6dc6d5" providerId="ADAL" clId="{331D379E-8B68-3B4C-B3D0-BFB7A7DC8E27}" dt="2021-06-11T16:08:28.389" v="2850" actId="166"/>
          <ac:spMkLst>
            <pc:docMk/>
            <pc:sldMk cId="2349506291" sldId="335"/>
            <ac:spMk id="68" creationId="{875FD20A-D120-6A47-B13D-AC5656737B47}"/>
          </ac:spMkLst>
        </pc:spChg>
        <pc:spChg chg="add del mod">
          <ac:chgData name="Glatt, Hannah" userId="03d14ea4-e2cd-48c3-824c-89924a6dc6d5" providerId="ADAL" clId="{331D379E-8B68-3B4C-B3D0-BFB7A7DC8E27}" dt="2021-06-11T15:57:49.984" v="2706" actId="478"/>
          <ac:spMkLst>
            <pc:docMk/>
            <pc:sldMk cId="2349506291" sldId="335"/>
            <ac:spMk id="69" creationId="{B872B80E-8E09-A347-AC4C-2B7405E47B51}"/>
          </ac:spMkLst>
        </pc:spChg>
        <pc:spChg chg="add mod">
          <ac:chgData name="Glatt, Hannah" userId="03d14ea4-e2cd-48c3-824c-89924a6dc6d5" providerId="ADAL" clId="{331D379E-8B68-3B4C-B3D0-BFB7A7DC8E27}" dt="2021-06-11T16:08:28.389" v="2850" actId="166"/>
          <ac:spMkLst>
            <pc:docMk/>
            <pc:sldMk cId="2349506291" sldId="335"/>
            <ac:spMk id="70" creationId="{05735BB1-1337-AA48-9F48-9C7BC22F2226}"/>
          </ac:spMkLst>
        </pc:spChg>
        <pc:spChg chg="add mod">
          <ac:chgData name="Glatt, Hannah" userId="03d14ea4-e2cd-48c3-824c-89924a6dc6d5" providerId="ADAL" clId="{331D379E-8B68-3B4C-B3D0-BFB7A7DC8E27}" dt="2021-06-11T16:08:28.389" v="2850" actId="166"/>
          <ac:spMkLst>
            <pc:docMk/>
            <pc:sldMk cId="2349506291" sldId="335"/>
            <ac:spMk id="71" creationId="{C9FDA3EA-55D2-034B-AC9E-D34E940F37CB}"/>
          </ac:spMkLst>
        </pc:spChg>
        <pc:spChg chg="add mod">
          <ac:chgData name="Glatt, Hannah" userId="03d14ea4-e2cd-48c3-824c-89924a6dc6d5" providerId="ADAL" clId="{331D379E-8B68-3B4C-B3D0-BFB7A7DC8E27}" dt="2021-06-11T16:11:31.692" v="2986" actId="255"/>
          <ac:spMkLst>
            <pc:docMk/>
            <pc:sldMk cId="2349506291" sldId="335"/>
            <ac:spMk id="72" creationId="{29BD9766-07DE-C346-9C57-525370DADA3D}"/>
          </ac:spMkLst>
        </pc:spChg>
        <pc:spChg chg="add mod">
          <ac:chgData name="Glatt, Hannah" userId="03d14ea4-e2cd-48c3-824c-89924a6dc6d5" providerId="ADAL" clId="{331D379E-8B68-3B4C-B3D0-BFB7A7DC8E27}" dt="2021-06-11T16:02:11.292" v="2783" actId="1076"/>
          <ac:spMkLst>
            <pc:docMk/>
            <pc:sldMk cId="2349506291" sldId="335"/>
            <ac:spMk id="73" creationId="{7CF2DC9E-D565-CB4B-843B-8E4804737730}"/>
          </ac:spMkLst>
        </pc:spChg>
        <pc:spChg chg="add mod">
          <ac:chgData name="Glatt, Hannah" userId="03d14ea4-e2cd-48c3-824c-89924a6dc6d5" providerId="ADAL" clId="{331D379E-8B68-3B4C-B3D0-BFB7A7DC8E27}" dt="2021-06-11T16:04:01.013" v="2809"/>
          <ac:spMkLst>
            <pc:docMk/>
            <pc:sldMk cId="2349506291" sldId="335"/>
            <ac:spMk id="74" creationId="{B19EAF33-6A55-AB4B-8EBA-9C022415C886}"/>
          </ac:spMkLst>
        </pc:spChg>
        <pc:spChg chg="add mod">
          <ac:chgData name="Glatt, Hannah" userId="03d14ea4-e2cd-48c3-824c-89924a6dc6d5" providerId="ADAL" clId="{331D379E-8B68-3B4C-B3D0-BFB7A7DC8E27}" dt="2021-06-11T16:02:11.292" v="2783" actId="1076"/>
          <ac:spMkLst>
            <pc:docMk/>
            <pc:sldMk cId="2349506291" sldId="335"/>
            <ac:spMk id="76" creationId="{8053771C-B49B-D144-832C-668B4E880388}"/>
          </ac:spMkLst>
        </pc:spChg>
        <pc:spChg chg="add mod">
          <ac:chgData name="Glatt, Hannah" userId="03d14ea4-e2cd-48c3-824c-89924a6dc6d5" providerId="ADAL" clId="{331D379E-8B68-3B4C-B3D0-BFB7A7DC8E27}" dt="2021-06-11T16:04:09.699" v="2810"/>
          <ac:spMkLst>
            <pc:docMk/>
            <pc:sldMk cId="2349506291" sldId="335"/>
            <ac:spMk id="77" creationId="{6EA65B19-9DFA-A74A-B533-2B1639BFF7FD}"/>
          </ac:spMkLst>
        </pc:spChg>
        <pc:spChg chg="add mod">
          <ac:chgData name="Glatt, Hannah" userId="03d14ea4-e2cd-48c3-824c-89924a6dc6d5" providerId="ADAL" clId="{331D379E-8B68-3B4C-B3D0-BFB7A7DC8E27}" dt="2021-06-11T16:02:11.292" v="2783" actId="1076"/>
          <ac:spMkLst>
            <pc:docMk/>
            <pc:sldMk cId="2349506291" sldId="335"/>
            <ac:spMk id="78" creationId="{7E51790E-F847-1443-84D6-77A71328AEBA}"/>
          </ac:spMkLst>
        </pc:spChg>
        <pc:spChg chg="add del mod">
          <ac:chgData name="Glatt, Hannah" userId="03d14ea4-e2cd-48c3-824c-89924a6dc6d5" providerId="ADAL" clId="{331D379E-8B68-3B4C-B3D0-BFB7A7DC8E27}" dt="2021-06-11T15:59:33.066" v="2737" actId="478"/>
          <ac:spMkLst>
            <pc:docMk/>
            <pc:sldMk cId="2349506291" sldId="335"/>
            <ac:spMk id="79" creationId="{01D6031E-4BEF-5E4A-AF23-E4E3F6E61979}"/>
          </ac:spMkLst>
        </pc:spChg>
        <pc:spChg chg="add mod">
          <ac:chgData name="Glatt, Hannah" userId="03d14ea4-e2cd-48c3-824c-89924a6dc6d5" providerId="ADAL" clId="{331D379E-8B68-3B4C-B3D0-BFB7A7DC8E27}" dt="2021-06-11T16:02:11.292" v="2783" actId="1076"/>
          <ac:spMkLst>
            <pc:docMk/>
            <pc:sldMk cId="2349506291" sldId="335"/>
            <ac:spMk id="81" creationId="{15326179-7FDE-C84F-A698-6089EC51A16A}"/>
          </ac:spMkLst>
        </pc:spChg>
        <pc:spChg chg="add del mod">
          <ac:chgData name="Glatt, Hannah" userId="03d14ea4-e2cd-48c3-824c-89924a6dc6d5" providerId="ADAL" clId="{331D379E-8B68-3B4C-B3D0-BFB7A7DC8E27}" dt="2021-06-11T15:59:52.156" v="2740" actId="478"/>
          <ac:spMkLst>
            <pc:docMk/>
            <pc:sldMk cId="2349506291" sldId="335"/>
            <ac:spMk id="82" creationId="{5729BA22-B8E4-3A4A-B04D-EBA102AF5C3C}"/>
          </ac:spMkLst>
        </pc:spChg>
        <pc:spChg chg="add mod">
          <ac:chgData name="Glatt, Hannah" userId="03d14ea4-e2cd-48c3-824c-89924a6dc6d5" providerId="ADAL" clId="{331D379E-8B68-3B4C-B3D0-BFB7A7DC8E27}" dt="2021-06-11T16:02:11.292" v="2783" actId="1076"/>
          <ac:spMkLst>
            <pc:docMk/>
            <pc:sldMk cId="2349506291" sldId="335"/>
            <ac:spMk id="83" creationId="{53A95AB2-C1E9-6E40-8648-5840BA0DC5B0}"/>
          </ac:spMkLst>
        </pc:spChg>
        <pc:spChg chg="add del mod">
          <ac:chgData name="Glatt, Hannah" userId="03d14ea4-e2cd-48c3-824c-89924a6dc6d5" providerId="ADAL" clId="{331D379E-8B68-3B4C-B3D0-BFB7A7DC8E27}" dt="2021-06-11T16:00:30.098" v="2778" actId="478"/>
          <ac:spMkLst>
            <pc:docMk/>
            <pc:sldMk cId="2349506291" sldId="335"/>
            <ac:spMk id="84" creationId="{FD6332C3-2C78-5C41-9E33-ECAE4A8E769B}"/>
          </ac:spMkLst>
        </pc:spChg>
        <pc:spChg chg="add mod">
          <ac:chgData name="Glatt, Hannah" userId="03d14ea4-e2cd-48c3-824c-89924a6dc6d5" providerId="ADAL" clId="{331D379E-8B68-3B4C-B3D0-BFB7A7DC8E27}" dt="2021-06-11T16:04:17.671" v="2811"/>
          <ac:spMkLst>
            <pc:docMk/>
            <pc:sldMk cId="2349506291" sldId="335"/>
            <ac:spMk id="86" creationId="{DC98FC21-793A-A342-98FA-3758A0D0A2AA}"/>
          </ac:spMkLst>
        </pc:spChg>
        <pc:spChg chg="add mod">
          <ac:chgData name="Glatt, Hannah" userId="03d14ea4-e2cd-48c3-824c-89924a6dc6d5" providerId="ADAL" clId="{331D379E-8B68-3B4C-B3D0-BFB7A7DC8E27}" dt="2021-06-11T16:04:25.450" v="2812"/>
          <ac:spMkLst>
            <pc:docMk/>
            <pc:sldMk cId="2349506291" sldId="335"/>
            <ac:spMk id="87" creationId="{677FF15D-6A38-C14C-BEBF-34AE532B347F}"/>
          </ac:spMkLst>
        </pc:spChg>
        <pc:spChg chg="add mod">
          <ac:chgData name="Glatt, Hannah" userId="03d14ea4-e2cd-48c3-824c-89924a6dc6d5" providerId="ADAL" clId="{331D379E-8B68-3B4C-B3D0-BFB7A7DC8E27}" dt="2021-06-11T16:04:34.668" v="2813"/>
          <ac:spMkLst>
            <pc:docMk/>
            <pc:sldMk cId="2349506291" sldId="335"/>
            <ac:spMk id="88" creationId="{0CF6FD5F-3E26-E642-B218-6EBE294AB360}"/>
          </ac:spMkLst>
        </pc:spChg>
        <pc:spChg chg="add mod">
          <ac:chgData name="Glatt, Hannah" userId="03d14ea4-e2cd-48c3-824c-89924a6dc6d5" providerId="ADAL" clId="{331D379E-8B68-3B4C-B3D0-BFB7A7DC8E27}" dt="2021-06-11T16:03:26.359" v="2807" actId="1076"/>
          <ac:spMkLst>
            <pc:docMk/>
            <pc:sldMk cId="2349506291" sldId="335"/>
            <ac:spMk id="89" creationId="{0B838FFE-8A71-284A-9CFD-A3924C1C11DF}"/>
          </ac:spMkLst>
        </pc:spChg>
        <pc:spChg chg="add mod">
          <ac:chgData name="Glatt, Hannah" userId="03d14ea4-e2cd-48c3-824c-89924a6dc6d5" providerId="ADAL" clId="{331D379E-8B68-3B4C-B3D0-BFB7A7DC8E27}" dt="2021-06-11T16:03:26.359" v="2807" actId="1076"/>
          <ac:spMkLst>
            <pc:docMk/>
            <pc:sldMk cId="2349506291" sldId="335"/>
            <ac:spMk id="90" creationId="{ADEC9313-A2D7-2147-A0C4-F52BB18AB5C5}"/>
          </ac:spMkLst>
        </pc:spChg>
        <pc:spChg chg="add mod">
          <ac:chgData name="Glatt, Hannah" userId="03d14ea4-e2cd-48c3-824c-89924a6dc6d5" providerId="ADAL" clId="{331D379E-8B68-3B4C-B3D0-BFB7A7DC8E27}" dt="2021-06-11T16:03:26.359" v="2807" actId="1076"/>
          <ac:spMkLst>
            <pc:docMk/>
            <pc:sldMk cId="2349506291" sldId="335"/>
            <ac:spMk id="91" creationId="{252029D2-9EC5-D04C-A6E5-3CD83932AD0A}"/>
          </ac:spMkLst>
        </pc:spChg>
        <pc:spChg chg="add mod">
          <ac:chgData name="Glatt, Hannah" userId="03d14ea4-e2cd-48c3-824c-89924a6dc6d5" providerId="ADAL" clId="{331D379E-8B68-3B4C-B3D0-BFB7A7DC8E27}" dt="2021-06-11T16:03:26.359" v="2807" actId="1076"/>
          <ac:spMkLst>
            <pc:docMk/>
            <pc:sldMk cId="2349506291" sldId="335"/>
            <ac:spMk id="92" creationId="{B4FF961B-F5B6-2E4B-8333-AF733F4D69D4}"/>
          </ac:spMkLst>
        </pc:spChg>
        <pc:spChg chg="add mod">
          <ac:chgData name="Glatt, Hannah" userId="03d14ea4-e2cd-48c3-824c-89924a6dc6d5" providerId="ADAL" clId="{331D379E-8B68-3B4C-B3D0-BFB7A7DC8E27}" dt="2021-06-11T16:04:57.472" v="2815" actId="1076"/>
          <ac:spMkLst>
            <pc:docMk/>
            <pc:sldMk cId="2349506291" sldId="335"/>
            <ac:spMk id="93" creationId="{1F868D5A-318E-024E-8F9F-F470EB48DDED}"/>
          </ac:spMkLst>
        </pc:spChg>
        <pc:spChg chg="add mod">
          <ac:chgData name="Glatt, Hannah" userId="03d14ea4-e2cd-48c3-824c-89924a6dc6d5" providerId="ADAL" clId="{331D379E-8B68-3B4C-B3D0-BFB7A7DC8E27}" dt="2021-06-11T16:05:13.224" v="2818" actId="1076"/>
          <ac:spMkLst>
            <pc:docMk/>
            <pc:sldMk cId="2349506291" sldId="335"/>
            <ac:spMk id="94" creationId="{7D3B6A00-3455-0B4F-A351-25893515D9DF}"/>
          </ac:spMkLst>
        </pc:spChg>
        <pc:spChg chg="add mod">
          <ac:chgData name="Glatt, Hannah" userId="03d14ea4-e2cd-48c3-824c-89924a6dc6d5" providerId="ADAL" clId="{331D379E-8B68-3B4C-B3D0-BFB7A7DC8E27}" dt="2021-06-11T16:05:24.086" v="2824" actId="1035"/>
          <ac:spMkLst>
            <pc:docMk/>
            <pc:sldMk cId="2349506291" sldId="335"/>
            <ac:spMk id="95" creationId="{3BF481DB-2370-7C48-A95F-FB7E6B5BE3B2}"/>
          </ac:spMkLst>
        </pc:spChg>
        <pc:spChg chg="add mod">
          <ac:chgData name="Glatt, Hannah" userId="03d14ea4-e2cd-48c3-824c-89924a6dc6d5" providerId="ADAL" clId="{331D379E-8B68-3B4C-B3D0-BFB7A7DC8E27}" dt="2021-06-11T16:05:39.025" v="2827" actId="1076"/>
          <ac:spMkLst>
            <pc:docMk/>
            <pc:sldMk cId="2349506291" sldId="335"/>
            <ac:spMk id="96" creationId="{D166E424-2E78-204C-8E9D-34DA59DDD9D7}"/>
          </ac:spMkLst>
        </pc:spChg>
        <pc:spChg chg="add mod">
          <ac:chgData name="Glatt, Hannah" userId="03d14ea4-e2cd-48c3-824c-89924a6dc6d5" providerId="ADAL" clId="{331D379E-8B68-3B4C-B3D0-BFB7A7DC8E27}" dt="2021-06-11T16:05:49.374" v="2829" actId="1076"/>
          <ac:spMkLst>
            <pc:docMk/>
            <pc:sldMk cId="2349506291" sldId="335"/>
            <ac:spMk id="97" creationId="{37473031-E78C-3546-820E-FCA52A67B2B0}"/>
          </ac:spMkLst>
        </pc:spChg>
        <pc:spChg chg="add mod">
          <ac:chgData name="Glatt, Hannah" userId="03d14ea4-e2cd-48c3-824c-89924a6dc6d5" providerId="ADAL" clId="{331D379E-8B68-3B4C-B3D0-BFB7A7DC8E27}" dt="2021-06-11T16:05:56.457" v="2831" actId="1076"/>
          <ac:spMkLst>
            <pc:docMk/>
            <pc:sldMk cId="2349506291" sldId="335"/>
            <ac:spMk id="98" creationId="{0A3635E1-5063-B745-A0A1-CCCE8E97AD9E}"/>
          </ac:spMkLst>
        </pc:spChg>
        <pc:cxnChg chg="add mod">
          <ac:chgData name="Glatt, Hannah" userId="03d14ea4-e2cd-48c3-824c-89924a6dc6d5" providerId="ADAL" clId="{331D379E-8B68-3B4C-B3D0-BFB7A7DC8E27}" dt="2021-06-11T16:02:11.292" v="2783" actId="1076"/>
          <ac:cxnSpMkLst>
            <pc:docMk/>
            <pc:sldMk cId="2349506291" sldId="335"/>
            <ac:cxnSpMk id="60" creationId="{18895A65-A7EE-404F-ACE4-00AD27278A73}"/>
          </ac:cxnSpMkLst>
        </pc:cxnChg>
        <pc:cxnChg chg="add mod">
          <ac:chgData name="Glatt, Hannah" userId="03d14ea4-e2cd-48c3-824c-89924a6dc6d5" providerId="ADAL" clId="{331D379E-8B68-3B4C-B3D0-BFB7A7DC8E27}" dt="2021-06-11T16:02:11.292" v="2783" actId="1076"/>
          <ac:cxnSpMkLst>
            <pc:docMk/>
            <pc:sldMk cId="2349506291" sldId="335"/>
            <ac:cxnSpMk id="61" creationId="{59D90704-69C8-3A4B-AB33-9EF21489346A}"/>
          </ac:cxnSpMkLst>
        </pc:cxnChg>
        <pc:cxnChg chg="add mod">
          <ac:chgData name="Glatt, Hannah" userId="03d14ea4-e2cd-48c3-824c-89924a6dc6d5" providerId="ADAL" clId="{331D379E-8B68-3B4C-B3D0-BFB7A7DC8E27}" dt="2021-06-11T16:02:11.292" v="2783" actId="1076"/>
          <ac:cxnSpMkLst>
            <pc:docMk/>
            <pc:sldMk cId="2349506291" sldId="335"/>
            <ac:cxnSpMk id="62" creationId="{DB00D446-231C-A943-B8DA-2E8E823BF1A7}"/>
          </ac:cxnSpMkLst>
        </pc:cxnChg>
        <pc:cxnChg chg="add mod">
          <ac:chgData name="Glatt, Hannah" userId="03d14ea4-e2cd-48c3-824c-89924a6dc6d5" providerId="ADAL" clId="{331D379E-8B68-3B4C-B3D0-BFB7A7DC8E27}" dt="2021-06-11T16:02:11.292" v="2783" actId="1076"/>
          <ac:cxnSpMkLst>
            <pc:docMk/>
            <pc:sldMk cId="2349506291" sldId="335"/>
            <ac:cxnSpMk id="75" creationId="{AED9CCE5-EF6A-BA4D-9181-C45216C7EDC9}"/>
          </ac:cxnSpMkLst>
        </pc:cxnChg>
        <pc:cxnChg chg="add mod">
          <ac:chgData name="Glatt, Hannah" userId="03d14ea4-e2cd-48c3-824c-89924a6dc6d5" providerId="ADAL" clId="{331D379E-8B68-3B4C-B3D0-BFB7A7DC8E27}" dt="2021-06-11T16:02:11.292" v="2783" actId="1076"/>
          <ac:cxnSpMkLst>
            <pc:docMk/>
            <pc:sldMk cId="2349506291" sldId="335"/>
            <ac:cxnSpMk id="80" creationId="{BB1DA05F-5D7F-9B46-BCAD-9DB05911771D}"/>
          </ac:cxnSpMkLst>
        </pc:cxnChg>
        <pc:cxnChg chg="add mod">
          <ac:chgData name="Glatt, Hannah" userId="03d14ea4-e2cd-48c3-824c-89924a6dc6d5" providerId="ADAL" clId="{331D379E-8B68-3B4C-B3D0-BFB7A7DC8E27}" dt="2021-06-11T16:02:11.292" v="2783" actId="1076"/>
          <ac:cxnSpMkLst>
            <pc:docMk/>
            <pc:sldMk cId="2349506291" sldId="335"/>
            <ac:cxnSpMk id="85" creationId="{B57D56D2-FFFB-2D42-8218-B1C58FD12807}"/>
          </ac:cxnSpMkLst>
        </pc:cxnChg>
      </pc:sldChg>
      <pc:sldChg chg="addSp delSp modSp new mod modAnim">
        <pc:chgData name="Glatt, Hannah" userId="03d14ea4-e2cd-48c3-824c-89924a6dc6d5" providerId="ADAL" clId="{331D379E-8B68-3B4C-B3D0-BFB7A7DC8E27}" dt="2021-06-11T15:45:21.449" v="2604"/>
        <pc:sldMkLst>
          <pc:docMk/>
          <pc:sldMk cId="3842991063" sldId="336"/>
        </pc:sldMkLst>
        <pc:spChg chg="add mod">
          <ac:chgData name="Glatt, Hannah" userId="03d14ea4-e2cd-48c3-824c-89924a6dc6d5" providerId="ADAL" clId="{331D379E-8B68-3B4C-B3D0-BFB7A7DC8E27}" dt="2021-06-11T13:28:55.824" v="2373"/>
          <ac:spMkLst>
            <pc:docMk/>
            <pc:sldMk cId="3842991063" sldId="336"/>
            <ac:spMk id="3" creationId="{F703C03C-5396-A141-AA04-6ED583CB80F3}"/>
          </ac:spMkLst>
        </pc:spChg>
        <pc:spChg chg="add mod">
          <ac:chgData name="Glatt, Hannah" userId="03d14ea4-e2cd-48c3-824c-89924a6dc6d5" providerId="ADAL" clId="{331D379E-8B68-3B4C-B3D0-BFB7A7DC8E27}" dt="2021-06-10T19:33:56.387" v="1212"/>
          <ac:spMkLst>
            <pc:docMk/>
            <pc:sldMk cId="3842991063" sldId="336"/>
            <ac:spMk id="9" creationId="{76E547FD-0E68-5142-A910-F0972534A928}"/>
          </ac:spMkLst>
        </pc:spChg>
        <pc:spChg chg="add mod">
          <ac:chgData name="Glatt, Hannah" userId="03d14ea4-e2cd-48c3-824c-89924a6dc6d5" providerId="ADAL" clId="{331D379E-8B68-3B4C-B3D0-BFB7A7DC8E27}" dt="2021-06-10T19:34:25.525" v="1213"/>
          <ac:spMkLst>
            <pc:docMk/>
            <pc:sldMk cId="3842991063" sldId="336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5:37:01.814" v="2586" actId="20577"/>
          <ac:spMkLst>
            <pc:docMk/>
            <pc:sldMk cId="3842991063" sldId="336"/>
            <ac:spMk id="22" creationId="{54AFE274-B172-AC4C-A24D-84232E2DAC47}"/>
          </ac:spMkLst>
        </pc:spChg>
        <pc:spChg chg="add mod">
          <ac:chgData name="Glatt, Hannah" userId="03d14ea4-e2cd-48c3-824c-89924a6dc6d5" providerId="ADAL" clId="{331D379E-8B68-3B4C-B3D0-BFB7A7DC8E27}" dt="2021-06-11T15:44:34.493" v="2594" actId="113"/>
          <ac:spMkLst>
            <pc:docMk/>
            <pc:sldMk cId="3842991063" sldId="336"/>
            <ac:spMk id="23" creationId="{082CEC68-CA32-434E-968F-EC59440BBB36}"/>
          </ac:spMkLst>
        </pc:spChg>
        <pc:spChg chg="add mod">
          <ac:chgData name="Glatt, Hannah" userId="03d14ea4-e2cd-48c3-824c-89924a6dc6d5" providerId="ADAL" clId="{331D379E-8B68-3B4C-B3D0-BFB7A7DC8E27}" dt="2021-06-11T15:44:51.240" v="2598" actId="1076"/>
          <ac:spMkLst>
            <pc:docMk/>
            <pc:sldMk cId="3842991063" sldId="336"/>
            <ac:spMk id="24" creationId="{73BBFF85-8CAC-7C47-9D97-8DB605D3E0F8}"/>
          </ac:spMkLst>
        </pc:spChg>
        <pc:spChg chg="add mod">
          <ac:chgData name="Glatt, Hannah" userId="03d14ea4-e2cd-48c3-824c-89924a6dc6d5" providerId="ADAL" clId="{331D379E-8B68-3B4C-B3D0-BFB7A7DC8E27}" dt="2021-06-10T19:34:46.712" v="1214"/>
          <ac:spMkLst>
            <pc:docMk/>
            <pc:sldMk cId="3842991063" sldId="336"/>
            <ac:spMk id="26" creationId="{CA7E2ABB-292B-1948-8535-25E22FE5C7AF}"/>
          </ac:spMkLst>
        </pc:spChg>
        <pc:spChg chg="add mod">
          <ac:chgData name="Glatt, Hannah" userId="03d14ea4-e2cd-48c3-824c-89924a6dc6d5" providerId="ADAL" clId="{331D379E-8B68-3B4C-B3D0-BFB7A7DC8E27}" dt="2021-06-10T19:35:00.449" v="1215"/>
          <ac:spMkLst>
            <pc:docMk/>
            <pc:sldMk cId="3842991063" sldId="336"/>
            <ac:spMk id="28" creationId="{653CB0B9-5B3D-8142-A1CD-3382E95FAB08}"/>
          </ac:spMkLst>
        </pc:spChg>
        <pc:spChg chg="add del mod">
          <ac:chgData name="Glatt, Hannah" userId="03d14ea4-e2cd-48c3-824c-89924a6dc6d5" providerId="ADAL" clId="{331D379E-8B68-3B4C-B3D0-BFB7A7DC8E27}" dt="2021-06-10T19:13:46.391" v="751" actId="478"/>
          <ac:spMkLst>
            <pc:docMk/>
            <pc:sldMk cId="3842991063" sldId="336"/>
            <ac:spMk id="31" creationId="{D9152209-DFD5-D340-9813-71EF124B2038}"/>
          </ac:spMkLst>
        </pc:spChg>
        <pc:spChg chg="add del mod">
          <ac:chgData name="Glatt, Hannah" userId="03d14ea4-e2cd-48c3-824c-89924a6dc6d5" providerId="ADAL" clId="{331D379E-8B68-3B4C-B3D0-BFB7A7DC8E27}" dt="2021-06-10T19:13:46.391" v="751" actId="478"/>
          <ac:spMkLst>
            <pc:docMk/>
            <pc:sldMk cId="3842991063" sldId="336"/>
            <ac:spMk id="33" creationId="{F76F8E2C-5ED4-BD4F-8CE5-BD7425885F01}"/>
          </ac:spMkLst>
        </pc:spChg>
        <pc:spChg chg="add del mod">
          <ac:chgData name="Glatt, Hannah" userId="03d14ea4-e2cd-48c3-824c-89924a6dc6d5" providerId="ADAL" clId="{331D379E-8B68-3B4C-B3D0-BFB7A7DC8E27}" dt="2021-06-10T19:14:51.184" v="791" actId="478"/>
          <ac:spMkLst>
            <pc:docMk/>
            <pc:sldMk cId="3842991063" sldId="336"/>
            <ac:spMk id="35" creationId="{F52DA165-6DF3-7043-B365-46DA2727FC20}"/>
          </ac:spMkLst>
        </pc:spChg>
        <pc:spChg chg="add del mod">
          <ac:chgData name="Glatt, Hannah" userId="03d14ea4-e2cd-48c3-824c-89924a6dc6d5" providerId="ADAL" clId="{331D379E-8B68-3B4C-B3D0-BFB7A7DC8E27}" dt="2021-06-10T19:12:29.663" v="592" actId="478"/>
          <ac:spMkLst>
            <pc:docMk/>
            <pc:sldMk cId="3842991063" sldId="336"/>
            <ac:spMk id="36" creationId="{672099B1-E87F-6446-B14E-5215577DA9AC}"/>
          </ac:spMkLst>
        </pc:spChg>
        <pc:spChg chg="add del mod">
          <ac:chgData name="Glatt, Hannah" userId="03d14ea4-e2cd-48c3-824c-89924a6dc6d5" providerId="ADAL" clId="{331D379E-8B68-3B4C-B3D0-BFB7A7DC8E27}" dt="2021-06-10T19:12:06.651" v="589" actId="478"/>
          <ac:spMkLst>
            <pc:docMk/>
            <pc:sldMk cId="3842991063" sldId="336"/>
            <ac:spMk id="37" creationId="{80F05FF1-88CF-464B-AB88-3D7575CF6F3D}"/>
          </ac:spMkLst>
        </pc:spChg>
        <pc:spChg chg="add del mod">
          <ac:chgData name="Glatt, Hannah" userId="03d14ea4-e2cd-48c3-824c-89924a6dc6d5" providerId="ADAL" clId="{331D379E-8B68-3B4C-B3D0-BFB7A7DC8E27}" dt="2021-06-10T19:12:06.651" v="589" actId="478"/>
          <ac:spMkLst>
            <pc:docMk/>
            <pc:sldMk cId="3842991063" sldId="336"/>
            <ac:spMk id="38" creationId="{ABD284E7-E879-0143-A2BA-20C5233BE421}"/>
          </ac:spMkLst>
        </pc:spChg>
        <pc:spChg chg="add del mod">
          <ac:chgData name="Glatt, Hannah" userId="03d14ea4-e2cd-48c3-824c-89924a6dc6d5" providerId="ADAL" clId="{331D379E-8B68-3B4C-B3D0-BFB7A7DC8E27}" dt="2021-06-10T19:12:06.651" v="589" actId="478"/>
          <ac:spMkLst>
            <pc:docMk/>
            <pc:sldMk cId="3842991063" sldId="336"/>
            <ac:spMk id="39" creationId="{6ECA4307-BDF2-4F4F-B7DC-715EF7BF8188}"/>
          </ac:spMkLst>
        </pc:spChg>
        <pc:spChg chg="add del mod">
          <ac:chgData name="Glatt, Hannah" userId="03d14ea4-e2cd-48c3-824c-89924a6dc6d5" providerId="ADAL" clId="{331D379E-8B68-3B4C-B3D0-BFB7A7DC8E27}" dt="2021-06-10T19:12:06.651" v="589" actId="478"/>
          <ac:spMkLst>
            <pc:docMk/>
            <pc:sldMk cId="3842991063" sldId="336"/>
            <ac:spMk id="40" creationId="{98C70429-F096-6B47-8555-F3B69CF0E261}"/>
          </ac:spMkLst>
        </pc:spChg>
        <pc:spChg chg="add del mod">
          <ac:chgData name="Glatt, Hannah" userId="03d14ea4-e2cd-48c3-824c-89924a6dc6d5" providerId="ADAL" clId="{331D379E-8B68-3B4C-B3D0-BFB7A7DC8E27}" dt="2021-06-10T19:12:06.651" v="589" actId="478"/>
          <ac:spMkLst>
            <pc:docMk/>
            <pc:sldMk cId="3842991063" sldId="336"/>
            <ac:spMk id="41" creationId="{BAC5D679-C99A-674E-9CA4-2C156732A04A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2" creationId="{BE9DE065-E8FB-D048-A445-26E04E787528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3" creationId="{A223C2A9-E6ED-D54F-85E9-B4CE3A10C97B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4" creationId="{455A8CA4-AE44-6B43-8386-DE8EB69FACC4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5" creationId="{1B80C313-1F03-6B49-A34D-E6AF6A221DA9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6" creationId="{308EED18-3DC0-FD42-B146-B5B56713D23C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7" creationId="{3F008730-A432-AC4A-BC64-E98ACDBA8C7E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8" creationId="{E81013C3-E644-2840-A685-BB9A223A6B87}"/>
          </ac:spMkLst>
        </pc:spChg>
        <pc:spChg chg="add del mod">
          <ac:chgData name="Glatt, Hannah" userId="03d14ea4-e2cd-48c3-824c-89924a6dc6d5" providerId="ADAL" clId="{331D379E-8B68-3B4C-B3D0-BFB7A7DC8E27}" dt="2021-06-10T19:30:17.524" v="1155" actId="478"/>
          <ac:spMkLst>
            <pc:docMk/>
            <pc:sldMk cId="3842991063" sldId="336"/>
            <ac:spMk id="49" creationId="{F38067E4-226B-5142-B079-2B13BAC0F96D}"/>
          </ac:spMkLst>
        </pc:spChg>
        <pc:spChg chg="add mod">
          <ac:chgData name="Glatt, Hannah" userId="03d14ea4-e2cd-48c3-824c-89924a6dc6d5" providerId="ADAL" clId="{331D379E-8B68-3B4C-B3D0-BFB7A7DC8E27}" dt="2021-06-10T19:21:10.655" v="938" actId="1035"/>
          <ac:spMkLst>
            <pc:docMk/>
            <pc:sldMk cId="3842991063" sldId="336"/>
            <ac:spMk id="50" creationId="{82DFE155-3555-734C-BDD5-6077334C89B0}"/>
          </ac:spMkLst>
        </pc:spChg>
        <pc:spChg chg="add mod">
          <ac:chgData name="Glatt, Hannah" userId="03d14ea4-e2cd-48c3-824c-89924a6dc6d5" providerId="ADAL" clId="{331D379E-8B68-3B4C-B3D0-BFB7A7DC8E27}" dt="2021-06-10T19:30:18.079" v="1156"/>
          <ac:spMkLst>
            <pc:docMk/>
            <pc:sldMk cId="3842991063" sldId="336"/>
            <ac:spMk id="51" creationId="{E4943408-4265-524D-A049-D25947F61447}"/>
          </ac:spMkLst>
        </pc:spChg>
        <pc:spChg chg="add mod">
          <ac:chgData name="Glatt, Hannah" userId="03d14ea4-e2cd-48c3-824c-89924a6dc6d5" providerId="ADAL" clId="{331D379E-8B68-3B4C-B3D0-BFB7A7DC8E27}" dt="2021-06-10T19:30:18.079" v="1156"/>
          <ac:spMkLst>
            <pc:docMk/>
            <pc:sldMk cId="3842991063" sldId="336"/>
            <ac:spMk id="52" creationId="{D447F00B-AD7F-E84C-8713-E39119762072}"/>
          </ac:spMkLst>
        </pc:spChg>
        <pc:spChg chg="add mod">
          <ac:chgData name="Glatt, Hannah" userId="03d14ea4-e2cd-48c3-824c-89924a6dc6d5" providerId="ADAL" clId="{331D379E-8B68-3B4C-B3D0-BFB7A7DC8E27}" dt="2021-06-10T19:30:18.079" v="1156"/>
          <ac:spMkLst>
            <pc:docMk/>
            <pc:sldMk cId="3842991063" sldId="336"/>
            <ac:spMk id="53" creationId="{E3E70C81-4E83-EE42-B703-9BE36A229726}"/>
          </ac:spMkLst>
        </pc:spChg>
        <pc:spChg chg="add mod">
          <ac:chgData name="Glatt, Hannah" userId="03d14ea4-e2cd-48c3-824c-89924a6dc6d5" providerId="ADAL" clId="{331D379E-8B68-3B4C-B3D0-BFB7A7DC8E27}" dt="2021-06-10T19:31:01.093" v="1159"/>
          <ac:spMkLst>
            <pc:docMk/>
            <pc:sldMk cId="3842991063" sldId="336"/>
            <ac:spMk id="54" creationId="{DA31255C-D818-1F46-9EFC-EE5B24997419}"/>
          </ac:spMkLst>
        </pc:spChg>
        <pc:spChg chg="add mod">
          <ac:chgData name="Glatt, Hannah" userId="03d14ea4-e2cd-48c3-824c-89924a6dc6d5" providerId="ADAL" clId="{331D379E-8B68-3B4C-B3D0-BFB7A7DC8E27}" dt="2021-06-10T19:38:50.690" v="1285"/>
          <ac:spMkLst>
            <pc:docMk/>
            <pc:sldMk cId="3842991063" sldId="336"/>
            <ac:spMk id="55" creationId="{45E0F44F-964B-9F4D-AB83-0755D00726B2}"/>
          </ac:spMkLst>
        </pc:spChg>
        <pc:spChg chg="add mod">
          <ac:chgData name="Glatt, Hannah" userId="03d14ea4-e2cd-48c3-824c-89924a6dc6d5" providerId="ADAL" clId="{331D379E-8B68-3B4C-B3D0-BFB7A7DC8E27}" dt="2021-06-11T13:19:07.141" v="1994" actId="20577"/>
          <ac:spMkLst>
            <pc:docMk/>
            <pc:sldMk cId="3842991063" sldId="336"/>
            <ac:spMk id="56" creationId="{05D40ADF-7B4C-EA40-A330-44E4843DF147}"/>
          </ac:spMkLst>
        </pc:spChg>
        <pc:cxnChg chg="add mod">
          <ac:chgData name="Glatt, Hannah" userId="03d14ea4-e2cd-48c3-824c-89924a6dc6d5" providerId="ADAL" clId="{331D379E-8B68-3B4C-B3D0-BFB7A7DC8E27}" dt="2021-06-10T19:21:15.949" v="953" actId="1035"/>
          <ac:cxnSpMkLst>
            <pc:docMk/>
            <pc:sldMk cId="3842991063" sldId="336"/>
            <ac:cxnSpMk id="2" creationId="{10816C53-2A6C-CE42-B4B9-850DBF0BF6E1}"/>
          </ac:cxnSpMkLst>
        </pc:cxnChg>
        <pc:cxnChg chg="add mod">
          <ac:chgData name="Glatt, Hannah" userId="03d14ea4-e2cd-48c3-824c-89924a6dc6d5" providerId="ADAL" clId="{331D379E-8B68-3B4C-B3D0-BFB7A7DC8E27}" dt="2021-06-10T19:21:15.949" v="953" actId="1035"/>
          <ac:cxnSpMkLst>
            <pc:docMk/>
            <pc:sldMk cId="3842991063" sldId="336"/>
            <ac:cxnSpMk id="7" creationId="{8B03098E-F646-F64D-AFA0-A7CC3B03A4D3}"/>
          </ac:cxnSpMkLst>
        </pc:cxnChg>
        <pc:cxnChg chg="add mod">
          <ac:chgData name="Glatt, Hannah" userId="03d14ea4-e2cd-48c3-824c-89924a6dc6d5" providerId="ADAL" clId="{331D379E-8B68-3B4C-B3D0-BFB7A7DC8E27}" dt="2021-06-10T19:21:29.471" v="977" actId="1035"/>
          <ac:cxnSpMkLst>
            <pc:docMk/>
            <pc:sldMk cId="3842991063" sldId="336"/>
            <ac:cxnSpMk id="8" creationId="{247A5F28-921A-B240-A709-4FE1782BEEC6}"/>
          </ac:cxnSpMkLst>
        </pc:cxnChg>
        <pc:cxnChg chg="add mod">
          <ac:chgData name="Glatt, Hannah" userId="03d14ea4-e2cd-48c3-824c-89924a6dc6d5" providerId="ADAL" clId="{331D379E-8B68-3B4C-B3D0-BFB7A7DC8E27}" dt="2021-06-10T19:21:29.471" v="977" actId="1035"/>
          <ac:cxnSpMkLst>
            <pc:docMk/>
            <pc:sldMk cId="3842991063" sldId="336"/>
            <ac:cxnSpMk id="10" creationId="{D41D65C5-7F0D-5C4C-9A62-D35A900E57BD}"/>
          </ac:cxnSpMkLst>
        </pc:cxnChg>
        <pc:cxnChg chg="add mod">
          <ac:chgData name="Glatt, Hannah" userId="03d14ea4-e2cd-48c3-824c-89924a6dc6d5" providerId="ADAL" clId="{331D379E-8B68-3B4C-B3D0-BFB7A7DC8E27}" dt="2021-06-10T19:21:29.471" v="977" actId="1035"/>
          <ac:cxnSpMkLst>
            <pc:docMk/>
            <pc:sldMk cId="3842991063" sldId="336"/>
            <ac:cxnSpMk id="17" creationId="{2C958E27-F52B-E54F-A66B-28EB7BCF1CA2}"/>
          </ac:cxnSpMkLst>
        </pc:cxnChg>
        <pc:cxnChg chg="add mod">
          <ac:chgData name="Glatt, Hannah" userId="03d14ea4-e2cd-48c3-824c-89924a6dc6d5" providerId="ADAL" clId="{331D379E-8B68-3B4C-B3D0-BFB7A7DC8E27}" dt="2021-06-10T19:21:36.762" v="989" actId="1035"/>
          <ac:cxnSpMkLst>
            <pc:docMk/>
            <pc:sldMk cId="3842991063" sldId="336"/>
            <ac:cxnSpMk id="25" creationId="{B2F0F5E5-FFE0-134D-8222-0DD5A34F3157}"/>
          </ac:cxnSpMkLst>
        </pc:cxnChg>
        <pc:cxnChg chg="add mod">
          <ac:chgData name="Glatt, Hannah" userId="03d14ea4-e2cd-48c3-824c-89924a6dc6d5" providerId="ADAL" clId="{331D379E-8B68-3B4C-B3D0-BFB7A7DC8E27}" dt="2021-06-10T19:21:36.762" v="989" actId="1035"/>
          <ac:cxnSpMkLst>
            <pc:docMk/>
            <pc:sldMk cId="3842991063" sldId="336"/>
            <ac:cxnSpMk id="27" creationId="{954ED094-5163-174D-80E1-3BE62A08E949}"/>
          </ac:cxnSpMkLst>
        </pc:cxnChg>
        <pc:cxnChg chg="add mod">
          <ac:chgData name="Glatt, Hannah" userId="03d14ea4-e2cd-48c3-824c-89924a6dc6d5" providerId="ADAL" clId="{331D379E-8B68-3B4C-B3D0-BFB7A7DC8E27}" dt="2021-06-10T19:21:36.762" v="989" actId="1035"/>
          <ac:cxnSpMkLst>
            <pc:docMk/>
            <pc:sldMk cId="3842991063" sldId="336"/>
            <ac:cxnSpMk id="29" creationId="{25B64BBC-DFFF-6347-B468-CDD52AF361CA}"/>
          </ac:cxnSpMkLst>
        </pc:cxnChg>
        <pc:cxnChg chg="add del mod">
          <ac:chgData name="Glatt, Hannah" userId="03d14ea4-e2cd-48c3-824c-89924a6dc6d5" providerId="ADAL" clId="{331D379E-8B68-3B4C-B3D0-BFB7A7DC8E27}" dt="2021-06-10T19:13:46.391" v="751" actId="478"/>
          <ac:cxnSpMkLst>
            <pc:docMk/>
            <pc:sldMk cId="3842991063" sldId="336"/>
            <ac:cxnSpMk id="30" creationId="{01F19924-E908-044B-9CA7-C29EAD8674AB}"/>
          </ac:cxnSpMkLst>
        </pc:cxnChg>
        <pc:cxnChg chg="add del mod">
          <ac:chgData name="Glatt, Hannah" userId="03d14ea4-e2cd-48c3-824c-89924a6dc6d5" providerId="ADAL" clId="{331D379E-8B68-3B4C-B3D0-BFB7A7DC8E27}" dt="2021-06-10T19:13:46.391" v="751" actId="478"/>
          <ac:cxnSpMkLst>
            <pc:docMk/>
            <pc:sldMk cId="3842991063" sldId="336"/>
            <ac:cxnSpMk id="32" creationId="{B49A7764-30AF-3C48-A1CB-D6406749BF99}"/>
          </ac:cxnSpMkLst>
        </pc:cxnChg>
        <pc:cxnChg chg="add del mod">
          <ac:chgData name="Glatt, Hannah" userId="03d14ea4-e2cd-48c3-824c-89924a6dc6d5" providerId="ADAL" clId="{331D379E-8B68-3B4C-B3D0-BFB7A7DC8E27}" dt="2021-06-10T19:13:46.391" v="751" actId="478"/>
          <ac:cxnSpMkLst>
            <pc:docMk/>
            <pc:sldMk cId="3842991063" sldId="336"/>
            <ac:cxnSpMk id="34" creationId="{397EE3D1-2754-E848-BBA5-57B2FD72742C}"/>
          </ac:cxnSpMkLst>
        </pc:cxnChg>
      </pc:sldChg>
      <pc:sldChg chg="addSp delSp modSp add mod modAnim">
        <pc:chgData name="Glatt, Hannah" userId="03d14ea4-e2cd-48c3-824c-89924a6dc6d5" providerId="ADAL" clId="{331D379E-8B68-3B4C-B3D0-BFB7A7DC8E27}" dt="2021-06-11T15:45:47.711" v="2609"/>
        <pc:sldMkLst>
          <pc:docMk/>
          <pc:sldMk cId="2520898761" sldId="337"/>
        </pc:sldMkLst>
        <pc:spChg chg="mod">
          <ac:chgData name="Glatt, Hannah" userId="03d14ea4-e2cd-48c3-824c-89924a6dc6d5" providerId="ADAL" clId="{331D379E-8B68-3B4C-B3D0-BFB7A7DC8E27}" dt="2021-06-11T13:28:53.035" v="2372"/>
          <ac:spMkLst>
            <pc:docMk/>
            <pc:sldMk cId="2520898761" sldId="337"/>
            <ac:spMk id="3" creationId="{F703C03C-5396-A141-AA04-6ED583CB80F3}"/>
          </ac:spMkLst>
        </pc:spChg>
        <pc:spChg chg="add mod">
          <ac:chgData name="Glatt, Hannah" userId="03d14ea4-e2cd-48c3-824c-89924a6dc6d5" providerId="ADAL" clId="{331D379E-8B68-3B4C-B3D0-BFB7A7DC8E27}" dt="2021-06-10T19:30:03.554" v="1154" actId="1076"/>
          <ac:spMkLst>
            <pc:docMk/>
            <pc:sldMk cId="2520898761" sldId="337"/>
            <ac:spMk id="4" creationId="{A6155DB9-ED53-2F42-83E3-CFDEFC7018CE}"/>
          </ac:spMkLst>
        </pc:spChg>
        <pc:spChg chg="del mod">
          <ac:chgData name="Glatt, Hannah" userId="03d14ea4-e2cd-48c3-824c-89924a6dc6d5" providerId="ADAL" clId="{331D379E-8B68-3B4C-B3D0-BFB7A7DC8E27}" dt="2021-06-10T19:35:11.595" v="1216" actId="478"/>
          <ac:spMkLst>
            <pc:docMk/>
            <pc:sldMk cId="2520898761" sldId="337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0T19:23:12.387" v="1001" actId="20577"/>
          <ac:spMkLst>
            <pc:docMk/>
            <pc:sldMk cId="2520898761" sldId="337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5:45:34.994" v="2605"/>
          <ac:spMkLst>
            <pc:docMk/>
            <pc:sldMk cId="2520898761" sldId="337"/>
            <ac:spMk id="23" creationId="{CBB9DFD7-3A44-074D-9D89-37369F7B958B}"/>
          </ac:spMkLst>
        </pc:spChg>
        <pc:spChg chg="add mod">
          <ac:chgData name="Glatt, Hannah" userId="03d14ea4-e2cd-48c3-824c-89924a6dc6d5" providerId="ADAL" clId="{331D379E-8B68-3B4C-B3D0-BFB7A7DC8E27}" dt="2021-06-11T15:45:34.994" v="2605"/>
          <ac:spMkLst>
            <pc:docMk/>
            <pc:sldMk cId="2520898761" sldId="337"/>
            <ac:spMk id="24" creationId="{B709FC90-0E80-2D44-8A36-8832677A3DCB}"/>
          </ac:spMkLst>
        </pc:spChg>
        <pc:spChg chg="mod">
          <ac:chgData name="Glatt, Hannah" userId="03d14ea4-e2cd-48c3-824c-89924a6dc6d5" providerId="ADAL" clId="{331D379E-8B68-3B4C-B3D0-BFB7A7DC8E27}" dt="2021-06-10T19:23:14.111" v="1002" actId="20577"/>
          <ac:spMkLst>
            <pc:docMk/>
            <pc:sldMk cId="2520898761" sldId="337"/>
            <ac:spMk id="26" creationId="{CA7E2ABB-292B-1948-8535-25E22FE5C7AF}"/>
          </ac:spMkLst>
        </pc:spChg>
        <pc:spChg chg="del mod">
          <ac:chgData name="Glatt, Hannah" userId="03d14ea4-e2cd-48c3-824c-89924a6dc6d5" providerId="ADAL" clId="{331D379E-8B68-3B4C-B3D0-BFB7A7DC8E27}" dt="2021-06-10T19:35:11.595" v="1216" actId="478"/>
          <ac:spMkLst>
            <pc:docMk/>
            <pc:sldMk cId="2520898761" sldId="337"/>
            <ac:spMk id="28" creationId="{653CB0B9-5B3D-8142-A1CD-3382E95FAB08}"/>
          </ac:spMkLst>
        </pc:spChg>
        <pc:spChg chg="add mod">
          <ac:chgData name="Glatt, Hannah" userId="03d14ea4-e2cd-48c3-824c-89924a6dc6d5" providerId="ADAL" clId="{331D379E-8B68-3B4C-B3D0-BFB7A7DC8E27}" dt="2021-06-10T19:31:50.136" v="1163"/>
          <ac:spMkLst>
            <pc:docMk/>
            <pc:sldMk cId="2520898761" sldId="337"/>
            <ac:spMk id="30" creationId="{31307F06-6750-7340-9D57-455E1C71A27D}"/>
          </ac:spMkLst>
        </pc:spChg>
        <pc:spChg chg="add mod">
          <ac:chgData name="Glatt, Hannah" userId="03d14ea4-e2cd-48c3-824c-89924a6dc6d5" providerId="ADAL" clId="{331D379E-8B68-3B4C-B3D0-BFB7A7DC8E27}" dt="2021-06-10T19:31:50.136" v="1163"/>
          <ac:spMkLst>
            <pc:docMk/>
            <pc:sldMk cId="2520898761" sldId="337"/>
            <ac:spMk id="31" creationId="{DDF9F27B-0F4E-2C4A-90BC-72FFAD61C99D}"/>
          </ac:spMkLst>
        </pc:spChg>
        <pc:spChg chg="add mod">
          <ac:chgData name="Glatt, Hannah" userId="03d14ea4-e2cd-48c3-824c-89924a6dc6d5" providerId="ADAL" clId="{331D379E-8B68-3B4C-B3D0-BFB7A7DC8E27}" dt="2021-06-10T19:31:50.136" v="1163"/>
          <ac:spMkLst>
            <pc:docMk/>
            <pc:sldMk cId="2520898761" sldId="337"/>
            <ac:spMk id="32" creationId="{836A561D-E3EC-A140-B08D-E5BBB61C3605}"/>
          </ac:spMkLst>
        </pc:spChg>
        <pc:spChg chg="add mod">
          <ac:chgData name="Glatt, Hannah" userId="03d14ea4-e2cd-48c3-824c-89924a6dc6d5" providerId="ADAL" clId="{331D379E-8B68-3B4C-B3D0-BFB7A7DC8E27}" dt="2021-06-11T13:19:12.255" v="1995"/>
          <ac:spMkLst>
            <pc:docMk/>
            <pc:sldMk cId="2520898761" sldId="337"/>
            <ac:spMk id="33" creationId="{17206F93-9FBD-2B40-88BA-C5E74CF402AF}"/>
          </ac:spMkLst>
        </pc:spChg>
        <pc:spChg chg="add mod">
          <ac:chgData name="Glatt, Hannah" userId="03d14ea4-e2cd-48c3-824c-89924a6dc6d5" providerId="ADAL" clId="{331D379E-8B68-3B4C-B3D0-BFB7A7DC8E27}" dt="2021-06-11T10:49:09.490" v="1316"/>
          <ac:spMkLst>
            <pc:docMk/>
            <pc:sldMk cId="2520898761" sldId="337"/>
            <ac:spMk id="34" creationId="{8796BA29-6F69-694B-9FA1-CA1ADACED03A}"/>
          </ac:spMkLst>
        </pc:spChg>
        <pc:spChg chg="add mod">
          <ac:chgData name="Glatt, Hannah" userId="03d14ea4-e2cd-48c3-824c-89924a6dc6d5" providerId="ADAL" clId="{331D379E-8B68-3B4C-B3D0-BFB7A7DC8E27}" dt="2021-06-11T10:49:16.083" v="1317"/>
          <ac:spMkLst>
            <pc:docMk/>
            <pc:sldMk cId="2520898761" sldId="337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0T19:30:03.554" v="1154" actId="1076"/>
          <ac:spMkLst>
            <pc:docMk/>
            <pc:sldMk cId="2520898761" sldId="337"/>
            <ac:spMk id="42" creationId="{BE9DE065-E8FB-D048-A445-26E04E787528}"/>
          </ac:spMkLst>
        </pc:spChg>
        <pc:spChg chg="del mod">
          <ac:chgData name="Glatt, Hannah" userId="03d14ea4-e2cd-48c3-824c-89924a6dc6d5" providerId="ADAL" clId="{331D379E-8B68-3B4C-B3D0-BFB7A7DC8E27}" dt="2021-06-10T19:31:49.531" v="1162" actId="478"/>
          <ac:spMkLst>
            <pc:docMk/>
            <pc:sldMk cId="2520898761" sldId="337"/>
            <ac:spMk id="43" creationId="{A223C2A9-E6ED-D54F-85E9-B4CE3A10C97B}"/>
          </ac:spMkLst>
        </pc:spChg>
        <pc:spChg chg="del mod">
          <ac:chgData name="Glatt, Hannah" userId="03d14ea4-e2cd-48c3-824c-89924a6dc6d5" providerId="ADAL" clId="{331D379E-8B68-3B4C-B3D0-BFB7A7DC8E27}" dt="2021-06-10T19:31:49.531" v="1162" actId="478"/>
          <ac:spMkLst>
            <pc:docMk/>
            <pc:sldMk cId="2520898761" sldId="337"/>
            <ac:spMk id="44" creationId="{455A8CA4-AE44-6B43-8386-DE8EB69FACC4}"/>
          </ac:spMkLst>
        </pc:spChg>
        <pc:spChg chg="mod">
          <ac:chgData name="Glatt, Hannah" userId="03d14ea4-e2cd-48c3-824c-89924a6dc6d5" providerId="ADAL" clId="{331D379E-8B68-3B4C-B3D0-BFB7A7DC8E27}" dt="2021-06-10T19:30:03.554" v="1154" actId="1076"/>
          <ac:spMkLst>
            <pc:docMk/>
            <pc:sldMk cId="2520898761" sldId="337"/>
            <ac:spMk id="45" creationId="{1B80C313-1F03-6B49-A34D-E6AF6A221DA9}"/>
          </ac:spMkLst>
        </pc:spChg>
        <pc:spChg chg="del mod">
          <ac:chgData name="Glatt, Hannah" userId="03d14ea4-e2cd-48c3-824c-89924a6dc6d5" providerId="ADAL" clId="{331D379E-8B68-3B4C-B3D0-BFB7A7DC8E27}" dt="2021-06-10T19:31:49.531" v="1162" actId="478"/>
          <ac:spMkLst>
            <pc:docMk/>
            <pc:sldMk cId="2520898761" sldId="337"/>
            <ac:spMk id="46" creationId="{308EED18-3DC0-FD42-B146-B5B56713D23C}"/>
          </ac:spMkLst>
        </pc:spChg>
        <pc:spChg chg="del mod">
          <ac:chgData name="Glatt, Hannah" userId="03d14ea4-e2cd-48c3-824c-89924a6dc6d5" providerId="ADAL" clId="{331D379E-8B68-3B4C-B3D0-BFB7A7DC8E27}" dt="2021-06-10T19:31:49.531" v="1162" actId="478"/>
          <ac:spMkLst>
            <pc:docMk/>
            <pc:sldMk cId="2520898761" sldId="337"/>
            <ac:spMk id="47" creationId="{3F008730-A432-AC4A-BC64-E98ACDBA8C7E}"/>
          </ac:spMkLst>
        </pc:spChg>
        <pc:spChg chg="del">
          <ac:chgData name="Glatt, Hannah" userId="03d14ea4-e2cd-48c3-824c-89924a6dc6d5" providerId="ADAL" clId="{331D379E-8B68-3B4C-B3D0-BFB7A7DC8E27}" dt="2021-06-10T19:29:47.798" v="1153" actId="478"/>
          <ac:spMkLst>
            <pc:docMk/>
            <pc:sldMk cId="2520898761" sldId="337"/>
            <ac:spMk id="48" creationId="{E81013C3-E644-2840-A685-BB9A223A6B87}"/>
          </ac:spMkLst>
        </pc:spChg>
        <pc:spChg chg="del">
          <ac:chgData name="Glatt, Hannah" userId="03d14ea4-e2cd-48c3-824c-89924a6dc6d5" providerId="ADAL" clId="{331D379E-8B68-3B4C-B3D0-BFB7A7DC8E27}" dt="2021-06-10T19:29:47.798" v="1153" actId="478"/>
          <ac:spMkLst>
            <pc:docMk/>
            <pc:sldMk cId="2520898761" sldId="337"/>
            <ac:spMk id="49" creationId="{F38067E4-226B-5142-B079-2B13BAC0F96D}"/>
          </ac:spMkLst>
        </pc:spChg>
        <pc:cxnChg chg="mod">
          <ac:chgData name="Glatt, Hannah" userId="03d14ea4-e2cd-48c3-824c-89924a6dc6d5" providerId="ADAL" clId="{331D379E-8B68-3B4C-B3D0-BFB7A7DC8E27}" dt="2021-06-10T19:35:11.595" v="1216" actId="478"/>
          <ac:cxnSpMkLst>
            <pc:docMk/>
            <pc:sldMk cId="2520898761" sldId="337"/>
            <ac:cxnSpMk id="8" creationId="{247A5F28-921A-B240-A709-4FE1782BEEC6}"/>
          </ac:cxnSpMkLst>
        </pc:cxnChg>
        <pc:cxnChg chg="mod">
          <ac:chgData name="Glatt, Hannah" userId="03d14ea4-e2cd-48c3-824c-89924a6dc6d5" providerId="ADAL" clId="{331D379E-8B68-3B4C-B3D0-BFB7A7DC8E27}" dt="2021-06-10T19:35:11.595" v="1216" actId="478"/>
          <ac:cxnSpMkLst>
            <pc:docMk/>
            <pc:sldMk cId="2520898761" sldId="337"/>
            <ac:cxnSpMk id="10" creationId="{D41D65C5-7F0D-5C4C-9A62-D35A900E57BD}"/>
          </ac:cxnSpMkLst>
        </pc:cxnChg>
        <pc:cxnChg chg="mod">
          <ac:chgData name="Glatt, Hannah" userId="03d14ea4-e2cd-48c3-824c-89924a6dc6d5" providerId="ADAL" clId="{331D379E-8B68-3B4C-B3D0-BFB7A7DC8E27}" dt="2021-06-10T19:35:11.595" v="1216" actId="478"/>
          <ac:cxnSpMkLst>
            <pc:docMk/>
            <pc:sldMk cId="2520898761" sldId="337"/>
            <ac:cxnSpMk id="25" creationId="{B2F0F5E5-FFE0-134D-8222-0DD5A34F3157}"/>
          </ac:cxnSpMkLst>
        </pc:cxnChg>
        <pc:cxnChg chg="mod">
          <ac:chgData name="Glatt, Hannah" userId="03d14ea4-e2cd-48c3-824c-89924a6dc6d5" providerId="ADAL" clId="{331D379E-8B68-3B4C-B3D0-BFB7A7DC8E27}" dt="2021-06-10T19:35:11.595" v="1216" actId="478"/>
          <ac:cxnSpMkLst>
            <pc:docMk/>
            <pc:sldMk cId="2520898761" sldId="337"/>
            <ac:cxnSpMk id="29" creationId="{25B64BBC-DFFF-6347-B468-CDD52AF361CA}"/>
          </ac:cxnSpMkLst>
        </pc:cxnChg>
      </pc:sldChg>
      <pc:sldChg chg="modSp add del mod">
        <pc:chgData name="Glatt, Hannah" userId="03d14ea4-e2cd-48c3-824c-89924a6dc6d5" providerId="ADAL" clId="{331D379E-8B68-3B4C-B3D0-BFB7A7DC8E27}" dt="2021-06-10T19:28:05.540" v="1145" actId="2696"/>
        <pc:sldMkLst>
          <pc:docMk/>
          <pc:sldMk cId="3107773" sldId="338"/>
        </pc:sldMkLst>
        <pc:spChg chg="mod">
          <ac:chgData name="Glatt, Hannah" userId="03d14ea4-e2cd-48c3-824c-89924a6dc6d5" providerId="ADAL" clId="{331D379E-8B68-3B4C-B3D0-BFB7A7DC8E27}" dt="2021-06-10T19:23:47.612" v="1034"/>
          <ac:spMkLst>
            <pc:docMk/>
            <pc:sldMk cId="3107773" sldId="338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0T19:24:26.103" v="1097" actId="20577"/>
          <ac:spMkLst>
            <pc:docMk/>
            <pc:sldMk cId="3107773" sldId="338"/>
            <ac:spMk id="15" creationId="{B8E5F2D9-ABBA-6D4D-B4B7-8F69AB94D960}"/>
          </ac:spMkLst>
        </pc:spChg>
        <pc:spChg chg="mod">
          <ac:chgData name="Glatt, Hannah" userId="03d14ea4-e2cd-48c3-824c-89924a6dc6d5" providerId="ADAL" clId="{331D379E-8B68-3B4C-B3D0-BFB7A7DC8E27}" dt="2021-06-10T19:24:23.402" v="1091" actId="20577"/>
          <ac:spMkLst>
            <pc:docMk/>
            <pc:sldMk cId="3107773" sldId="338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0T19:24:28.922" v="1103" actId="20577"/>
          <ac:spMkLst>
            <pc:docMk/>
            <pc:sldMk cId="3107773" sldId="338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0T19:24:55.399" v="1115" actId="20577"/>
          <ac:spMkLst>
            <pc:docMk/>
            <pc:sldMk cId="3107773" sldId="338"/>
            <ac:spMk id="50" creationId="{82DFE155-3555-734C-BDD5-6077334C89B0}"/>
          </ac:spMkLst>
        </pc:spChg>
      </pc:sldChg>
      <pc:sldChg chg="addSp delSp modSp new mod">
        <pc:chgData name="Glatt, Hannah" userId="03d14ea4-e2cd-48c3-824c-89924a6dc6d5" providerId="ADAL" clId="{331D379E-8B68-3B4C-B3D0-BFB7A7DC8E27}" dt="2021-06-11T13:25:11.533" v="2319" actId="20577"/>
        <pc:sldMkLst>
          <pc:docMk/>
          <pc:sldMk cId="425940733" sldId="338"/>
        </pc:sldMkLst>
        <pc:spChg chg="add del mod">
          <ac:chgData name="Glatt, Hannah" userId="03d14ea4-e2cd-48c3-824c-89924a6dc6d5" providerId="ADAL" clId="{331D379E-8B68-3B4C-B3D0-BFB7A7DC8E27}" dt="2021-06-11T13:12:29.786" v="1800" actId="478"/>
          <ac:spMkLst>
            <pc:docMk/>
            <pc:sldMk cId="425940733" sldId="338"/>
            <ac:spMk id="2" creationId="{A59903E3-8F82-C14A-B085-16D0CE24A52F}"/>
          </ac:spMkLst>
        </pc:spChg>
        <pc:spChg chg="add del mod">
          <ac:chgData name="Glatt, Hannah" userId="03d14ea4-e2cd-48c3-824c-89924a6dc6d5" providerId="ADAL" clId="{331D379E-8B68-3B4C-B3D0-BFB7A7DC8E27}" dt="2021-06-11T13:12:29.786" v="1800" actId="478"/>
          <ac:spMkLst>
            <pc:docMk/>
            <pc:sldMk cId="425940733" sldId="338"/>
            <ac:spMk id="3" creationId="{81C1959D-5560-D746-9998-12A4FCE1D80A}"/>
          </ac:spMkLst>
        </pc:spChg>
        <pc:spChg chg="add del mod">
          <ac:chgData name="Glatt, Hannah" userId="03d14ea4-e2cd-48c3-824c-89924a6dc6d5" providerId="ADAL" clId="{331D379E-8B68-3B4C-B3D0-BFB7A7DC8E27}" dt="2021-06-11T13:21:54.745" v="2026" actId="478"/>
          <ac:spMkLst>
            <pc:docMk/>
            <pc:sldMk cId="425940733" sldId="338"/>
            <ac:spMk id="5" creationId="{C8A15A24-77D7-3648-9B9B-C2A40301DDA9}"/>
          </ac:spMkLst>
        </pc:spChg>
        <pc:spChg chg="add del mod">
          <ac:chgData name="Glatt, Hannah" userId="03d14ea4-e2cd-48c3-824c-89924a6dc6d5" providerId="ADAL" clId="{331D379E-8B68-3B4C-B3D0-BFB7A7DC8E27}" dt="2021-06-11T13:21:54.745" v="2026" actId="478"/>
          <ac:spMkLst>
            <pc:docMk/>
            <pc:sldMk cId="425940733" sldId="338"/>
            <ac:spMk id="6" creationId="{A6A6D82F-F81D-D547-B027-BAFC37D37EF3}"/>
          </ac:spMkLst>
        </pc:spChg>
        <pc:spChg chg="add del mod">
          <ac:chgData name="Glatt, Hannah" userId="03d14ea4-e2cd-48c3-824c-89924a6dc6d5" providerId="ADAL" clId="{331D379E-8B68-3B4C-B3D0-BFB7A7DC8E27}" dt="2021-06-11T13:21:54.745" v="2026" actId="478"/>
          <ac:spMkLst>
            <pc:docMk/>
            <pc:sldMk cId="425940733" sldId="338"/>
            <ac:spMk id="7" creationId="{AD2499CA-6C54-D343-952C-60E349898B24}"/>
          </ac:spMkLst>
        </pc:spChg>
        <pc:spChg chg="add del mod">
          <ac:chgData name="Glatt, Hannah" userId="03d14ea4-e2cd-48c3-824c-89924a6dc6d5" providerId="ADAL" clId="{331D379E-8B68-3B4C-B3D0-BFB7A7DC8E27}" dt="2021-06-11T13:21:54.745" v="2026" actId="478"/>
          <ac:spMkLst>
            <pc:docMk/>
            <pc:sldMk cId="425940733" sldId="338"/>
            <ac:spMk id="8" creationId="{553ECC7A-8F68-2F49-A0DD-AF4B992FC188}"/>
          </ac:spMkLst>
        </pc:spChg>
        <pc:spChg chg="add del mod">
          <ac:chgData name="Glatt, Hannah" userId="03d14ea4-e2cd-48c3-824c-89924a6dc6d5" providerId="ADAL" clId="{331D379E-8B68-3B4C-B3D0-BFB7A7DC8E27}" dt="2021-06-11T13:21:34.311" v="2022" actId="478"/>
          <ac:spMkLst>
            <pc:docMk/>
            <pc:sldMk cId="425940733" sldId="338"/>
            <ac:spMk id="9" creationId="{552D7A58-826E-C541-AD70-93934F3AB563}"/>
          </ac:spMkLst>
        </pc:spChg>
        <pc:spChg chg="add mod">
          <ac:chgData name="Glatt, Hannah" userId="03d14ea4-e2cd-48c3-824c-89924a6dc6d5" providerId="ADAL" clId="{331D379E-8B68-3B4C-B3D0-BFB7A7DC8E27}" dt="2021-06-11T13:25:11.533" v="2319" actId="20577"/>
          <ac:spMkLst>
            <pc:docMk/>
            <pc:sldMk cId="425940733" sldId="338"/>
            <ac:spMk id="10" creationId="{4B79C830-7179-C844-84EF-D596785E5DAC}"/>
          </ac:spMkLst>
        </pc:spChg>
        <pc:spChg chg="add mod">
          <ac:chgData name="Glatt, Hannah" userId="03d14ea4-e2cd-48c3-824c-89924a6dc6d5" providerId="ADAL" clId="{331D379E-8B68-3B4C-B3D0-BFB7A7DC8E27}" dt="2021-06-11T13:21:50.122" v="2025"/>
          <ac:spMkLst>
            <pc:docMk/>
            <pc:sldMk cId="425940733" sldId="338"/>
            <ac:spMk id="11" creationId="{5A5C5DEF-B92B-8044-AA5B-721A625394AE}"/>
          </ac:spMkLst>
        </pc:spChg>
        <pc:spChg chg="add mod">
          <ac:chgData name="Glatt, Hannah" userId="03d14ea4-e2cd-48c3-824c-89924a6dc6d5" providerId="ADAL" clId="{331D379E-8B68-3B4C-B3D0-BFB7A7DC8E27}" dt="2021-06-11T13:21:50.122" v="2025"/>
          <ac:spMkLst>
            <pc:docMk/>
            <pc:sldMk cId="425940733" sldId="338"/>
            <ac:spMk id="12" creationId="{C07FF500-C065-DE43-8615-BBB0A3228D29}"/>
          </ac:spMkLst>
        </pc:spChg>
        <pc:spChg chg="add mod">
          <ac:chgData name="Glatt, Hannah" userId="03d14ea4-e2cd-48c3-824c-89924a6dc6d5" providerId="ADAL" clId="{331D379E-8B68-3B4C-B3D0-BFB7A7DC8E27}" dt="2021-06-11T13:21:50.122" v="2025"/>
          <ac:spMkLst>
            <pc:docMk/>
            <pc:sldMk cId="425940733" sldId="338"/>
            <ac:spMk id="13" creationId="{E684A6EA-0002-9541-B67F-A8F72C3C9B71}"/>
          </ac:spMkLst>
        </pc:spChg>
        <pc:spChg chg="add mod">
          <ac:chgData name="Glatt, Hannah" userId="03d14ea4-e2cd-48c3-824c-89924a6dc6d5" providerId="ADAL" clId="{331D379E-8B68-3B4C-B3D0-BFB7A7DC8E27}" dt="2021-06-11T13:21:50.122" v="2025"/>
          <ac:spMkLst>
            <pc:docMk/>
            <pc:sldMk cId="425940733" sldId="338"/>
            <ac:spMk id="14" creationId="{4D2A342D-7381-ED4B-8B40-CD10CA39F541}"/>
          </ac:spMkLst>
        </pc:spChg>
        <pc:cxnChg chg="add del mod">
          <ac:chgData name="Glatt, Hannah" userId="03d14ea4-e2cd-48c3-824c-89924a6dc6d5" providerId="ADAL" clId="{331D379E-8B68-3B4C-B3D0-BFB7A7DC8E27}" dt="2021-06-11T13:11:24.229" v="1789" actId="478"/>
          <ac:cxnSpMkLst>
            <pc:docMk/>
            <pc:sldMk cId="425940733" sldId="338"/>
            <ac:cxnSpMk id="4" creationId="{E46BA75E-7AA7-4241-91C2-593E0E82B08A}"/>
          </ac:cxnSpMkLst>
        </pc:cxnChg>
      </pc:sldChg>
      <pc:sldChg chg="addSp modSp new del">
        <pc:chgData name="Glatt, Hannah" userId="03d14ea4-e2cd-48c3-824c-89924a6dc6d5" providerId="ADAL" clId="{331D379E-8B68-3B4C-B3D0-BFB7A7DC8E27}" dt="2021-06-10T19:30:46.867" v="1158" actId="2696"/>
        <pc:sldMkLst>
          <pc:docMk/>
          <pc:sldMk cId="2245696564" sldId="339"/>
        </pc:sldMkLst>
        <pc:spChg chg="add mod">
          <ac:chgData name="Glatt, Hannah" userId="03d14ea4-e2cd-48c3-824c-89924a6dc6d5" providerId="ADAL" clId="{331D379E-8B68-3B4C-B3D0-BFB7A7DC8E27}" dt="2021-06-10T19:28:42.604" v="1149"/>
          <ac:spMkLst>
            <pc:docMk/>
            <pc:sldMk cId="2245696564" sldId="339"/>
            <ac:spMk id="3" creationId="{F87FF394-A82A-3D4C-AC7F-6D1FA1B58676}"/>
          </ac:spMkLst>
        </pc:spChg>
        <pc:spChg chg="add mod">
          <ac:chgData name="Glatt, Hannah" userId="03d14ea4-e2cd-48c3-824c-89924a6dc6d5" providerId="ADAL" clId="{331D379E-8B68-3B4C-B3D0-BFB7A7DC8E27}" dt="2021-06-10T19:28:42.604" v="1149"/>
          <ac:spMkLst>
            <pc:docMk/>
            <pc:sldMk cId="2245696564" sldId="339"/>
            <ac:spMk id="4" creationId="{33C394E1-2D9B-7A4F-82BB-EF8947CBBEE7}"/>
          </ac:spMkLst>
        </pc:spChg>
        <pc:cxnChg chg="add mod">
          <ac:chgData name="Glatt, Hannah" userId="03d14ea4-e2cd-48c3-824c-89924a6dc6d5" providerId="ADAL" clId="{331D379E-8B68-3B4C-B3D0-BFB7A7DC8E27}" dt="2021-06-10T19:28:42.604" v="1149"/>
          <ac:cxnSpMkLst>
            <pc:docMk/>
            <pc:sldMk cId="2245696564" sldId="339"/>
            <ac:cxnSpMk id="2" creationId="{06C246FD-3985-A948-81E7-59C4E0EAF1F0}"/>
          </ac:cxnSpMkLst>
        </pc:cxnChg>
      </pc:sldChg>
      <pc:sldChg chg="modSp add del mod">
        <pc:chgData name="Glatt, Hannah" userId="03d14ea4-e2cd-48c3-824c-89924a6dc6d5" providerId="ADAL" clId="{331D379E-8B68-3B4C-B3D0-BFB7A7DC8E27}" dt="2021-06-10T19:28:05.540" v="1145" actId="2696"/>
        <pc:sldMkLst>
          <pc:docMk/>
          <pc:sldMk cId="3982609432" sldId="339"/>
        </pc:sldMkLst>
        <pc:spChg chg="mod">
          <ac:chgData name="Glatt, Hannah" userId="03d14ea4-e2cd-48c3-824c-89924a6dc6d5" providerId="ADAL" clId="{331D379E-8B68-3B4C-B3D0-BFB7A7DC8E27}" dt="2021-06-10T19:23:41.106" v="1033" actId="20577"/>
          <ac:spMkLst>
            <pc:docMk/>
            <pc:sldMk cId="3982609432" sldId="339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0T19:24:43.508" v="1112" actId="20577"/>
          <ac:spMkLst>
            <pc:docMk/>
            <pc:sldMk cId="3982609432" sldId="339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0T19:24:48.463" v="1113" actId="20577"/>
          <ac:spMkLst>
            <pc:docMk/>
            <pc:sldMk cId="3982609432" sldId="339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0T19:23:28.615" v="1009" actId="20577"/>
          <ac:spMkLst>
            <pc:docMk/>
            <pc:sldMk cId="3982609432" sldId="339"/>
            <ac:spMk id="50" creationId="{82DFE155-3555-734C-BDD5-6077334C89B0}"/>
          </ac:spMkLst>
        </pc:spChg>
      </pc:sldChg>
      <pc:sldChg chg="addSp delSp modSp new mod">
        <pc:chgData name="Glatt, Hannah" userId="03d14ea4-e2cd-48c3-824c-89924a6dc6d5" providerId="ADAL" clId="{331D379E-8B68-3B4C-B3D0-BFB7A7DC8E27}" dt="2021-06-11T13:25:14.327" v="2320" actId="20577"/>
        <pc:sldMkLst>
          <pc:docMk/>
          <pc:sldMk cId="2641514556" sldId="340"/>
        </pc:sldMkLst>
        <pc:spChg chg="add del mod">
          <ac:chgData name="Glatt, Hannah" userId="03d14ea4-e2cd-48c3-824c-89924a6dc6d5" providerId="ADAL" clId="{331D379E-8B68-3B4C-B3D0-BFB7A7DC8E27}" dt="2021-06-11T13:25:14.327" v="2320" actId="20577"/>
          <ac:spMkLst>
            <pc:docMk/>
            <pc:sldMk cId="2641514556" sldId="340"/>
            <ac:spMk id="3" creationId="{B97EC8F4-FF87-BA4D-B3C5-AD125C834A91}"/>
          </ac:spMkLst>
        </pc:spChg>
        <pc:spChg chg="add del mod">
          <ac:chgData name="Glatt, Hannah" userId="03d14ea4-e2cd-48c3-824c-89924a6dc6d5" providerId="ADAL" clId="{331D379E-8B68-3B4C-B3D0-BFB7A7DC8E27}" dt="2021-06-11T13:12:39.640" v="1804" actId="478"/>
          <ac:spMkLst>
            <pc:docMk/>
            <pc:sldMk cId="2641514556" sldId="340"/>
            <ac:spMk id="4" creationId="{043FF1A3-CCE5-3144-910D-6F8D2BF901CB}"/>
          </ac:spMkLst>
        </pc:spChg>
        <pc:spChg chg="add mod">
          <ac:chgData name="Glatt, Hannah" userId="03d14ea4-e2cd-48c3-824c-89924a6dc6d5" providerId="ADAL" clId="{331D379E-8B68-3B4C-B3D0-BFB7A7DC8E27}" dt="2021-06-11T13:21:47.165" v="2024" actId="1076"/>
          <ac:spMkLst>
            <pc:docMk/>
            <pc:sldMk cId="2641514556" sldId="340"/>
            <ac:spMk id="5" creationId="{7A93CB04-5FA3-AD4B-BF7B-7E8301879985}"/>
          </ac:spMkLst>
        </pc:spChg>
        <pc:spChg chg="add mod">
          <ac:chgData name="Glatt, Hannah" userId="03d14ea4-e2cd-48c3-824c-89924a6dc6d5" providerId="ADAL" clId="{331D379E-8B68-3B4C-B3D0-BFB7A7DC8E27}" dt="2021-06-11T13:21:47.165" v="2024" actId="1076"/>
          <ac:spMkLst>
            <pc:docMk/>
            <pc:sldMk cId="2641514556" sldId="340"/>
            <ac:spMk id="6" creationId="{F86B62B6-C097-7745-AFFD-6D04930E1729}"/>
          </ac:spMkLst>
        </pc:spChg>
        <pc:spChg chg="add mod">
          <ac:chgData name="Glatt, Hannah" userId="03d14ea4-e2cd-48c3-824c-89924a6dc6d5" providerId="ADAL" clId="{331D379E-8B68-3B4C-B3D0-BFB7A7DC8E27}" dt="2021-06-11T13:21:47.165" v="2024" actId="1076"/>
          <ac:spMkLst>
            <pc:docMk/>
            <pc:sldMk cId="2641514556" sldId="340"/>
            <ac:spMk id="7" creationId="{448D1E51-F352-BA4C-A4C5-F78F47C8A743}"/>
          </ac:spMkLst>
        </pc:spChg>
        <pc:spChg chg="add mod">
          <ac:chgData name="Glatt, Hannah" userId="03d14ea4-e2cd-48c3-824c-89924a6dc6d5" providerId="ADAL" clId="{331D379E-8B68-3B4C-B3D0-BFB7A7DC8E27}" dt="2021-06-11T13:21:47.165" v="2024" actId="1076"/>
          <ac:spMkLst>
            <pc:docMk/>
            <pc:sldMk cId="2641514556" sldId="340"/>
            <ac:spMk id="8" creationId="{97946520-50F2-5346-91FC-EC3094C9F218}"/>
          </ac:spMkLst>
        </pc:spChg>
        <pc:spChg chg="add del mod">
          <ac:chgData name="Glatt, Hannah" userId="03d14ea4-e2cd-48c3-824c-89924a6dc6d5" providerId="ADAL" clId="{331D379E-8B68-3B4C-B3D0-BFB7A7DC8E27}" dt="2021-06-11T13:13:41.969" v="1854"/>
          <ac:spMkLst>
            <pc:docMk/>
            <pc:sldMk cId="2641514556" sldId="340"/>
            <ac:spMk id="9" creationId="{F6D8C49D-E826-C745-B12D-A294B4667B69}"/>
          </ac:spMkLst>
        </pc:spChg>
        <pc:cxnChg chg="add del mod">
          <ac:chgData name="Glatt, Hannah" userId="03d14ea4-e2cd-48c3-824c-89924a6dc6d5" providerId="ADAL" clId="{331D379E-8B68-3B4C-B3D0-BFB7A7DC8E27}" dt="2021-06-11T13:11:21.445" v="1788" actId="478"/>
          <ac:cxnSpMkLst>
            <pc:docMk/>
            <pc:sldMk cId="2641514556" sldId="340"/>
            <ac:cxnSpMk id="2" creationId="{041FC072-F332-F548-AADB-EE2B93CB1131}"/>
          </ac:cxnSpMkLst>
        </pc:cxnChg>
      </pc:sldChg>
      <pc:sldChg chg="modSp add del mod">
        <pc:chgData name="Glatt, Hannah" userId="03d14ea4-e2cd-48c3-824c-89924a6dc6d5" providerId="ADAL" clId="{331D379E-8B68-3B4C-B3D0-BFB7A7DC8E27}" dt="2021-06-10T19:28:05.540" v="1145" actId="2696"/>
        <pc:sldMkLst>
          <pc:docMk/>
          <pc:sldMk cId="2909769181" sldId="340"/>
        </pc:sldMkLst>
        <pc:spChg chg="mod">
          <ac:chgData name="Glatt, Hannah" userId="03d14ea4-e2cd-48c3-824c-89924a6dc6d5" providerId="ADAL" clId="{331D379E-8B68-3B4C-B3D0-BFB7A7DC8E27}" dt="2021-06-10T19:25:10.353" v="1124" actId="20577"/>
          <ac:spMkLst>
            <pc:docMk/>
            <pc:sldMk cId="2909769181" sldId="340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0T19:25:15.155" v="1130" actId="20577"/>
          <ac:spMkLst>
            <pc:docMk/>
            <pc:sldMk cId="2909769181" sldId="340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0T19:25:04.520" v="1118" actId="20577"/>
          <ac:spMkLst>
            <pc:docMk/>
            <pc:sldMk cId="2909769181" sldId="340"/>
            <ac:spMk id="50" creationId="{82DFE155-3555-734C-BDD5-6077334C89B0}"/>
          </ac:spMkLst>
        </pc:spChg>
      </pc:sldChg>
      <pc:sldChg chg="modSp add del mod">
        <pc:chgData name="Glatt, Hannah" userId="03d14ea4-e2cd-48c3-824c-89924a6dc6d5" providerId="ADAL" clId="{331D379E-8B68-3B4C-B3D0-BFB7A7DC8E27}" dt="2021-06-10T19:28:05.540" v="1145" actId="2696"/>
        <pc:sldMkLst>
          <pc:docMk/>
          <pc:sldMk cId="746051066" sldId="341"/>
        </pc:sldMkLst>
        <pc:spChg chg="mod">
          <ac:chgData name="Glatt, Hannah" userId="03d14ea4-e2cd-48c3-824c-89924a6dc6d5" providerId="ADAL" clId="{331D379E-8B68-3B4C-B3D0-BFB7A7DC8E27}" dt="2021-06-10T19:25:31.753" v="1136" actId="20577"/>
          <ac:spMkLst>
            <pc:docMk/>
            <pc:sldMk cId="746051066" sldId="341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0T19:25:36.426" v="1140" actId="20577"/>
          <ac:spMkLst>
            <pc:docMk/>
            <pc:sldMk cId="746051066" sldId="341"/>
            <ac:spMk id="15" creationId="{B8E5F2D9-ABBA-6D4D-B4B7-8F69AB94D960}"/>
          </ac:spMkLst>
        </pc:spChg>
        <pc:spChg chg="mod">
          <ac:chgData name="Glatt, Hannah" userId="03d14ea4-e2cd-48c3-824c-89924a6dc6d5" providerId="ADAL" clId="{331D379E-8B68-3B4C-B3D0-BFB7A7DC8E27}" dt="2021-06-10T19:25:29.322" v="1135" actId="20577"/>
          <ac:spMkLst>
            <pc:docMk/>
            <pc:sldMk cId="746051066" sldId="341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0T19:25:25.381" v="1134" actId="20577"/>
          <ac:spMkLst>
            <pc:docMk/>
            <pc:sldMk cId="746051066" sldId="341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0T19:25:45.029" v="1142" actId="20577"/>
          <ac:spMkLst>
            <pc:docMk/>
            <pc:sldMk cId="746051066" sldId="341"/>
            <ac:spMk id="50" creationId="{82DFE155-3555-734C-BDD5-6077334C89B0}"/>
          </ac:spMkLst>
        </pc:spChg>
      </pc:sldChg>
      <pc:sldChg chg="addSp delSp modSp new mod modAnim">
        <pc:chgData name="Glatt, Hannah" userId="03d14ea4-e2cd-48c3-824c-89924a6dc6d5" providerId="ADAL" clId="{331D379E-8B68-3B4C-B3D0-BFB7A7DC8E27}" dt="2021-06-11T15:24:40.398" v="2408" actId="20577"/>
        <pc:sldMkLst>
          <pc:docMk/>
          <pc:sldMk cId="2829862735" sldId="341"/>
        </pc:sldMkLst>
        <pc:spChg chg="add del mod">
          <ac:chgData name="Glatt, Hannah" userId="03d14ea4-e2cd-48c3-824c-89924a6dc6d5" providerId="ADAL" clId="{331D379E-8B68-3B4C-B3D0-BFB7A7DC8E27}" dt="2021-06-10T19:33:34.719" v="1210" actId="478"/>
          <ac:spMkLst>
            <pc:docMk/>
            <pc:sldMk cId="2829862735" sldId="341"/>
            <ac:spMk id="2" creationId="{556B1E79-97E9-A246-8BE6-B4E83B7DE280}"/>
          </ac:spMkLst>
        </pc:spChg>
        <pc:spChg chg="add del mod">
          <ac:chgData name="Glatt, Hannah" userId="03d14ea4-e2cd-48c3-824c-89924a6dc6d5" providerId="ADAL" clId="{331D379E-8B68-3B4C-B3D0-BFB7A7DC8E27}" dt="2021-06-11T13:09:20.231" v="1706" actId="478"/>
          <ac:spMkLst>
            <pc:docMk/>
            <pc:sldMk cId="2829862735" sldId="341"/>
            <ac:spMk id="3" creationId="{9A4261EC-32BA-064E-B549-E183ED8D4572}"/>
          </ac:spMkLst>
        </pc:spChg>
        <pc:spChg chg="add del mod">
          <ac:chgData name="Glatt, Hannah" userId="03d14ea4-e2cd-48c3-824c-89924a6dc6d5" providerId="ADAL" clId="{331D379E-8B68-3B4C-B3D0-BFB7A7DC8E27}" dt="2021-06-10T19:36:05.553" v="1245" actId="478"/>
          <ac:spMkLst>
            <pc:docMk/>
            <pc:sldMk cId="2829862735" sldId="341"/>
            <ac:spMk id="4" creationId="{823099E0-2C6D-5644-957F-72F2A482E5CF}"/>
          </ac:spMkLst>
        </pc:spChg>
        <pc:spChg chg="add del mod">
          <ac:chgData name="Glatt, Hannah" userId="03d14ea4-e2cd-48c3-824c-89924a6dc6d5" providerId="ADAL" clId="{331D379E-8B68-3B4C-B3D0-BFB7A7DC8E27}" dt="2021-06-10T19:36:05.553" v="1245" actId="478"/>
          <ac:spMkLst>
            <pc:docMk/>
            <pc:sldMk cId="2829862735" sldId="341"/>
            <ac:spMk id="5" creationId="{B0A42FE0-EB05-E444-85D1-CAA8E21EEE65}"/>
          </ac:spMkLst>
        </pc:spChg>
        <pc:spChg chg="add mod">
          <ac:chgData name="Glatt, Hannah" userId="03d14ea4-e2cd-48c3-824c-89924a6dc6d5" providerId="ADAL" clId="{331D379E-8B68-3B4C-B3D0-BFB7A7DC8E27}" dt="2021-06-10T19:36:05.953" v="1246"/>
          <ac:spMkLst>
            <pc:docMk/>
            <pc:sldMk cId="2829862735" sldId="341"/>
            <ac:spMk id="6" creationId="{30B682AD-F72A-2142-A4F7-0BDCBAC719EC}"/>
          </ac:spMkLst>
        </pc:spChg>
        <pc:spChg chg="add mod">
          <ac:chgData name="Glatt, Hannah" userId="03d14ea4-e2cd-48c3-824c-89924a6dc6d5" providerId="ADAL" clId="{331D379E-8B68-3B4C-B3D0-BFB7A7DC8E27}" dt="2021-06-10T19:36:05.953" v="1246"/>
          <ac:spMkLst>
            <pc:docMk/>
            <pc:sldMk cId="2829862735" sldId="341"/>
            <ac:spMk id="7" creationId="{8BBA3463-5BBD-1646-8607-C2EA6FFBC947}"/>
          </ac:spMkLst>
        </pc:spChg>
        <pc:spChg chg="add mod">
          <ac:chgData name="Glatt, Hannah" userId="03d14ea4-e2cd-48c3-824c-89924a6dc6d5" providerId="ADAL" clId="{331D379E-8B68-3B4C-B3D0-BFB7A7DC8E27}" dt="2021-06-10T19:36:59.968" v="1274"/>
          <ac:spMkLst>
            <pc:docMk/>
            <pc:sldMk cId="2829862735" sldId="341"/>
            <ac:spMk id="8" creationId="{F8D56DFF-0285-234C-9757-4C10F298DF04}"/>
          </ac:spMkLst>
        </pc:spChg>
        <pc:spChg chg="add mod">
          <ac:chgData name="Glatt, Hannah" userId="03d14ea4-e2cd-48c3-824c-89924a6dc6d5" providerId="ADAL" clId="{331D379E-8B68-3B4C-B3D0-BFB7A7DC8E27}" dt="2021-06-11T15:24:40.398" v="2408" actId="20577"/>
          <ac:spMkLst>
            <pc:docMk/>
            <pc:sldMk cId="2829862735" sldId="341"/>
            <ac:spMk id="9" creationId="{BC7A2D9C-164C-1245-9527-E5FF36FA1C89}"/>
          </ac:spMkLst>
        </pc:spChg>
        <pc:spChg chg="add mod">
          <ac:chgData name="Glatt, Hannah" userId="03d14ea4-e2cd-48c3-824c-89924a6dc6d5" providerId="ADAL" clId="{331D379E-8B68-3B4C-B3D0-BFB7A7DC8E27}" dt="2021-06-11T13:27:05.746" v="2336" actId="1035"/>
          <ac:spMkLst>
            <pc:docMk/>
            <pc:sldMk cId="2829862735" sldId="341"/>
            <ac:spMk id="10" creationId="{91168F45-3D06-8A46-92D1-400E10608040}"/>
          </ac:spMkLst>
        </pc:spChg>
        <pc:spChg chg="add mod">
          <ac:chgData name="Glatt, Hannah" userId="03d14ea4-e2cd-48c3-824c-89924a6dc6d5" providerId="ADAL" clId="{331D379E-8B68-3B4C-B3D0-BFB7A7DC8E27}" dt="2021-06-11T13:27:05.746" v="2336" actId="1035"/>
          <ac:spMkLst>
            <pc:docMk/>
            <pc:sldMk cId="2829862735" sldId="341"/>
            <ac:spMk id="11" creationId="{172F9A96-480B-664B-8F91-444909BB57BC}"/>
          </ac:spMkLst>
        </pc:spChg>
      </pc:sldChg>
      <pc:sldChg chg="addSp delSp modSp new mod">
        <pc:chgData name="Glatt, Hannah" userId="03d14ea4-e2cd-48c3-824c-89924a6dc6d5" providerId="ADAL" clId="{331D379E-8B68-3B4C-B3D0-BFB7A7DC8E27}" dt="2021-06-11T13:24:51.229" v="2316" actId="20577"/>
        <pc:sldMkLst>
          <pc:docMk/>
          <pc:sldMk cId="2347897250" sldId="342"/>
        </pc:sldMkLst>
        <pc:spChg chg="add del mod">
          <ac:chgData name="Glatt, Hannah" userId="03d14ea4-e2cd-48c3-824c-89924a6dc6d5" providerId="ADAL" clId="{331D379E-8B68-3B4C-B3D0-BFB7A7DC8E27}" dt="2021-06-10T19:33:36.986" v="1211" actId="478"/>
          <ac:spMkLst>
            <pc:docMk/>
            <pc:sldMk cId="2347897250" sldId="342"/>
            <ac:spMk id="2" creationId="{12442370-D27F-514A-AB46-F8C2D0D2512C}"/>
          </ac:spMkLst>
        </pc:spChg>
        <pc:spChg chg="add del mod">
          <ac:chgData name="Glatt, Hannah" userId="03d14ea4-e2cd-48c3-824c-89924a6dc6d5" providerId="ADAL" clId="{331D379E-8B68-3B4C-B3D0-BFB7A7DC8E27}" dt="2021-06-11T13:14:54.161" v="1855" actId="478"/>
          <ac:spMkLst>
            <pc:docMk/>
            <pc:sldMk cId="2347897250" sldId="342"/>
            <ac:spMk id="3" creationId="{4977B455-E28F-D743-8D75-B830CDA73E71}"/>
          </ac:spMkLst>
        </pc:spChg>
        <pc:spChg chg="add del mod">
          <ac:chgData name="Glatt, Hannah" userId="03d14ea4-e2cd-48c3-824c-89924a6dc6d5" providerId="ADAL" clId="{331D379E-8B68-3B4C-B3D0-BFB7A7DC8E27}" dt="2021-06-10T19:36:01.840" v="1243" actId="478"/>
          <ac:spMkLst>
            <pc:docMk/>
            <pc:sldMk cId="2347897250" sldId="342"/>
            <ac:spMk id="4" creationId="{D8048B1F-69A5-404E-AA06-EAE3C0AC5E63}"/>
          </ac:spMkLst>
        </pc:spChg>
        <pc:spChg chg="add del mod">
          <ac:chgData name="Glatt, Hannah" userId="03d14ea4-e2cd-48c3-824c-89924a6dc6d5" providerId="ADAL" clId="{331D379E-8B68-3B4C-B3D0-BFB7A7DC8E27}" dt="2021-06-10T19:36:01.840" v="1243" actId="478"/>
          <ac:spMkLst>
            <pc:docMk/>
            <pc:sldMk cId="2347897250" sldId="342"/>
            <ac:spMk id="5" creationId="{580DDAB9-5C4A-724D-9BBC-DE96D56260B3}"/>
          </ac:spMkLst>
        </pc:spChg>
        <pc:spChg chg="add del mod">
          <ac:chgData name="Glatt, Hannah" userId="03d14ea4-e2cd-48c3-824c-89924a6dc6d5" providerId="ADAL" clId="{331D379E-8B68-3B4C-B3D0-BFB7A7DC8E27}" dt="2021-06-11T13:23:37.678" v="2228" actId="478"/>
          <ac:spMkLst>
            <pc:docMk/>
            <pc:sldMk cId="2347897250" sldId="342"/>
            <ac:spMk id="6" creationId="{D8905D83-7A76-0745-92D5-239EF54CB377}"/>
          </ac:spMkLst>
        </pc:spChg>
        <pc:spChg chg="add del mod">
          <ac:chgData name="Glatt, Hannah" userId="03d14ea4-e2cd-48c3-824c-89924a6dc6d5" providerId="ADAL" clId="{331D379E-8B68-3B4C-B3D0-BFB7A7DC8E27}" dt="2021-06-11T13:23:37.678" v="2228" actId="478"/>
          <ac:spMkLst>
            <pc:docMk/>
            <pc:sldMk cId="2347897250" sldId="342"/>
            <ac:spMk id="7" creationId="{1CE42AC2-CD75-1545-9E61-59CA99B0794E}"/>
          </ac:spMkLst>
        </pc:spChg>
        <pc:spChg chg="add del mod">
          <ac:chgData name="Glatt, Hannah" userId="03d14ea4-e2cd-48c3-824c-89924a6dc6d5" providerId="ADAL" clId="{331D379E-8B68-3B4C-B3D0-BFB7A7DC8E27}" dt="2021-06-11T13:23:37.678" v="2228" actId="478"/>
          <ac:spMkLst>
            <pc:docMk/>
            <pc:sldMk cId="2347897250" sldId="342"/>
            <ac:spMk id="8" creationId="{B423CB30-473C-5F47-BA5D-FEC3118EEF13}"/>
          </ac:spMkLst>
        </pc:spChg>
        <pc:spChg chg="add del mod">
          <ac:chgData name="Glatt, Hannah" userId="03d14ea4-e2cd-48c3-824c-89924a6dc6d5" providerId="ADAL" clId="{331D379E-8B68-3B4C-B3D0-BFB7A7DC8E27}" dt="2021-06-11T13:23:37.678" v="2228" actId="478"/>
          <ac:spMkLst>
            <pc:docMk/>
            <pc:sldMk cId="2347897250" sldId="342"/>
            <ac:spMk id="9" creationId="{AD75508B-1FF8-2E41-9B04-2866C709B2C7}"/>
          </ac:spMkLst>
        </pc:spChg>
        <pc:spChg chg="add del mod">
          <ac:chgData name="Glatt, Hannah" userId="03d14ea4-e2cd-48c3-824c-89924a6dc6d5" providerId="ADAL" clId="{331D379E-8B68-3B4C-B3D0-BFB7A7DC8E27}" dt="2021-06-11T13:23:37.678" v="2228" actId="478"/>
          <ac:spMkLst>
            <pc:docMk/>
            <pc:sldMk cId="2347897250" sldId="342"/>
            <ac:spMk id="10" creationId="{A08D41AF-3B82-FA4B-AC74-9368058E2143}"/>
          </ac:spMkLst>
        </pc:spChg>
        <pc:spChg chg="add mod">
          <ac:chgData name="Glatt, Hannah" userId="03d14ea4-e2cd-48c3-824c-89924a6dc6d5" providerId="ADAL" clId="{331D379E-8B68-3B4C-B3D0-BFB7A7DC8E27}" dt="2021-06-11T13:24:51.229" v="2316" actId="20577"/>
          <ac:spMkLst>
            <pc:docMk/>
            <pc:sldMk cId="2347897250" sldId="342"/>
            <ac:spMk id="11" creationId="{5628B831-DB16-764E-B8FF-78A8F3B46FCE}"/>
          </ac:spMkLst>
        </pc:spChg>
        <pc:spChg chg="add mod">
          <ac:chgData name="Glatt, Hannah" userId="03d14ea4-e2cd-48c3-824c-89924a6dc6d5" providerId="ADAL" clId="{331D379E-8B68-3B4C-B3D0-BFB7A7DC8E27}" dt="2021-06-11T13:23:38.412" v="2229"/>
          <ac:spMkLst>
            <pc:docMk/>
            <pc:sldMk cId="2347897250" sldId="342"/>
            <ac:spMk id="12" creationId="{438E9560-C5BA-874E-95F5-02184EAD9A9B}"/>
          </ac:spMkLst>
        </pc:spChg>
        <pc:spChg chg="add mod">
          <ac:chgData name="Glatt, Hannah" userId="03d14ea4-e2cd-48c3-824c-89924a6dc6d5" providerId="ADAL" clId="{331D379E-8B68-3B4C-B3D0-BFB7A7DC8E27}" dt="2021-06-11T13:23:38.412" v="2229"/>
          <ac:spMkLst>
            <pc:docMk/>
            <pc:sldMk cId="2347897250" sldId="342"/>
            <ac:spMk id="13" creationId="{C15CF184-3AF7-5D4F-9EF5-1E441FAB342E}"/>
          </ac:spMkLst>
        </pc:spChg>
        <pc:spChg chg="add mod">
          <ac:chgData name="Glatt, Hannah" userId="03d14ea4-e2cd-48c3-824c-89924a6dc6d5" providerId="ADAL" clId="{331D379E-8B68-3B4C-B3D0-BFB7A7DC8E27}" dt="2021-06-11T13:23:38.412" v="2229"/>
          <ac:spMkLst>
            <pc:docMk/>
            <pc:sldMk cId="2347897250" sldId="342"/>
            <ac:spMk id="14" creationId="{6B9D732B-0487-1041-8A37-CE57BC1745C9}"/>
          </ac:spMkLst>
        </pc:spChg>
        <pc:spChg chg="add mod">
          <ac:chgData name="Glatt, Hannah" userId="03d14ea4-e2cd-48c3-824c-89924a6dc6d5" providerId="ADAL" clId="{331D379E-8B68-3B4C-B3D0-BFB7A7DC8E27}" dt="2021-06-11T13:23:57.130" v="2264" actId="1036"/>
          <ac:spMkLst>
            <pc:docMk/>
            <pc:sldMk cId="2347897250" sldId="342"/>
            <ac:spMk id="15" creationId="{B292AD4B-7293-C443-8DAB-D5F3216C3E13}"/>
          </ac:spMkLst>
        </pc:spChg>
      </pc:sldChg>
      <pc:sldChg chg="addSp delSp modSp new mod">
        <pc:chgData name="Glatt, Hannah" userId="03d14ea4-e2cd-48c3-824c-89924a6dc6d5" providerId="ADAL" clId="{331D379E-8B68-3B4C-B3D0-BFB7A7DC8E27}" dt="2021-06-11T13:25:06.947" v="2318" actId="20577"/>
        <pc:sldMkLst>
          <pc:docMk/>
          <pc:sldMk cId="1412427627" sldId="343"/>
        </pc:sldMkLst>
        <pc:spChg chg="add del mod">
          <ac:chgData name="Glatt, Hannah" userId="03d14ea4-e2cd-48c3-824c-89924a6dc6d5" providerId="ADAL" clId="{331D379E-8B68-3B4C-B3D0-BFB7A7DC8E27}" dt="2021-06-11T13:13:31.734" v="1842" actId="478"/>
          <ac:spMkLst>
            <pc:docMk/>
            <pc:sldMk cId="1412427627" sldId="343"/>
            <ac:spMk id="2" creationId="{A8E856BC-196A-F448-9B13-772D4271A9B7}"/>
          </ac:spMkLst>
        </pc:spChg>
        <pc:spChg chg="add del mod">
          <ac:chgData name="Glatt, Hannah" userId="03d14ea4-e2cd-48c3-824c-89924a6dc6d5" providerId="ADAL" clId="{331D379E-8B68-3B4C-B3D0-BFB7A7DC8E27}" dt="2021-06-11T13:13:33.756" v="1844" actId="478"/>
          <ac:spMkLst>
            <pc:docMk/>
            <pc:sldMk cId="1412427627" sldId="343"/>
            <ac:spMk id="3" creationId="{FDB0AB80-E1FF-3C49-B98B-CC7E901BC772}"/>
          </ac:spMkLst>
        </pc:spChg>
        <pc:spChg chg="add del mod">
          <ac:chgData name="Glatt, Hannah" userId="03d14ea4-e2cd-48c3-824c-89924a6dc6d5" providerId="ADAL" clId="{331D379E-8B68-3B4C-B3D0-BFB7A7DC8E27}" dt="2021-06-11T13:22:45.878" v="2137" actId="478"/>
          <ac:spMkLst>
            <pc:docMk/>
            <pc:sldMk cId="1412427627" sldId="343"/>
            <ac:spMk id="5" creationId="{3C1796B3-9584-3D4E-A39F-642334B8DC26}"/>
          </ac:spMkLst>
        </pc:spChg>
        <pc:spChg chg="add del mod">
          <ac:chgData name="Glatt, Hannah" userId="03d14ea4-e2cd-48c3-824c-89924a6dc6d5" providerId="ADAL" clId="{331D379E-8B68-3B4C-B3D0-BFB7A7DC8E27}" dt="2021-06-11T13:22:45.878" v="2137" actId="478"/>
          <ac:spMkLst>
            <pc:docMk/>
            <pc:sldMk cId="1412427627" sldId="343"/>
            <ac:spMk id="6" creationId="{C8420220-035B-2F46-AA66-7FF53D73A030}"/>
          </ac:spMkLst>
        </pc:spChg>
        <pc:spChg chg="add del mod">
          <ac:chgData name="Glatt, Hannah" userId="03d14ea4-e2cd-48c3-824c-89924a6dc6d5" providerId="ADAL" clId="{331D379E-8B68-3B4C-B3D0-BFB7A7DC8E27}" dt="2021-06-11T13:22:43.696" v="2136" actId="478"/>
          <ac:spMkLst>
            <pc:docMk/>
            <pc:sldMk cId="1412427627" sldId="343"/>
            <ac:spMk id="7" creationId="{B81B72C1-8455-E344-868F-840C25CBBAB3}"/>
          </ac:spMkLst>
        </pc:spChg>
        <pc:spChg chg="add mod">
          <ac:chgData name="Glatt, Hannah" userId="03d14ea4-e2cd-48c3-824c-89924a6dc6d5" providerId="ADAL" clId="{331D379E-8B68-3B4C-B3D0-BFB7A7DC8E27}" dt="2021-06-11T13:25:06.947" v="2318" actId="20577"/>
          <ac:spMkLst>
            <pc:docMk/>
            <pc:sldMk cId="1412427627" sldId="343"/>
            <ac:spMk id="8" creationId="{1BC1BF9F-A4FD-944C-9E08-566B2367EEF9}"/>
          </ac:spMkLst>
        </pc:spChg>
        <pc:spChg chg="add mod">
          <ac:chgData name="Glatt, Hannah" userId="03d14ea4-e2cd-48c3-824c-89924a6dc6d5" providerId="ADAL" clId="{331D379E-8B68-3B4C-B3D0-BFB7A7DC8E27}" dt="2021-06-11T13:22:46.499" v="2138"/>
          <ac:spMkLst>
            <pc:docMk/>
            <pc:sldMk cId="1412427627" sldId="343"/>
            <ac:spMk id="9" creationId="{06902234-635C-C340-B9EF-C2CB355C9CC3}"/>
          </ac:spMkLst>
        </pc:spChg>
        <pc:spChg chg="add mod">
          <ac:chgData name="Glatt, Hannah" userId="03d14ea4-e2cd-48c3-824c-89924a6dc6d5" providerId="ADAL" clId="{331D379E-8B68-3B4C-B3D0-BFB7A7DC8E27}" dt="2021-06-11T13:22:46.499" v="2138"/>
          <ac:spMkLst>
            <pc:docMk/>
            <pc:sldMk cId="1412427627" sldId="343"/>
            <ac:spMk id="10" creationId="{26FB5F0A-0837-1640-A83A-CF769A4391A0}"/>
          </ac:spMkLst>
        </pc:spChg>
        <pc:spChg chg="add mod">
          <ac:chgData name="Glatt, Hannah" userId="03d14ea4-e2cd-48c3-824c-89924a6dc6d5" providerId="ADAL" clId="{331D379E-8B68-3B4C-B3D0-BFB7A7DC8E27}" dt="2021-06-11T13:22:46.499" v="2138"/>
          <ac:spMkLst>
            <pc:docMk/>
            <pc:sldMk cId="1412427627" sldId="343"/>
            <ac:spMk id="11" creationId="{45A97898-96F8-924E-AEEF-28E98F6E9DF7}"/>
          </ac:spMkLst>
        </pc:spChg>
        <pc:spChg chg="add mod">
          <ac:chgData name="Glatt, Hannah" userId="03d14ea4-e2cd-48c3-824c-89924a6dc6d5" providerId="ADAL" clId="{331D379E-8B68-3B4C-B3D0-BFB7A7DC8E27}" dt="2021-06-11T13:22:46.499" v="2138"/>
          <ac:spMkLst>
            <pc:docMk/>
            <pc:sldMk cId="1412427627" sldId="343"/>
            <ac:spMk id="12" creationId="{756C4E9F-6CBC-154D-B609-1BB2A860A8C2}"/>
          </ac:spMkLst>
        </pc:spChg>
        <pc:cxnChg chg="add del mod">
          <ac:chgData name="Glatt, Hannah" userId="03d14ea4-e2cd-48c3-824c-89924a6dc6d5" providerId="ADAL" clId="{331D379E-8B68-3B4C-B3D0-BFB7A7DC8E27}" dt="2021-06-11T13:11:27.189" v="1790" actId="478"/>
          <ac:cxnSpMkLst>
            <pc:docMk/>
            <pc:sldMk cId="1412427627" sldId="343"/>
            <ac:cxnSpMk id="4" creationId="{10005EDB-B1C4-074D-A327-46A1A57C9DC2}"/>
          </ac:cxnSpMkLst>
        </pc:cxnChg>
      </pc:sldChg>
      <pc:sldChg chg="addSp delSp modSp add mod modAnim">
        <pc:chgData name="Glatt, Hannah" userId="03d14ea4-e2cd-48c3-824c-89924a6dc6d5" providerId="ADAL" clId="{331D379E-8B68-3B4C-B3D0-BFB7A7DC8E27}" dt="2021-06-11T15:46:12.201" v="2614"/>
        <pc:sldMkLst>
          <pc:docMk/>
          <pc:sldMk cId="1552881708" sldId="344"/>
        </pc:sldMkLst>
        <pc:spChg chg="mod">
          <ac:chgData name="Glatt, Hannah" userId="03d14ea4-e2cd-48c3-824c-89924a6dc6d5" providerId="ADAL" clId="{331D379E-8B68-3B4C-B3D0-BFB7A7DC8E27}" dt="2021-06-11T13:28:50.442" v="2371"/>
          <ac:spMkLst>
            <pc:docMk/>
            <pc:sldMk cId="1552881708" sldId="344"/>
            <ac:spMk id="3" creationId="{F703C03C-5396-A141-AA04-6ED583CB80F3}"/>
          </ac:spMkLst>
        </pc:spChg>
        <pc:spChg chg="add del mod">
          <ac:chgData name="Glatt, Hannah" userId="03d14ea4-e2cd-48c3-824c-89924a6dc6d5" providerId="ADAL" clId="{331D379E-8B68-3B4C-B3D0-BFB7A7DC8E27}" dt="2021-06-11T10:48:48.227" v="1314"/>
          <ac:spMkLst>
            <pc:docMk/>
            <pc:sldMk cId="1552881708" sldId="344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1T10:48:59.811" v="1315"/>
          <ac:spMkLst>
            <pc:docMk/>
            <pc:sldMk cId="1552881708" sldId="344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5:45:57.824" v="2610"/>
          <ac:spMkLst>
            <pc:docMk/>
            <pc:sldMk cId="1552881708" sldId="344"/>
            <ac:spMk id="22" creationId="{BFA6A7B4-D369-A048-A2CC-2551500FE263}"/>
          </ac:spMkLst>
        </pc:spChg>
        <pc:spChg chg="add mod">
          <ac:chgData name="Glatt, Hannah" userId="03d14ea4-e2cd-48c3-824c-89924a6dc6d5" providerId="ADAL" clId="{331D379E-8B68-3B4C-B3D0-BFB7A7DC8E27}" dt="2021-06-11T15:45:57.824" v="2610"/>
          <ac:spMkLst>
            <pc:docMk/>
            <pc:sldMk cId="1552881708" sldId="344"/>
            <ac:spMk id="23" creationId="{72671D7B-C88B-FE47-85EA-1D0CF0F68A42}"/>
          </ac:spMkLst>
        </pc:spChg>
        <pc:spChg chg="mod">
          <ac:chgData name="Glatt, Hannah" userId="03d14ea4-e2cd-48c3-824c-89924a6dc6d5" providerId="ADAL" clId="{331D379E-8B68-3B4C-B3D0-BFB7A7DC8E27}" dt="2021-06-11T10:47:20.022" v="1301" actId="20577"/>
          <ac:spMkLst>
            <pc:docMk/>
            <pc:sldMk cId="1552881708" sldId="344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0:46:22.087" v="1295"/>
          <ac:spMkLst>
            <pc:docMk/>
            <pc:sldMk cId="1552881708" sldId="344"/>
            <ac:spMk id="54" creationId="{DA31255C-D818-1F46-9EFC-EE5B24997419}"/>
          </ac:spMkLst>
        </pc:spChg>
        <pc:spChg chg="mod">
          <ac:chgData name="Glatt, Hannah" userId="03d14ea4-e2cd-48c3-824c-89924a6dc6d5" providerId="ADAL" clId="{331D379E-8B68-3B4C-B3D0-BFB7A7DC8E27}" dt="2021-06-11T13:19:15.579" v="1996"/>
          <ac:spMkLst>
            <pc:docMk/>
            <pc:sldMk cId="1552881708" sldId="344"/>
            <ac:spMk id="56" creationId="{05D40ADF-7B4C-EA40-A330-44E4843DF147}"/>
          </ac:spMkLst>
        </pc:spChg>
        <pc:cxnChg chg="mod">
          <ac:chgData name="Glatt, Hannah" userId="03d14ea4-e2cd-48c3-824c-89924a6dc6d5" providerId="ADAL" clId="{331D379E-8B68-3B4C-B3D0-BFB7A7DC8E27}" dt="2021-06-11T10:48:37.039" v="1313" actId="21"/>
          <ac:cxnSpMkLst>
            <pc:docMk/>
            <pc:sldMk cId="1552881708" sldId="344"/>
            <ac:cxnSpMk id="8" creationId="{247A5F28-921A-B240-A709-4FE1782BEEC6}"/>
          </ac:cxnSpMkLst>
        </pc:cxnChg>
        <pc:cxnChg chg="mod">
          <ac:chgData name="Glatt, Hannah" userId="03d14ea4-e2cd-48c3-824c-89924a6dc6d5" providerId="ADAL" clId="{331D379E-8B68-3B4C-B3D0-BFB7A7DC8E27}" dt="2021-06-11T10:48:37.039" v="1313" actId="21"/>
          <ac:cxnSpMkLst>
            <pc:docMk/>
            <pc:sldMk cId="1552881708" sldId="344"/>
            <ac:cxnSpMk id="10" creationId="{D41D65C5-7F0D-5C4C-9A62-D35A900E57BD}"/>
          </ac:cxnSpMkLst>
        </pc:cxnChg>
      </pc:sldChg>
      <pc:sldChg chg="addSp modSp add mod modAnim">
        <pc:chgData name="Glatt, Hannah" userId="03d14ea4-e2cd-48c3-824c-89924a6dc6d5" providerId="ADAL" clId="{331D379E-8B68-3B4C-B3D0-BFB7A7DC8E27}" dt="2021-06-11T15:46:25.218" v="2619"/>
        <pc:sldMkLst>
          <pc:docMk/>
          <pc:sldMk cId="1606581629" sldId="345"/>
        </pc:sldMkLst>
        <pc:spChg chg="mod">
          <ac:chgData name="Glatt, Hannah" userId="03d14ea4-e2cd-48c3-824c-89924a6dc6d5" providerId="ADAL" clId="{331D379E-8B68-3B4C-B3D0-BFB7A7DC8E27}" dt="2021-06-11T13:28:47.847" v="2370"/>
          <ac:spMkLst>
            <pc:docMk/>
            <pc:sldMk cId="1606581629" sldId="345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0:48:16.232" v="1310"/>
          <ac:spMkLst>
            <pc:docMk/>
            <pc:sldMk cId="1606581629" sldId="345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5:46:15.769" v="2615"/>
          <ac:spMkLst>
            <pc:docMk/>
            <pc:sldMk cId="1606581629" sldId="345"/>
            <ac:spMk id="23" creationId="{807E0255-EABD-164D-8EB3-9E6EAB955571}"/>
          </ac:spMkLst>
        </pc:spChg>
        <pc:spChg chg="add mod">
          <ac:chgData name="Glatt, Hannah" userId="03d14ea4-e2cd-48c3-824c-89924a6dc6d5" providerId="ADAL" clId="{331D379E-8B68-3B4C-B3D0-BFB7A7DC8E27}" dt="2021-06-11T15:46:15.769" v="2615"/>
          <ac:spMkLst>
            <pc:docMk/>
            <pc:sldMk cId="1606581629" sldId="345"/>
            <ac:spMk id="24" creationId="{89281AEC-F897-3A43-82DB-414F16545E1B}"/>
          </ac:spMkLst>
        </pc:spChg>
        <pc:spChg chg="mod">
          <ac:chgData name="Glatt, Hannah" userId="03d14ea4-e2cd-48c3-824c-89924a6dc6d5" providerId="ADAL" clId="{331D379E-8B68-3B4C-B3D0-BFB7A7DC8E27}" dt="2021-06-11T13:19:18.949" v="1997"/>
          <ac:spMkLst>
            <pc:docMk/>
            <pc:sldMk cId="1606581629" sldId="345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0:48:30.065" v="1311"/>
          <ac:spMkLst>
            <pc:docMk/>
            <pc:sldMk cId="1606581629" sldId="345"/>
            <ac:spMk id="34" creationId="{8796BA29-6F69-694B-9FA1-CA1ADACED03A}"/>
          </ac:spMkLst>
        </pc:spChg>
        <pc:spChg chg="mod">
          <ac:chgData name="Glatt, Hannah" userId="03d14ea4-e2cd-48c3-824c-89924a6dc6d5" providerId="ADAL" clId="{331D379E-8B68-3B4C-B3D0-BFB7A7DC8E27}" dt="2021-06-11T10:47:48.717" v="1309" actId="20577"/>
          <ac:spMkLst>
            <pc:docMk/>
            <pc:sldMk cId="1606581629" sldId="345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0:47:25.405" v="1303" actId="20577"/>
          <ac:spMkLst>
            <pc:docMk/>
            <pc:sldMk cId="1606581629" sldId="345"/>
            <ac:spMk id="50" creationId="{82DFE155-3555-734C-BDD5-6077334C89B0}"/>
          </ac:spMkLst>
        </pc:spChg>
      </pc:sldChg>
      <pc:sldChg chg="addSp modSp add mod modAnim">
        <pc:chgData name="Glatt, Hannah" userId="03d14ea4-e2cd-48c3-824c-89924a6dc6d5" providerId="ADAL" clId="{331D379E-8B68-3B4C-B3D0-BFB7A7DC8E27}" dt="2021-06-11T15:46:40.895" v="2624"/>
        <pc:sldMkLst>
          <pc:docMk/>
          <pc:sldMk cId="913053056" sldId="346"/>
        </pc:sldMkLst>
        <pc:spChg chg="mod">
          <ac:chgData name="Glatt, Hannah" userId="03d14ea4-e2cd-48c3-824c-89924a6dc6d5" providerId="ADAL" clId="{331D379E-8B68-3B4C-B3D0-BFB7A7DC8E27}" dt="2021-06-11T13:28:45.062" v="2369"/>
          <ac:spMkLst>
            <pc:docMk/>
            <pc:sldMk cId="913053056" sldId="346"/>
            <ac:spMk id="3" creationId="{F703C03C-5396-A141-AA04-6ED583CB80F3}"/>
          </ac:spMkLst>
        </pc:spChg>
        <pc:spChg chg="add mod">
          <ac:chgData name="Glatt, Hannah" userId="03d14ea4-e2cd-48c3-824c-89924a6dc6d5" providerId="ADAL" clId="{331D379E-8B68-3B4C-B3D0-BFB7A7DC8E27}" dt="2021-06-11T15:46:30.431" v="2620"/>
          <ac:spMkLst>
            <pc:docMk/>
            <pc:sldMk cId="913053056" sldId="346"/>
            <ac:spMk id="22" creationId="{A6FBCC8A-0BD8-294F-A8D2-A8512A577E95}"/>
          </ac:spMkLst>
        </pc:spChg>
        <pc:spChg chg="add mod">
          <ac:chgData name="Glatt, Hannah" userId="03d14ea4-e2cd-48c3-824c-89924a6dc6d5" providerId="ADAL" clId="{331D379E-8B68-3B4C-B3D0-BFB7A7DC8E27}" dt="2021-06-11T15:46:30.431" v="2620"/>
          <ac:spMkLst>
            <pc:docMk/>
            <pc:sldMk cId="913053056" sldId="346"/>
            <ac:spMk id="23" creationId="{7EE2B6BE-8EC7-0E46-B0A2-C4C9268D6318}"/>
          </ac:spMkLst>
        </pc:spChg>
        <pc:spChg chg="mod">
          <ac:chgData name="Glatt, Hannah" userId="03d14ea4-e2cd-48c3-824c-89924a6dc6d5" providerId="ADAL" clId="{331D379E-8B68-3B4C-B3D0-BFB7A7DC8E27}" dt="2021-06-11T12:22:48.012" v="1392" actId="20577"/>
          <ac:spMkLst>
            <pc:docMk/>
            <pc:sldMk cId="913053056" sldId="346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19:22.298" v="1998"/>
          <ac:spMkLst>
            <pc:docMk/>
            <pc:sldMk cId="913053056" sldId="346"/>
            <ac:spMk id="56" creationId="{05D40ADF-7B4C-EA40-A330-44E4843DF147}"/>
          </ac:spMkLst>
        </pc:spChg>
      </pc:sldChg>
      <pc:sldChg chg="addSp modSp add mod modAnim">
        <pc:chgData name="Glatt, Hannah" userId="03d14ea4-e2cd-48c3-824c-89924a6dc6d5" providerId="ADAL" clId="{331D379E-8B68-3B4C-B3D0-BFB7A7DC8E27}" dt="2021-06-11T15:46:52.589" v="2629"/>
        <pc:sldMkLst>
          <pc:docMk/>
          <pc:sldMk cId="1037409114" sldId="347"/>
        </pc:sldMkLst>
        <pc:spChg chg="mod">
          <ac:chgData name="Glatt, Hannah" userId="03d14ea4-e2cd-48c3-824c-89924a6dc6d5" providerId="ADAL" clId="{331D379E-8B68-3B4C-B3D0-BFB7A7DC8E27}" dt="2021-06-11T13:28:42.425" v="2368"/>
          <ac:spMkLst>
            <pc:docMk/>
            <pc:sldMk cId="1037409114" sldId="347"/>
            <ac:spMk id="3" creationId="{F703C03C-5396-A141-AA04-6ED583CB80F3}"/>
          </ac:spMkLst>
        </pc:spChg>
        <pc:spChg chg="add mod">
          <ac:chgData name="Glatt, Hannah" userId="03d14ea4-e2cd-48c3-824c-89924a6dc6d5" providerId="ADAL" clId="{331D379E-8B68-3B4C-B3D0-BFB7A7DC8E27}" dt="2021-06-11T15:46:44.218" v="2625"/>
          <ac:spMkLst>
            <pc:docMk/>
            <pc:sldMk cId="1037409114" sldId="347"/>
            <ac:spMk id="23" creationId="{6717523C-FD44-FD42-8407-DF3AA087C790}"/>
          </ac:spMkLst>
        </pc:spChg>
        <pc:spChg chg="add mod">
          <ac:chgData name="Glatt, Hannah" userId="03d14ea4-e2cd-48c3-824c-89924a6dc6d5" providerId="ADAL" clId="{331D379E-8B68-3B4C-B3D0-BFB7A7DC8E27}" dt="2021-06-11T15:46:44.218" v="2625"/>
          <ac:spMkLst>
            <pc:docMk/>
            <pc:sldMk cId="1037409114" sldId="347"/>
            <ac:spMk id="24" creationId="{6E3F5E1C-A75B-1E4E-B5BB-D6FEDAB3C16B}"/>
          </ac:spMkLst>
        </pc:spChg>
        <pc:spChg chg="mod">
          <ac:chgData name="Glatt, Hannah" userId="03d14ea4-e2cd-48c3-824c-89924a6dc6d5" providerId="ADAL" clId="{331D379E-8B68-3B4C-B3D0-BFB7A7DC8E27}" dt="2021-06-11T10:50:02.461" v="1328"/>
          <ac:spMkLst>
            <pc:docMk/>
            <pc:sldMk cId="1037409114" sldId="347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3:19:25.340" v="1999"/>
          <ac:spMkLst>
            <pc:docMk/>
            <pc:sldMk cId="1037409114" sldId="347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0:49:42.073" v="1323" actId="20577"/>
          <ac:spMkLst>
            <pc:docMk/>
            <pc:sldMk cId="1037409114" sldId="347"/>
            <ac:spMk id="34" creationId="{8796BA29-6F69-694B-9FA1-CA1ADACED03A}"/>
          </ac:spMkLst>
        </pc:spChg>
        <pc:spChg chg="mod">
          <ac:chgData name="Glatt, Hannah" userId="03d14ea4-e2cd-48c3-824c-89924a6dc6d5" providerId="ADAL" clId="{331D379E-8B68-3B4C-B3D0-BFB7A7DC8E27}" dt="2021-06-11T12:22:50.467" v="1394" actId="20577"/>
          <ac:spMkLst>
            <pc:docMk/>
            <pc:sldMk cId="1037409114" sldId="347"/>
            <ac:spMk id="50" creationId="{82DFE155-3555-734C-BDD5-6077334C89B0}"/>
          </ac:spMkLst>
        </pc:spChg>
      </pc:sldChg>
      <pc:sldChg chg="addSp modSp add mod modAnim">
        <pc:chgData name="Glatt, Hannah" userId="03d14ea4-e2cd-48c3-824c-89924a6dc6d5" providerId="ADAL" clId="{331D379E-8B68-3B4C-B3D0-BFB7A7DC8E27}" dt="2021-06-11T15:47:11.264" v="2635"/>
        <pc:sldMkLst>
          <pc:docMk/>
          <pc:sldMk cId="4170497270" sldId="348"/>
        </pc:sldMkLst>
        <pc:spChg chg="mod">
          <ac:chgData name="Glatt, Hannah" userId="03d14ea4-e2cd-48c3-824c-89924a6dc6d5" providerId="ADAL" clId="{331D379E-8B68-3B4C-B3D0-BFB7A7DC8E27}" dt="2021-06-11T13:28:39.725" v="2367"/>
          <ac:spMkLst>
            <pc:docMk/>
            <pc:sldMk cId="4170497270" sldId="348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0:50:41.992" v="1336"/>
          <ac:spMkLst>
            <pc:docMk/>
            <pc:sldMk cId="4170497270" sldId="348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5:46:56.932" v="2630"/>
          <ac:spMkLst>
            <pc:docMk/>
            <pc:sldMk cId="4170497270" sldId="348"/>
            <ac:spMk id="22" creationId="{1F076AB0-FECB-124B-A8B5-B002A3025D5A}"/>
          </ac:spMkLst>
        </pc:spChg>
        <pc:spChg chg="add mod">
          <ac:chgData name="Glatt, Hannah" userId="03d14ea4-e2cd-48c3-824c-89924a6dc6d5" providerId="ADAL" clId="{331D379E-8B68-3B4C-B3D0-BFB7A7DC8E27}" dt="2021-06-11T15:46:56.932" v="2630"/>
          <ac:spMkLst>
            <pc:docMk/>
            <pc:sldMk cId="4170497270" sldId="348"/>
            <ac:spMk id="23" creationId="{90121F17-35DC-474C-B661-95073E34AF02}"/>
          </ac:spMkLst>
        </pc:spChg>
        <pc:spChg chg="mod">
          <ac:chgData name="Glatt, Hannah" userId="03d14ea4-e2cd-48c3-824c-89924a6dc6d5" providerId="ADAL" clId="{331D379E-8B68-3B4C-B3D0-BFB7A7DC8E27}" dt="2021-06-11T10:50:53.323" v="1337"/>
          <ac:spMkLst>
            <pc:docMk/>
            <pc:sldMk cId="4170497270" sldId="348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2:23:00.470" v="1400" actId="20577"/>
          <ac:spMkLst>
            <pc:docMk/>
            <pc:sldMk cId="4170497270" sldId="348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19:28.504" v="2000"/>
          <ac:spMkLst>
            <pc:docMk/>
            <pc:sldMk cId="4170497270" sldId="348"/>
            <ac:spMk id="56" creationId="{05D40ADF-7B4C-EA40-A330-44E4843DF147}"/>
          </ac:spMkLst>
        </pc:spChg>
      </pc:sldChg>
      <pc:sldChg chg="addSp modSp add mod modAnim">
        <pc:chgData name="Glatt, Hannah" userId="03d14ea4-e2cd-48c3-824c-89924a6dc6d5" providerId="ADAL" clId="{331D379E-8B68-3B4C-B3D0-BFB7A7DC8E27}" dt="2021-06-11T15:47:23.551" v="2640"/>
        <pc:sldMkLst>
          <pc:docMk/>
          <pc:sldMk cId="2317518188" sldId="349"/>
        </pc:sldMkLst>
        <pc:spChg chg="mod">
          <ac:chgData name="Glatt, Hannah" userId="03d14ea4-e2cd-48c3-824c-89924a6dc6d5" providerId="ADAL" clId="{331D379E-8B68-3B4C-B3D0-BFB7A7DC8E27}" dt="2021-06-11T13:28:37.051" v="2366"/>
          <ac:spMkLst>
            <pc:docMk/>
            <pc:sldMk cId="2317518188" sldId="349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0:51:15.319" v="1343" actId="20577"/>
          <ac:spMkLst>
            <pc:docMk/>
            <pc:sldMk cId="2317518188" sldId="349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5:47:14.522" v="2636"/>
          <ac:spMkLst>
            <pc:docMk/>
            <pc:sldMk cId="2317518188" sldId="349"/>
            <ac:spMk id="23" creationId="{79D4793D-904A-E44D-B749-B41C51ADA2C7}"/>
          </ac:spMkLst>
        </pc:spChg>
        <pc:spChg chg="add mod">
          <ac:chgData name="Glatt, Hannah" userId="03d14ea4-e2cd-48c3-824c-89924a6dc6d5" providerId="ADAL" clId="{331D379E-8B68-3B4C-B3D0-BFB7A7DC8E27}" dt="2021-06-11T15:47:14.522" v="2636"/>
          <ac:spMkLst>
            <pc:docMk/>
            <pc:sldMk cId="2317518188" sldId="349"/>
            <ac:spMk id="24" creationId="{152DF78B-D37B-8440-AEFC-42201F594BEA}"/>
          </ac:spMkLst>
        </pc:spChg>
        <pc:spChg chg="mod">
          <ac:chgData name="Glatt, Hannah" userId="03d14ea4-e2cd-48c3-824c-89924a6dc6d5" providerId="ADAL" clId="{331D379E-8B68-3B4C-B3D0-BFB7A7DC8E27}" dt="2021-06-11T10:51:57.410" v="1346"/>
          <ac:spMkLst>
            <pc:docMk/>
            <pc:sldMk cId="2317518188" sldId="349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3:19:30.833" v="2001"/>
          <ac:spMkLst>
            <pc:docMk/>
            <pc:sldMk cId="2317518188" sldId="349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0:51:39.124" v="1345"/>
          <ac:spMkLst>
            <pc:docMk/>
            <pc:sldMk cId="2317518188" sldId="349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2:23:04.395" v="1404" actId="20577"/>
          <ac:spMkLst>
            <pc:docMk/>
            <pc:sldMk cId="2317518188" sldId="349"/>
            <ac:spMk id="50" creationId="{82DFE155-3555-734C-BDD5-6077334C89B0}"/>
          </ac:spMkLst>
        </pc:spChg>
      </pc:sldChg>
      <pc:sldChg chg="addSp modSp add mod modAnim">
        <pc:chgData name="Glatt, Hannah" userId="03d14ea4-e2cd-48c3-824c-89924a6dc6d5" providerId="ADAL" clId="{331D379E-8B68-3B4C-B3D0-BFB7A7DC8E27}" dt="2021-06-11T15:47:35.961" v="2645"/>
        <pc:sldMkLst>
          <pc:docMk/>
          <pc:sldMk cId="129041229" sldId="350"/>
        </pc:sldMkLst>
        <pc:spChg chg="mod">
          <ac:chgData name="Glatt, Hannah" userId="03d14ea4-e2cd-48c3-824c-89924a6dc6d5" providerId="ADAL" clId="{331D379E-8B68-3B4C-B3D0-BFB7A7DC8E27}" dt="2021-06-11T13:28:34.095" v="2365"/>
          <ac:spMkLst>
            <pc:docMk/>
            <pc:sldMk cId="129041229" sldId="350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0:53:40.831" v="1368"/>
          <ac:spMkLst>
            <pc:docMk/>
            <pc:sldMk cId="129041229" sldId="350"/>
            <ac:spMk id="9" creationId="{76E547FD-0E68-5142-A910-F0972534A928}"/>
          </ac:spMkLst>
        </pc:spChg>
        <pc:spChg chg="add mod">
          <ac:chgData name="Glatt, Hannah" userId="03d14ea4-e2cd-48c3-824c-89924a6dc6d5" providerId="ADAL" clId="{331D379E-8B68-3B4C-B3D0-BFB7A7DC8E27}" dt="2021-06-11T15:47:25.899" v="2641"/>
          <ac:spMkLst>
            <pc:docMk/>
            <pc:sldMk cId="129041229" sldId="350"/>
            <ac:spMk id="22" creationId="{56EC5BD2-6C82-3545-B7F5-4DA917DF17A1}"/>
          </ac:spMkLst>
        </pc:spChg>
        <pc:spChg chg="add mod">
          <ac:chgData name="Glatt, Hannah" userId="03d14ea4-e2cd-48c3-824c-89924a6dc6d5" providerId="ADAL" clId="{331D379E-8B68-3B4C-B3D0-BFB7A7DC8E27}" dt="2021-06-11T15:47:25.899" v="2641"/>
          <ac:spMkLst>
            <pc:docMk/>
            <pc:sldMk cId="129041229" sldId="350"/>
            <ac:spMk id="23" creationId="{E24A649B-F6AD-E64E-B0EE-B5FA682FE97A}"/>
          </ac:spMkLst>
        </pc:spChg>
        <pc:spChg chg="mod">
          <ac:chgData name="Glatt, Hannah" userId="03d14ea4-e2cd-48c3-824c-89924a6dc6d5" providerId="ADAL" clId="{331D379E-8B68-3B4C-B3D0-BFB7A7DC8E27}" dt="2021-06-11T10:53:55.117" v="1369"/>
          <ac:spMkLst>
            <pc:docMk/>
            <pc:sldMk cId="129041229" sldId="350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2:23:09.628" v="1410" actId="20577"/>
          <ac:spMkLst>
            <pc:docMk/>
            <pc:sldMk cId="129041229" sldId="350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19:33.992" v="2002"/>
          <ac:spMkLst>
            <pc:docMk/>
            <pc:sldMk cId="129041229" sldId="350"/>
            <ac:spMk id="56" creationId="{05D40ADF-7B4C-EA40-A330-44E4843DF147}"/>
          </ac:spMkLst>
        </pc:spChg>
      </pc:sldChg>
      <pc:sldChg chg="addSp modSp add mod modAnim">
        <pc:chgData name="Glatt, Hannah" userId="03d14ea4-e2cd-48c3-824c-89924a6dc6d5" providerId="ADAL" clId="{331D379E-8B68-3B4C-B3D0-BFB7A7DC8E27}" dt="2021-06-11T15:47:49.891" v="2650"/>
        <pc:sldMkLst>
          <pc:docMk/>
          <pc:sldMk cId="2212788870" sldId="351"/>
        </pc:sldMkLst>
        <pc:spChg chg="mod">
          <ac:chgData name="Glatt, Hannah" userId="03d14ea4-e2cd-48c3-824c-89924a6dc6d5" providerId="ADAL" clId="{331D379E-8B68-3B4C-B3D0-BFB7A7DC8E27}" dt="2021-06-11T13:28:31.390" v="2364"/>
          <ac:spMkLst>
            <pc:docMk/>
            <pc:sldMk cId="2212788870" sldId="351"/>
            <ac:spMk id="3" creationId="{F703C03C-5396-A141-AA04-6ED583CB80F3}"/>
          </ac:spMkLst>
        </pc:spChg>
        <pc:spChg chg="add mod">
          <ac:chgData name="Glatt, Hannah" userId="03d14ea4-e2cd-48c3-824c-89924a6dc6d5" providerId="ADAL" clId="{331D379E-8B68-3B4C-B3D0-BFB7A7DC8E27}" dt="2021-06-11T15:47:40.043" v="2646"/>
          <ac:spMkLst>
            <pc:docMk/>
            <pc:sldMk cId="2212788870" sldId="351"/>
            <ac:spMk id="23" creationId="{80482B79-81FD-4A49-9082-A3DD4411DC14}"/>
          </ac:spMkLst>
        </pc:spChg>
        <pc:spChg chg="add mod">
          <ac:chgData name="Glatt, Hannah" userId="03d14ea4-e2cd-48c3-824c-89924a6dc6d5" providerId="ADAL" clId="{331D379E-8B68-3B4C-B3D0-BFB7A7DC8E27}" dt="2021-06-11T15:47:40.043" v="2646"/>
          <ac:spMkLst>
            <pc:docMk/>
            <pc:sldMk cId="2212788870" sldId="351"/>
            <ac:spMk id="24" creationId="{964DCF6D-DDE9-EE4E-A18B-396DC4D0510B}"/>
          </ac:spMkLst>
        </pc:spChg>
        <pc:spChg chg="mod">
          <ac:chgData name="Glatt, Hannah" userId="03d14ea4-e2cd-48c3-824c-89924a6dc6d5" providerId="ADAL" clId="{331D379E-8B68-3B4C-B3D0-BFB7A7DC8E27}" dt="2021-06-11T10:53:28.280" v="1367"/>
          <ac:spMkLst>
            <pc:docMk/>
            <pc:sldMk cId="2212788870" sldId="351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3:19:36.801" v="2003"/>
          <ac:spMkLst>
            <pc:docMk/>
            <pc:sldMk cId="2212788870" sldId="351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0:53:17.826" v="1366"/>
          <ac:spMkLst>
            <pc:docMk/>
            <pc:sldMk cId="2212788870" sldId="351"/>
            <ac:spMk id="34" creationId="{8796BA29-6F69-694B-9FA1-CA1ADACED03A}"/>
          </ac:spMkLst>
        </pc:spChg>
        <pc:spChg chg="mod">
          <ac:chgData name="Glatt, Hannah" userId="03d14ea4-e2cd-48c3-824c-89924a6dc6d5" providerId="ADAL" clId="{331D379E-8B68-3B4C-B3D0-BFB7A7DC8E27}" dt="2021-06-11T10:53:06.946" v="1365" actId="20577"/>
          <ac:spMkLst>
            <pc:docMk/>
            <pc:sldMk cId="2212788870" sldId="351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2:23:14.504" v="1416" actId="20577"/>
          <ac:spMkLst>
            <pc:docMk/>
            <pc:sldMk cId="2212788870" sldId="351"/>
            <ac:spMk id="50" creationId="{82DFE155-3555-734C-BDD5-6077334C89B0}"/>
          </ac:spMkLst>
        </pc:spChg>
      </pc:sldChg>
      <pc:sldChg chg="addSp modSp add mod modAnim">
        <pc:chgData name="Glatt, Hannah" userId="03d14ea4-e2cd-48c3-824c-89924a6dc6d5" providerId="ADAL" clId="{331D379E-8B68-3B4C-B3D0-BFB7A7DC8E27}" dt="2021-06-11T15:48:02.455" v="2655"/>
        <pc:sldMkLst>
          <pc:docMk/>
          <pc:sldMk cId="1441181667" sldId="352"/>
        </pc:sldMkLst>
        <pc:spChg chg="mod">
          <ac:chgData name="Glatt, Hannah" userId="03d14ea4-e2cd-48c3-824c-89924a6dc6d5" providerId="ADAL" clId="{331D379E-8B68-3B4C-B3D0-BFB7A7DC8E27}" dt="2021-06-11T13:28:27.767" v="2363"/>
          <ac:spMkLst>
            <pc:docMk/>
            <pc:sldMk cId="1441181667" sldId="352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22:03.603" v="1377"/>
          <ac:spMkLst>
            <pc:docMk/>
            <pc:sldMk cId="1441181667" sldId="352"/>
            <ac:spMk id="9" creationId="{76E547FD-0E68-5142-A910-F0972534A928}"/>
          </ac:spMkLst>
        </pc:spChg>
        <pc:spChg chg="add mod">
          <ac:chgData name="Glatt, Hannah" userId="03d14ea4-e2cd-48c3-824c-89924a6dc6d5" providerId="ADAL" clId="{331D379E-8B68-3B4C-B3D0-BFB7A7DC8E27}" dt="2021-06-11T15:47:52.695" v="2651"/>
          <ac:spMkLst>
            <pc:docMk/>
            <pc:sldMk cId="1441181667" sldId="352"/>
            <ac:spMk id="22" creationId="{36420B5B-6252-9946-A989-CB3C97E78AEC}"/>
          </ac:spMkLst>
        </pc:spChg>
        <pc:spChg chg="add mod">
          <ac:chgData name="Glatt, Hannah" userId="03d14ea4-e2cd-48c3-824c-89924a6dc6d5" providerId="ADAL" clId="{331D379E-8B68-3B4C-B3D0-BFB7A7DC8E27}" dt="2021-06-11T15:47:52.695" v="2651"/>
          <ac:spMkLst>
            <pc:docMk/>
            <pc:sldMk cId="1441181667" sldId="352"/>
            <ac:spMk id="23" creationId="{42BA4E71-D5C5-224E-ADD2-C95A406A6F97}"/>
          </ac:spMkLst>
        </pc:spChg>
        <pc:spChg chg="mod">
          <ac:chgData name="Glatt, Hannah" userId="03d14ea4-e2cd-48c3-824c-89924a6dc6d5" providerId="ADAL" clId="{331D379E-8B68-3B4C-B3D0-BFB7A7DC8E27}" dt="2021-06-11T12:22:14.707" v="1378"/>
          <ac:spMkLst>
            <pc:docMk/>
            <pc:sldMk cId="1441181667" sldId="352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1T12:31:15.435" v="1422" actId="20577"/>
          <ac:spMkLst>
            <pc:docMk/>
            <pc:sldMk cId="1441181667" sldId="352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19:39.582" v="2004"/>
          <ac:spMkLst>
            <pc:docMk/>
            <pc:sldMk cId="1441181667" sldId="352"/>
            <ac:spMk id="56" creationId="{05D40ADF-7B4C-EA40-A330-44E4843DF147}"/>
          </ac:spMkLst>
        </pc:spChg>
      </pc:sldChg>
      <pc:sldChg chg="modSp add mod">
        <pc:chgData name="Glatt, Hannah" userId="03d14ea4-e2cd-48c3-824c-89924a6dc6d5" providerId="ADAL" clId="{331D379E-8B68-3B4C-B3D0-BFB7A7DC8E27}" dt="2021-06-11T13:28:25.054" v="2362"/>
        <pc:sldMkLst>
          <pc:docMk/>
          <pc:sldMk cId="70939216" sldId="353"/>
        </pc:sldMkLst>
        <pc:spChg chg="mod">
          <ac:chgData name="Glatt, Hannah" userId="03d14ea4-e2cd-48c3-824c-89924a6dc6d5" providerId="ADAL" clId="{331D379E-8B68-3B4C-B3D0-BFB7A7DC8E27}" dt="2021-06-11T13:28:25.054" v="2362"/>
          <ac:spMkLst>
            <pc:docMk/>
            <pc:sldMk cId="70939216" sldId="353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3:19:42.641" v="2005"/>
          <ac:spMkLst>
            <pc:docMk/>
            <pc:sldMk cId="70939216" sldId="353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2:20:26.545" v="1375" actId="20577"/>
          <ac:spMkLst>
            <pc:docMk/>
            <pc:sldMk cId="70939216" sldId="353"/>
            <ac:spMk id="34" creationId="{8796BA29-6F69-694B-9FA1-CA1ADACED03A}"/>
          </ac:spMkLst>
        </pc:spChg>
        <pc:spChg chg="mod">
          <ac:chgData name="Glatt, Hannah" userId="03d14ea4-e2cd-48c3-824c-89924a6dc6d5" providerId="ADAL" clId="{331D379E-8B68-3B4C-B3D0-BFB7A7DC8E27}" dt="2021-06-11T12:20:50.784" v="1376"/>
          <ac:spMkLst>
            <pc:docMk/>
            <pc:sldMk cId="70939216" sldId="353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2:31:20.155" v="1428" actId="20577"/>
          <ac:spMkLst>
            <pc:docMk/>
            <pc:sldMk cId="70939216" sldId="353"/>
            <ac:spMk id="50" creationId="{82DFE155-3555-734C-BDD5-6077334C89B0}"/>
          </ac:spMkLst>
        </pc:spChg>
      </pc:sldChg>
      <pc:sldChg chg="modSp add mod">
        <pc:chgData name="Glatt, Hannah" userId="03d14ea4-e2cd-48c3-824c-89924a6dc6d5" providerId="ADAL" clId="{331D379E-8B68-3B4C-B3D0-BFB7A7DC8E27}" dt="2021-06-11T13:28:21.874" v="2361"/>
        <pc:sldMkLst>
          <pc:docMk/>
          <pc:sldMk cId="3419637845" sldId="354"/>
        </pc:sldMkLst>
        <pc:spChg chg="mod">
          <ac:chgData name="Glatt, Hannah" userId="03d14ea4-e2cd-48c3-824c-89924a6dc6d5" providerId="ADAL" clId="{331D379E-8B68-3B4C-B3D0-BFB7A7DC8E27}" dt="2021-06-11T13:28:21.874" v="2361"/>
          <ac:spMkLst>
            <pc:docMk/>
            <pc:sldMk cId="3419637845" sldId="354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42:04.598" v="1444"/>
          <ac:spMkLst>
            <pc:docMk/>
            <pc:sldMk cId="3419637845" sldId="354"/>
            <ac:spMk id="15" creationId="{B8E5F2D9-ABBA-6D4D-B4B7-8F69AB94D960}"/>
          </ac:spMkLst>
        </pc:spChg>
        <pc:spChg chg="mod">
          <ac:chgData name="Glatt, Hannah" userId="03d14ea4-e2cd-48c3-824c-89924a6dc6d5" providerId="ADAL" clId="{331D379E-8B68-3B4C-B3D0-BFB7A7DC8E27}" dt="2021-06-11T12:42:16.210" v="1445"/>
          <ac:spMkLst>
            <pc:docMk/>
            <pc:sldMk cId="3419637845" sldId="354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1T12:41:29.010" v="1439" actId="20577"/>
          <ac:spMkLst>
            <pc:docMk/>
            <pc:sldMk cId="3419637845" sldId="354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19:45.979" v="2006"/>
          <ac:spMkLst>
            <pc:docMk/>
            <pc:sldMk cId="3419637845" sldId="354"/>
            <ac:spMk id="56" creationId="{05D40ADF-7B4C-EA40-A330-44E4843DF147}"/>
          </ac:spMkLst>
        </pc:spChg>
      </pc:sldChg>
      <pc:sldChg chg="modSp add mod">
        <pc:chgData name="Glatt, Hannah" userId="03d14ea4-e2cd-48c3-824c-89924a6dc6d5" providerId="ADAL" clId="{331D379E-8B68-3B4C-B3D0-BFB7A7DC8E27}" dt="2021-06-11T13:28:19.017" v="2360"/>
        <pc:sldMkLst>
          <pc:docMk/>
          <pc:sldMk cId="2139490656" sldId="355"/>
        </pc:sldMkLst>
        <pc:spChg chg="mod">
          <ac:chgData name="Glatt, Hannah" userId="03d14ea4-e2cd-48c3-824c-89924a6dc6d5" providerId="ADAL" clId="{331D379E-8B68-3B4C-B3D0-BFB7A7DC8E27}" dt="2021-06-11T13:28:19.017" v="2360"/>
          <ac:spMkLst>
            <pc:docMk/>
            <pc:sldMk cId="2139490656" sldId="355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42:34.423" v="1448"/>
          <ac:spMkLst>
            <pc:docMk/>
            <pc:sldMk cId="2139490656" sldId="355"/>
            <ac:spMk id="15" creationId="{B8E5F2D9-ABBA-6D4D-B4B7-8F69AB94D960}"/>
          </ac:spMkLst>
        </pc:spChg>
        <pc:spChg chg="mod">
          <ac:chgData name="Glatt, Hannah" userId="03d14ea4-e2cd-48c3-824c-89924a6dc6d5" providerId="ADAL" clId="{331D379E-8B68-3B4C-B3D0-BFB7A7DC8E27}" dt="2021-06-11T12:42:50.116" v="1455" actId="20577"/>
          <ac:spMkLst>
            <pc:docMk/>
            <pc:sldMk cId="2139490656" sldId="355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3:19:49.928" v="2007"/>
          <ac:spMkLst>
            <pc:docMk/>
            <pc:sldMk cId="2139490656" sldId="355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2:43:15.700" v="1456"/>
          <ac:spMkLst>
            <pc:docMk/>
            <pc:sldMk cId="2139490656" sldId="355"/>
            <ac:spMk id="34" creationId="{8796BA29-6F69-694B-9FA1-CA1ADACED03A}"/>
          </ac:spMkLst>
        </pc:spChg>
        <pc:spChg chg="mod">
          <ac:chgData name="Glatt, Hannah" userId="03d14ea4-e2cd-48c3-824c-89924a6dc6d5" providerId="ADAL" clId="{331D379E-8B68-3B4C-B3D0-BFB7A7DC8E27}" dt="2021-06-11T12:42:40.651" v="1450" actId="20577"/>
          <ac:spMkLst>
            <pc:docMk/>
            <pc:sldMk cId="2139490656" sldId="355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2:41:33.078" v="1441" actId="20577"/>
          <ac:spMkLst>
            <pc:docMk/>
            <pc:sldMk cId="2139490656" sldId="355"/>
            <ac:spMk id="50" creationId="{82DFE155-3555-734C-BDD5-6077334C89B0}"/>
          </ac:spMkLst>
        </pc:spChg>
      </pc:sldChg>
      <pc:sldChg chg="modSp add mod">
        <pc:chgData name="Glatt, Hannah" userId="03d14ea4-e2cd-48c3-824c-89924a6dc6d5" providerId="ADAL" clId="{331D379E-8B68-3B4C-B3D0-BFB7A7DC8E27}" dt="2021-06-11T13:28:15.635" v="2359"/>
        <pc:sldMkLst>
          <pc:docMk/>
          <pc:sldMk cId="2162360867" sldId="356"/>
        </pc:sldMkLst>
        <pc:spChg chg="mod">
          <ac:chgData name="Glatt, Hannah" userId="03d14ea4-e2cd-48c3-824c-89924a6dc6d5" providerId="ADAL" clId="{331D379E-8B68-3B4C-B3D0-BFB7A7DC8E27}" dt="2021-06-11T13:28:15.635" v="2359"/>
          <ac:spMkLst>
            <pc:docMk/>
            <pc:sldMk cId="2162360867" sldId="356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46:20.319" v="1462" actId="20577"/>
          <ac:spMkLst>
            <pc:docMk/>
            <pc:sldMk cId="2162360867" sldId="356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19:53.180" v="2008"/>
          <ac:spMkLst>
            <pc:docMk/>
            <pc:sldMk cId="2162360867" sldId="356"/>
            <ac:spMk id="56" creationId="{05D40ADF-7B4C-EA40-A330-44E4843DF147}"/>
          </ac:spMkLst>
        </pc:spChg>
      </pc:sldChg>
      <pc:sldChg chg="modSp add mod">
        <pc:chgData name="Glatt, Hannah" userId="03d14ea4-e2cd-48c3-824c-89924a6dc6d5" providerId="ADAL" clId="{331D379E-8B68-3B4C-B3D0-BFB7A7DC8E27}" dt="2021-06-11T13:28:11.615" v="2358"/>
        <pc:sldMkLst>
          <pc:docMk/>
          <pc:sldMk cId="3425942788" sldId="357"/>
        </pc:sldMkLst>
        <pc:spChg chg="mod">
          <ac:chgData name="Glatt, Hannah" userId="03d14ea4-e2cd-48c3-824c-89924a6dc6d5" providerId="ADAL" clId="{331D379E-8B68-3B4C-B3D0-BFB7A7DC8E27}" dt="2021-06-11T13:28:11.615" v="2358"/>
          <ac:spMkLst>
            <pc:docMk/>
            <pc:sldMk cId="3425942788" sldId="357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3:19:56.242" v="2009"/>
          <ac:spMkLst>
            <pc:docMk/>
            <pc:sldMk cId="3425942788" sldId="357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2:46:43.510" v="1467" actId="20577"/>
          <ac:spMkLst>
            <pc:docMk/>
            <pc:sldMk cId="3425942788" sldId="357"/>
            <ac:spMk id="34" creationId="{8796BA29-6F69-694B-9FA1-CA1ADACED03A}"/>
          </ac:spMkLst>
        </pc:spChg>
        <pc:spChg chg="mod">
          <ac:chgData name="Glatt, Hannah" userId="03d14ea4-e2cd-48c3-824c-89924a6dc6d5" providerId="ADAL" clId="{331D379E-8B68-3B4C-B3D0-BFB7A7DC8E27}" dt="2021-06-11T12:47:02.553" v="1471"/>
          <ac:spMkLst>
            <pc:docMk/>
            <pc:sldMk cId="3425942788" sldId="357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2:46:26.918" v="1465" actId="20577"/>
          <ac:spMkLst>
            <pc:docMk/>
            <pc:sldMk cId="3425942788" sldId="357"/>
            <ac:spMk id="50" creationId="{82DFE155-3555-734C-BDD5-6077334C89B0}"/>
          </ac:spMkLst>
        </pc:spChg>
      </pc:sldChg>
      <pc:sldChg chg="modSp add mod">
        <pc:chgData name="Glatt, Hannah" userId="03d14ea4-e2cd-48c3-824c-89924a6dc6d5" providerId="ADAL" clId="{331D379E-8B68-3B4C-B3D0-BFB7A7DC8E27}" dt="2021-06-11T13:28:08" v="2357"/>
        <pc:sldMkLst>
          <pc:docMk/>
          <pc:sldMk cId="1020818937" sldId="358"/>
        </pc:sldMkLst>
        <pc:spChg chg="mod">
          <ac:chgData name="Glatt, Hannah" userId="03d14ea4-e2cd-48c3-824c-89924a6dc6d5" providerId="ADAL" clId="{331D379E-8B68-3B4C-B3D0-BFB7A7DC8E27}" dt="2021-06-11T13:28:08" v="2357"/>
          <ac:spMkLst>
            <pc:docMk/>
            <pc:sldMk cId="1020818937" sldId="358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47:53.480" v="1489"/>
          <ac:spMkLst>
            <pc:docMk/>
            <pc:sldMk cId="1020818937" sldId="358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1T12:48:01.487" v="1490"/>
          <ac:spMkLst>
            <pc:docMk/>
            <pc:sldMk cId="1020818937" sldId="358"/>
            <ac:spMk id="15" creationId="{B8E5F2D9-ABBA-6D4D-B4B7-8F69AB94D960}"/>
          </ac:spMkLst>
        </pc:spChg>
        <pc:spChg chg="mod">
          <ac:chgData name="Glatt, Hannah" userId="03d14ea4-e2cd-48c3-824c-89924a6dc6d5" providerId="ADAL" clId="{331D379E-8B68-3B4C-B3D0-BFB7A7DC8E27}" dt="2021-06-11T12:47:17.422" v="1476" actId="20577"/>
          <ac:spMkLst>
            <pc:docMk/>
            <pc:sldMk cId="1020818937" sldId="358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19:59.501" v="2010"/>
          <ac:spMkLst>
            <pc:docMk/>
            <pc:sldMk cId="1020818937" sldId="358"/>
            <ac:spMk id="56" creationId="{05D40ADF-7B4C-EA40-A330-44E4843DF147}"/>
          </ac:spMkLst>
        </pc:spChg>
      </pc:sldChg>
      <pc:sldChg chg="addSp delSp modSp add mod">
        <pc:chgData name="Glatt, Hannah" userId="03d14ea4-e2cd-48c3-824c-89924a6dc6d5" providerId="ADAL" clId="{331D379E-8B68-3B4C-B3D0-BFB7A7DC8E27}" dt="2021-06-11T13:28:04.903" v="2356"/>
        <pc:sldMkLst>
          <pc:docMk/>
          <pc:sldMk cId="4093491911" sldId="359"/>
        </pc:sldMkLst>
        <pc:spChg chg="mod">
          <ac:chgData name="Glatt, Hannah" userId="03d14ea4-e2cd-48c3-824c-89924a6dc6d5" providerId="ADAL" clId="{331D379E-8B68-3B4C-B3D0-BFB7A7DC8E27}" dt="2021-06-11T13:28:04.903" v="2356"/>
          <ac:spMkLst>
            <pc:docMk/>
            <pc:sldMk cId="4093491911" sldId="359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48:44.826" v="1506" actId="20577"/>
          <ac:spMkLst>
            <pc:docMk/>
            <pc:sldMk cId="4093491911" sldId="359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2:48:08.853" v="1492"/>
          <ac:spMkLst>
            <pc:docMk/>
            <pc:sldMk cId="4093491911" sldId="359"/>
            <ac:spMk id="23" creationId="{3FDD2CBA-4CE9-CE4B-9C26-F39AED2AE92E}"/>
          </ac:spMkLst>
        </pc:spChg>
        <pc:spChg chg="add mod">
          <ac:chgData name="Glatt, Hannah" userId="03d14ea4-e2cd-48c3-824c-89924a6dc6d5" providerId="ADAL" clId="{331D379E-8B68-3B4C-B3D0-BFB7A7DC8E27}" dt="2021-06-11T12:48:56.786" v="1508" actId="1076"/>
          <ac:spMkLst>
            <pc:docMk/>
            <pc:sldMk cId="4093491911" sldId="359"/>
            <ac:spMk id="24" creationId="{DBF0177D-9FB5-FF49-8892-302DCA2627CF}"/>
          </ac:spMkLst>
        </pc:spChg>
        <pc:spChg chg="del">
          <ac:chgData name="Glatt, Hannah" userId="03d14ea4-e2cd-48c3-824c-89924a6dc6d5" providerId="ADAL" clId="{331D379E-8B68-3B4C-B3D0-BFB7A7DC8E27}" dt="2021-06-11T12:48:26.580" v="1499" actId="478"/>
          <ac:spMkLst>
            <pc:docMk/>
            <pc:sldMk cId="4093491911" sldId="359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3:20:02.843" v="2011"/>
          <ac:spMkLst>
            <pc:docMk/>
            <pc:sldMk cId="4093491911" sldId="359"/>
            <ac:spMk id="33" creationId="{17206F93-9FBD-2B40-88BA-C5E74CF402AF}"/>
          </ac:spMkLst>
        </pc:spChg>
        <pc:spChg chg="del">
          <ac:chgData name="Glatt, Hannah" userId="03d14ea4-e2cd-48c3-824c-89924a6dc6d5" providerId="ADAL" clId="{331D379E-8B68-3B4C-B3D0-BFB7A7DC8E27}" dt="2021-06-11T12:48:08.400" v="1491" actId="478"/>
          <ac:spMkLst>
            <pc:docMk/>
            <pc:sldMk cId="4093491911" sldId="359"/>
            <ac:spMk id="34" creationId="{8796BA29-6F69-694B-9FA1-CA1ADACED03A}"/>
          </ac:spMkLst>
        </pc:spChg>
        <pc:spChg chg="mod">
          <ac:chgData name="Glatt, Hannah" userId="03d14ea4-e2cd-48c3-824c-89924a6dc6d5" providerId="ADAL" clId="{331D379E-8B68-3B4C-B3D0-BFB7A7DC8E27}" dt="2021-06-11T12:48:46.318" v="1507" actId="20577"/>
          <ac:spMkLst>
            <pc:docMk/>
            <pc:sldMk cId="4093491911" sldId="359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2:47:21.924" v="1484" actId="20577"/>
          <ac:spMkLst>
            <pc:docMk/>
            <pc:sldMk cId="4093491911" sldId="359"/>
            <ac:spMk id="50" creationId="{82DFE155-3555-734C-BDD5-6077334C89B0}"/>
          </ac:spMkLst>
        </pc:spChg>
        <pc:cxnChg chg="mod">
          <ac:chgData name="Glatt, Hannah" userId="03d14ea4-e2cd-48c3-824c-89924a6dc6d5" providerId="ADAL" clId="{331D379E-8B68-3B4C-B3D0-BFB7A7DC8E27}" dt="2021-06-11T12:48:26.580" v="1499" actId="478"/>
          <ac:cxnSpMkLst>
            <pc:docMk/>
            <pc:sldMk cId="4093491911" sldId="359"/>
            <ac:cxnSpMk id="25" creationId="{B2F0F5E5-FFE0-134D-8222-0DD5A34F3157}"/>
          </ac:cxnSpMkLst>
        </pc:cxnChg>
        <pc:cxnChg chg="mod">
          <ac:chgData name="Glatt, Hannah" userId="03d14ea4-e2cd-48c3-824c-89924a6dc6d5" providerId="ADAL" clId="{331D379E-8B68-3B4C-B3D0-BFB7A7DC8E27}" dt="2021-06-11T12:48:26.580" v="1499" actId="478"/>
          <ac:cxnSpMkLst>
            <pc:docMk/>
            <pc:sldMk cId="4093491911" sldId="359"/>
            <ac:cxnSpMk id="27" creationId="{954ED094-5163-174D-80E1-3BE62A08E949}"/>
          </ac:cxnSpMkLst>
        </pc:cxnChg>
      </pc:sldChg>
      <pc:sldChg chg="modSp add mod">
        <pc:chgData name="Glatt, Hannah" userId="03d14ea4-e2cd-48c3-824c-89924a6dc6d5" providerId="ADAL" clId="{331D379E-8B68-3B4C-B3D0-BFB7A7DC8E27}" dt="2021-06-11T13:27:52.245" v="2353"/>
        <pc:sldMkLst>
          <pc:docMk/>
          <pc:sldMk cId="3047541340" sldId="360"/>
        </pc:sldMkLst>
        <pc:spChg chg="mod">
          <ac:chgData name="Glatt, Hannah" userId="03d14ea4-e2cd-48c3-824c-89924a6dc6d5" providerId="ADAL" clId="{331D379E-8B68-3B4C-B3D0-BFB7A7DC8E27}" dt="2021-06-11T13:27:52.245" v="2353"/>
          <ac:spMkLst>
            <pc:docMk/>
            <pc:sldMk cId="3047541340" sldId="360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51:46.819" v="1527"/>
          <ac:spMkLst>
            <pc:docMk/>
            <pc:sldMk cId="3047541340" sldId="360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1T12:51:33.197" v="1525"/>
          <ac:spMkLst>
            <pc:docMk/>
            <pc:sldMk cId="3047541340" sldId="360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2:51:13.099" v="1519" actId="20577"/>
          <ac:spMkLst>
            <pc:docMk/>
            <pc:sldMk cId="3047541340" sldId="360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20:05.671" v="2012"/>
          <ac:spMkLst>
            <pc:docMk/>
            <pc:sldMk cId="3047541340" sldId="360"/>
            <ac:spMk id="56" creationId="{05D40ADF-7B4C-EA40-A330-44E4843DF147}"/>
          </ac:spMkLst>
        </pc:spChg>
      </pc:sldChg>
      <pc:sldChg chg="addSp delSp modSp add mod">
        <pc:chgData name="Glatt, Hannah" userId="03d14ea4-e2cd-48c3-824c-89924a6dc6d5" providerId="ADAL" clId="{331D379E-8B68-3B4C-B3D0-BFB7A7DC8E27}" dt="2021-06-11T13:27:49.270" v="2352"/>
        <pc:sldMkLst>
          <pc:docMk/>
          <pc:sldMk cId="2326604276" sldId="361"/>
        </pc:sldMkLst>
        <pc:spChg chg="mod">
          <ac:chgData name="Glatt, Hannah" userId="03d14ea4-e2cd-48c3-824c-89924a6dc6d5" providerId="ADAL" clId="{331D379E-8B68-3B4C-B3D0-BFB7A7DC8E27}" dt="2021-06-11T13:27:49.270" v="2352"/>
          <ac:spMkLst>
            <pc:docMk/>
            <pc:sldMk cId="2326604276" sldId="361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51:56.787" v="1531" actId="20577"/>
          <ac:spMkLst>
            <pc:docMk/>
            <pc:sldMk cId="2326604276" sldId="361"/>
            <ac:spMk id="23" creationId="{3FDD2CBA-4CE9-CE4B-9C26-F39AED2AE92E}"/>
          </ac:spMkLst>
        </pc:spChg>
        <pc:spChg chg="del">
          <ac:chgData name="Glatt, Hannah" userId="03d14ea4-e2cd-48c3-824c-89924a6dc6d5" providerId="ADAL" clId="{331D379E-8B68-3B4C-B3D0-BFB7A7DC8E27}" dt="2021-06-11T12:51:51.873" v="1528" actId="478"/>
          <ac:spMkLst>
            <pc:docMk/>
            <pc:sldMk cId="2326604276" sldId="361"/>
            <ac:spMk id="24" creationId="{DBF0177D-9FB5-FF49-8892-302DCA2627CF}"/>
          </ac:spMkLst>
        </pc:spChg>
        <pc:spChg chg="add mod">
          <ac:chgData name="Glatt, Hannah" userId="03d14ea4-e2cd-48c3-824c-89924a6dc6d5" providerId="ADAL" clId="{331D379E-8B68-3B4C-B3D0-BFB7A7DC8E27}" dt="2021-06-11T12:51:52.278" v="1529"/>
          <ac:spMkLst>
            <pc:docMk/>
            <pc:sldMk cId="2326604276" sldId="361"/>
            <ac:spMk id="26" creationId="{A3CD653B-A907-1F42-9397-4C0262481B59}"/>
          </ac:spMkLst>
        </pc:spChg>
        <pc:spChg chg="add mod">
          <ac:chgData name="Glatt, Hannah" userId="03d14ea4-e2cd-48c3-824c-89924a6dc6d5" providerId="ADAL" clId="{331D379E-8B68-3B4C-B3D0-BFB7A7DC8E27}" dt="2021-06-11T12:52:03.804" v="1533"/>
          <ac:spMkLst>
            <pc:docMk/>
            <pc:sldMk cId="2326604276" sldId="361"/>
            <ac:spMk id="28" creationId="{1770735B-270B-D741-92E9-DC56DFA32D0A}"/>
          </ac:spMkLst>
        </pc:spChg>
        <pc:spChg chg="mod">
          <ac:chgData name="Glatt, Hannah" userId="03d14ea4-e2cd-48c3-824c-89924a6dc6d5" providerId="ADAL" clId="{331D379E-8B68-3B4C-B3D0-BFB7A7DC8E27}" dt="2021-06-11T13:20:08.337" v="2013"/>
          <ac:spMkLst>
            <pc:docMk/>
            <pc:sldMk cId="2326604276" sldId="361"/>
            <ac:spMk id="33" creationId="{17206F93-9FBD-2B40-88BA-C5E74CF402AF}"/>
          </ac:spMkLst>
        </pc:spChg>
        <pc:spChg chg="del">
          <ac:chgData name="Glatt, Hannah" userId="03d14ea4-e2cd-48c3-824c-89924a6dc6d5" providerId="ADAL" clId="{331D379E-8B68-3B4C-B3D0-BFB7A7DC8E27}" dt="2021-06-11T12:52:03.358" v="1532" actId="478"/>
          <ac:spMkLst>
            <pc:docMk/>
            <pc:sldMk cId="2326604276" sldId="361"/>
            <ac:spMk id="35" creationId="{7E9C3FFC-2CB7-AF47-BD5E-4FC448662226}"/>
          </ac:spMkLst>
        </pc:spChg>
        <pc:spChg chg="mod">
          <ac:chgData name="Glatt, Hannah" userId="03d14ea4-e2cd-48c3-824c-89924a6dc6d5" providerId="ADAL" clId="{331D379E-8B68-3B4C-B3D0-BFB7A7DC8E27}" dt="2021-06-11T12:51:16.210" v="1523" actId="20577"/>
          <ac:spMkLst>
            <pc:docMk/>
            <pc:sldMk cId="2326604276" sldId="361"/>
            <ac:spMk id="50" creationId="{82DFE155-3555-734C-BDD5-6077334C89B0}"/>
          </ac:spMkLst>
        </pc:spChg>
      </pc:sldChg>
      <pc:sldChg chg="modSp add mod">
        <pc:chgData name="Glatt, Hannah" userId="03d14ea4-e2cd-48c3-824c-89924a6dc6d5" providerId="ADAL" clId="{331D379E-8B68-3B4C-B3D0-BFB7A7DC8E27}" dt="2021-06-11T13:27:45.924" v="2351"/>
        <pc:sldMkLst>
          <pc:docMk/>
          <pc:sldMk cId="2541018310" sldId="362"/>
        </pc:sldMkLst>
        <pc:spChg chg="mod">
          <ac:chgData name="Glatt, Hannah" userId="03d14ea4-e2cd-48c3-824c-89924a6dc6d5" providerId="ADAL" clId="{331D379E-8B68-3B4C-B3D0-BFB7A7DC8E27}" dt="2021-06-11T13:27:45.924" v="2351"/>
          <ac:spMkLst>
            <pc:docMk/>
            <pc:sldMk cId="2541018310" sldId="362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52:52.903" v="1543" actId="20577"/>
          <ac:spMkLst>
            <pc:docMk/>
            <pc:sldMk cId="2541018310" sldId="362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20:11.280" v="2014"/>
          <ac:spMkLst>
            <pc:docMk/>
            <pc:sldMk cId="2541018310" sldId="362"/>
            <ac:spMk id="56" creationId="{05D40ADF-7B4C-EA40-A330-44E4843DF147}"/>
          </ac:spMkLst>
        </pc:spChg>
      </pc:sldChg>
      <pc:sldChg chg="addSp delSp modSp add mod">
        <pc:chgData name="Glatt, Hannah" userId="03d14ea4-e2cd-48c3-824c-89924a6dc6d5" providerId="ADAL" clId="{331D379E-8B68-3B4C-B3D0-BFB7A7DC8E27}" dt="2021-06-11T13:27:42.920" v="2350"/>
        <pc:sldMkLst>
          <pc:docMk/>
          <pc:sldMk cId="3710645281" sldId="363"/>
        </pc:sldMkLst>
        <pc:spChg chg="mod">
          <ac:chgData name="Glatt, Hannah" userId="03d14ea4-e2cd-48c3-824c-89924a6dc6d5" providerId="ADAL" clId="{331D379E-8B68-3B4C-B3D0-BFB7A7DC8E27}" dt="2021-06-11T13:27:42.920" v="2350"/>
          <ac:spMkLst>
            <pc:docMk/>
            <pc:sldMk cId="3710645281" sldId="363"/>
            <ac:spMk id="3" creationId="{F703C03C-5396-A141-AA04-6ED583CB80F3}"/>
          </ac:spMkLst>
        </pc:spChg>
        <pc:spChg chg="del">
          <ac:chgData name="Glatt, Hannah" userId="03d14ea4-e2cd-48c3-824c-89924a6dc6d5" providerId="ADAL" clId="{331D379E-8B68-3B4C-B3D0-BFB7A7DC8E27}" dt="2021-06-11T12:53:29.693" v="1550" actId="478"/>
          <ac:spMkLst>
            <pc:docMk/>
            <pc:sldMk cId="3710645281" sldId="363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2:53:30.008" v="1551"/>
          <ac:spMkLst>
            <pc:docMk/>
            <pc:sldMk cId="3710645281" sldId="363"/>
            <ac:spMk id="24" creationId="{6F568A38-FD67-6840-B227-DA49D71B33F3}"/>
          </ac:spMkLst>
        </pc:spChg>
        <pc:spChg chg="mod">
          <ac:chgData name="Glatt, Hannah" userId="03d14ea4-e2cd-48c3-824c-89924a6dc6d5" providerId="ADAL" clId="{331D379E-8B68-3B4C-B3D0-BFB7A7DC8E27}" dt="2021-06-11T12:53:22.734" v="1549" actId="20577"/>
          <ac:spMkLst>
            <pc:docMk/>
            <pc:sldMk cId="3710645281" sldId="363"/>
            <ac:spMk id="28" creationId="{1770735B-270B-D741-92E9-DC56DFA32D0A}"/>
          </ac:spMkLst>
        </pc:spChg>
        <pc:spChg chg="mod">
          <ac:chgData name="Glatt, Hannah" userId="03d14ea4-e2cd-48c3-824c-89924a6dc6d5" providerId="ADAL" clId="{331D379E-8B68-3B4C-B3D0-BFB7A7DC8E27}" dt="2021-06-11T13:20:14.219" v="2015"/>
          <ac:spMkLst>
            <pc:docMk/>
            <pc:sldMk cId="3710645281" sldId="363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2:52:57.583" v="1548" actId="20577"/>
          <ac:spMkLst>
            <pc:docMk/>
            <pc:sldMk cId="3710645281" sldId="363"/>
            <ac:spMk id="50" creationId="{82DFE155-3555-734C-BDD5-6077334C89B0}"/>
          </ac:spMkLst>
        </pc:spChg>
        <pc:cxnChg chg="mod">
          <ac:chgData name="Glatt, Hannah" userId="03d14ea4-e2cd-48c3-824c-89924a6dc6d5" providerId="ADAL" clId="{331D379E-8B68-3B4C-B3D0-BFB7A7DC8E27}" dt="2021-06-11T12:53:29.693" v="1550" actId="478"/>
          <ac:cxnSpMkLst>
            <pc:docMk/>
            <pc:sldMk cId="3710645281" sldId="363"/>
            <ac:cxnSpMk id="8" creationId="{247A5F28-921A-B240-A709-4FE1782BEEC6}"/>
          </ac:cxnSpMkLst>
        </pc:cxnChg>
        <pc:cxnChg chg="mod">
          <ac:chgData name="Glatt, Hannah" userId="03d14ea4-e2cd-48c3-824c-89924a6dc6d5" providerId="ADAL" clId="{331D379E-8B68-3B4C-B3D0-BFB7A7DC8E27}" dt="2021-06-11T12:53:29.693" v="1550" actId="478"/>
          <ac:cxnSpMkLst>
            <pc:docMk/>
            <pc:sldMk cId="3710645281" sldId="363"/>
            <ac:cxnSpMk id="17" creationId="{2C958E27-F52B-E54F-A66B-28EB7BCF1CA2}"/>
          </ac:cxnSpMkLst>
        </pc:cxnChg>
      </pc:sldChg>
      <pc:sldChg chg="modSp add mod">
        <pc:chgData name="Glatt, Hannah" userId="03d14ea4-e2cd-48c3-824c-89924a6dc6d5" providerId="ADAL" clId="{331D379E-8B68-3B4C-B3D0-BFB7A7DC8E27}" dt="2021-06-11T13:27:40.019" v="2349"/>
        <pc:sldMkLst>
          <pc:docMk/>
          <pc:sldMk cId="2044875003" sldId="364"/>
        </pc:sldMkLst>
        <pc:spChg chg="mod">
          <ac:chgData name="Glatt, Hannah" userId="03d14ea4-e2cd-48c3-824c-89924a6dc6d5" providerId="ADAL" clId="{331D379E-8B68-3B4C-B3D0-BFB7A7DC8E27}" dt="2021-06-11T13:27:40.019" v="2349"/>
          <ac:spMkLst>
            <pc:docMk/>
            <pc:sldMk cId="2044875003" sldId="364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54:40.185" v="1570"/>
          <ac:spMkLst>
            <pc:docMk/>
            <pc:sldMk cId="2044875003" sldId="364"/>
            <ac:spMk id="15" creationId="{B8E5F2D9-ABBA-6D4D-B4B7-8F69AB94D960}"/>
          </ac:spMkLst>
        </pc:spChg>
        <pc:spChg chg="mod">
          <ac:chgData name="Glatt, Hannah" userId="03d14ea4-e2cd-48c3-824c-89924a6dc6d5" providerId="ADAL" clId="{331D379E-8B68-3B4C-B3D0-BFB7A7DC8E27}" dt="2021-06-11T12:54:31.555" v="1569"/>
          <ac:spMkLst>
            <pc:docMk/>
            <pc:sldMk cId="2044875003" sldId="364"/>
            <ac:spMk id="26" creationId="{CA7E2ABB-292B-1948-8535-25E22FE5C7AF}"/>
          </ac:spMkLst>
        </pc:spChg>
        <pc:spChg chg="mod">
          <ac:chgData name="Glatt, Hannah" userId="03d14ea4-e2cd-48c3-824c-89924a6dc6d5" providerId="ADAL" clId="{331D379E-8B68-3B4C-B3D0-BFB7A7DC8E27}" dt="2021-06-11T12:54:03.994" v="1560" actId="20577"/>
          <ac:spMkLst>
            <pc:docMk/>
            <pc:sldMk cId="2044875003" sldId="364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20:17.011" v="2016"/>
          <ac:spMkLst>
            <pc:docMk/>
            <pc:sldMk cId="2044875003" sldId="364"/>
            <ac:spMk id="56" creationId="{05D40ADF-7B4C-EA40-A330-44E4843DF147}"/>
          </ac:spMkLst>
        </pc:spChg>
      </pc:sldChg>
      <pc:sldChg chg="addSp delSp modSp add mod">
        <pc:chgData name="Glatt, Hannah" userId="03d14ea4-e2cd-48c3-824c-89924a6dc6d5" providerId="ADAL" clId="{331D379E-8B68-3B4C-B3D0-BFB7A7DC8E27}" dt="2021-06-11T13:27:36.030" v="2348"/>
        <pc:sldMkLst>
          <pc:docMk/>
          <pc:sldMk cId="649561277" sldId="365"/>
        </pc:sldMkLst>
        <pc:spChg chg="mod">
          <ac:chgData name="Glatt, Hannah" userId="03d14ea4-e2cd-48c3-824c-89924a6dc6d5" providerId="ADAL" clId="{331D379E-8B68-3B4C-B3D0-BFB7A7DC8E27}" dt="2021-06-11T13:27:36.030" v="2348"/>
          <ac:spMkLst>
            <pc:docMk/>
            <pc:sldMk cId="649561277" sldId="365"/>
            <ac:spMk id="3" creationId="{F703C03C-5396-A141-AA04-6ED583CB80F3}"/>
          </ac:spMkLst>
        </pc:spChg>
        <pc:spChg chg="del">
          <ac:chgData name="Glatt, Hannah" userId="03d14ea4-e2cd-48c3-824c-89924a6dc6d5" providerId="ADAL" clId="{331D379E-8B68-3B4C-B3D0-BFB7A7DC8E27}" dt="2021-06-11T12:54:46.847" v="1571" actId="478"/>
          <ac:spMkLst>
            <pc:docMk/>
            <pc:sldMk cId="649561277" sldId="365"/>
            <ac:spMk id="24" creationId="{6F568A38-FD67-6840-B227-DA49D71B33F3}"/>
          </ac:spMkLst>
        </pc:spChg>
        <pc:spChg chg="mod">
          <ac:chgData name="Glatt, Hannah" userId="03d14ea4-e2cd-48c3-824c-89924a6dc6d5" providerId="ADAL" clId="{331D379E-8B68-3B4C-B3D0-BFB7A7DC8E27}" dt="2021-06-11T12:54:53.368" v="1573" actId="20577"/>
          <ac:spMkLst>
            <pc:docMk/>
            <pc:sldMk cId="649561277" sldId="365"/>
            <ac:spMk id="26" creationId="{A3CD653B-A907-1F42-9397-4C0262481B59}"/>
          </ac:spMkLst>
        </pc:spChg>
        <pc:spChg chg="del">
          <ac:chgData name="Glatt, Hannah" userId="03d14ea4-e2cd-48c3-824c-89924a6dc6d5" providerId="ADAL" clId="{331D379E-8B68-3B4C-B3D0-BFB7A7DC8E27}" dt="2021-06-11T12:55:02.265" v="1574" actId="478"/>
          <ac:spMkLst>
            <pc:docMk/>
            <pc:sldMk cId="649561277" sldId="365"/>
            <ac:spMk id="28" creationId="{1770735B-270B-D741-92E9-DC56DFA32D0A}"/>
          </ac:spMkLst>
        </pc:spChg>
        <pc:spChg chg="mod">
          <ac:chgData name="Glatt, Hannah" userId="03d14ea4-e2cd-48c3-824c-89924a6dc6d5" providerId="ADAL" clId="{331D379E-8B68-3B4C-B3D0-BFB7A7DC8E27}" dt="2021-06-11T13:20:19.809" v="2017"/>
          <ac:spMkLst>
            <pc:docMk/>
            <pc:sldMk cId="649561277" sldId="365"/>
            <ac:spMk id="33" creationId="{17206F93-9FBD-2B40-88BA-C5E74CF402AF}"/>
          </ac:spMkLst>
        </pc:spChg>
        <pc:spChg chg="add mod">
          <ac:chgData name="Glatt, Hannah" userId="03d14ea4-e2cd-48c3-824c-89924a6dc6d5" providerId="ADAL" clId="{331D379E-8B68-3B4C-B3D0-BFB7A7DC8E27}" dt="2021-06-11T12:54:47.295" v="1572"/>
          <ac:spMkLst>
            <pc:docMk/>
            <pc:sldMk cId="649561277" sldId="365"/>
            <ac:spMk id="34" creationId="{A89D3937-0973-6644-BDC5-5F37FDA55D90}"/>
          </ac:spMkLst>
        </pc:spChg>
        <pc:spChg chg="add mod">
          <ac:chgData name="Glatt, Hannah" userId="03d14ea4-e2cd-48c3-824c-89924a6dc6d5" providerId="ADAL" clId="{331D379E-8B68-3B4C-B3D0-BFB7A7DC8E27}" dt="2021-06-11T12:55:02.756" v="1575"/>
          <ac:spMkLst>
            <pc:docMk/>
            <pc:sldMk cId="649561277" sldId="365"/>
            <ac:spMk id="35" creationId="{1658515F-8735-B346-96FF-31D17FE7C72A}"/>
          </ac:spMkLst>
        </pc:spChg>
        <pc:spChg chg="mod">
          <ac:chgData name="Glatt, Hannah" userId="03d14ea4-e2cd-48c3-824c-89924a6dc6d5" providerId="ADAL" clId="{331D379E-8B68-3B4C-B3D0-BFB7A7DC8E27}" dt="2021-06-11T12:54:08.726" v="1566" actId="20577"/>
          <ac:spMkLst>
            <pc:docMk/>
            <pc:sldMk cId="649561277" sldId="365"/>
            <ac:spMk id="50" creationId="{82DFE155-3555-734C-BDD5-6077334C89B0}"/>
          </ac:spMkLst>
        </pc:spChg>
      </pc:sldChg>
      <pc:sldChg chg="modSp add mod">
        <pc:chgData name="Glatt, Hannah" userId="03d14ea4-e2cd-48c3-824c-89924a6dc6d5" providerId="ADAL" clId="{331D379E-8B68-3B4C-B3D0-BFB7A7DC8E27}" dt="2021-06-11T13:27:32.938" v="2347"/>
        <pc:sldMkLst>
          <pc:docMk/>
          <pc:sldMk cId="1587327632" sldId="366"/>
        </pc:sldMkLst>
        <pc:spChg chg="mod">
          <ac:chgData name="Glatt, Hannah" userId="03d14ea4-e2cd-48c3-824c-89924a6dc6d5" providerId="ADAL" clId="{331D379E-8B68-3B4C-B3D0-BFB7A7DC8E27}" dt="2021-06-11T13:27:32.938" v="2347"/>
          <ac:spMkLst>
            <pc:docMk/>
            <pc:sldMk cId="1587327632" sldId="366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2:59:17.052" v="1588"/>
          <ac:spMkLst>
            <pc:docMk/>
            <pc:sldMk cId="1587327632" sldId="366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1T12:59:36.480" v="1590"/>
          <ac:spMkLst>
            <pc:docMk/>
            <pc:sldMk cId="1587327632" sldId="366"/>
            <ac:spMk id="15" creationId="{B8E5F2D9-ABBA-6D4D-B4B7-8F69AB94D960}"/>
          </ac:spMkLst>
        </pc:spChg>
        <pc:spChg chg="mod">
          <ac:chgData name="Glatt, Hannah" userId="03d14ea4-e2cd-48c3-824c-89924a6dc6d5" providerId="ADAL" clId="{331D379E-8B68-3B4C-B3D0-BFB7A7DC8E27}" dt="2021-06-11T12:59:27.490" v="1589"/>
          <ac:spMkLst>
            <pc:docMk/>
            <pc:sldMk cId="1587327632" sldId="366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1T12:58:37.697" v="1580" actId="20577"/>
          <ac:spMkLst>
            <pc:docMk/>
            <pc:sldMk cId="1587327632" sldId="366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20:27.664" v="2018"/>
          <ac:spMkLst>
            <pc:docMk/>
            <pc:sldMk cId="1587327632" sldId="366"/>
            <ac:spMk id="56" creationId="{05D40ADF-7B4C-EA40-A330-44E4843DF147}"/>
          </ac:spMkLst>
        </pc:spChg>
      </pc:sldChg>
      <pc:sldChg chg="addSp delSp modSp add mod">
        <pc:chgData name="Glatt, Hannah" userId="03d14ea4-e2cd-48c3-824c-89924a6dc6d5" providerId="ADAL" clId="{331D379E-8B68-3B4C-B3D0-BFB7A7DC8E27}" dt="2021-06-11T13:27:30.746" v="2346"/>
        <pc:sldMkLst>
          <pc:docMk/>
          <pc:sldMk cId="1813622103" sldId="367"/>
        </pc:sldMkLst>
        <pc:spChg chg="mod">
          <ac:chgData name="Glatt, Hannah" userId="03d14ea4-e2cd-48c3-824c-89924a6dc6d5" providerId="ADAL" clId="{331D379E-8B68-3B4C-B3D0-BFB7A7DC8E27}" dt="2021-06-11T13:27:30.746" v="2346"/>
          <ac:spMkLst>
            <pc:docMk/>
            <pc:sldMk cId="1813622103" sldId="367"/>
            <ac:spMk id="3" creationId="{F703C03C-5396-A141-AA04-6ED583CB80F3}"/>
          </ac:spMkLst>
        </pc:spChg>
        <pc:spChg chg="del">
          <ac:chgData name="Glatt, Hannah" userId="03d14ea4-e2cd-48c3-824c-89924a6dc6d5" providerId="ADAL" clId="{331D379E-8B68-3B4C-B3D0-BFB7A7DC8E27}" dt="2021-06-11T12:59:58.023" v="1593" actId="478"/>
          <ac:spMkLst>
            <pc:docMk/>
            <pc:sldMk cId="1813622103" sldId="367"/>
            <ac:spMk id="23" creationId="{3FDD2CBA-4CE9-CE4B-9C26-F39AED2AE92E}"/>
          </ac:spMkLst>
        </pc:spChg>
        <pc:spChg chg="add mod">
          <ac:chgData name="Glatt, Hannah" userId="03d14ea4-e2cd-48c3-824c-89924a6dc6d5" providerId="ADAL" clId="{331D379E-8B68-3B4C-B3D0-BFB7A7DC8E27}" dt="2021-06-11T12:59:49.705" v="1592"/>
          <ac:spMkLst>
            <pc:docMk/>
            <pc:sldMk cId="1813622103" sldId="367"/>
            <ac:spMk id="24" creationId="{FDADC632-A738-1A4B-9FCE-9D7516A70AA5}"/>
          </ac:spMkLst>
        </pc:spChg>
        <pc:spChg chg="add mod">
          <ac:chgData name="Glatt, Hannah" userId="03d14ea4-e2cd-48c3-824c-89924a6dc6d5" providerId="ADAL" clId="{331D379E-8B68-3B4C-B3D0-BFB7A7DC8E27}" dt="2021-06-11T13:00:09.042" v="1596"/>
          <ac:spMkLst>
            <pc:docMk/>
            <pc:sldMk cId="1813622103" sldId="367"/>
            <ac:spMk id="28" creationId="{49839195-15B0-F04C-A518-B82AA39DECD8}"/>
          </ac:spMkLst>
        </pc:spChg>
        <pc:spChg chg="mod">
          <ac:chgData name="Glatt, Hannah" userId="03d14ea4-e2cd-48c3-824c-89924a6dc6d5" providerId="ADAL" clId="{331D379E-8B68-3B4C-B3D0-BFB7A7DC8E27}" dt="2021-06-11T13:20:30.504" v="2019"/>
          <ac:spMkLst>
            <pc:docMk/>
            <pc:sldMk cId="1813622103" sldId="367"/>
            <ac:spMk id="33" creationId="{17206F93-9FBD-2B40-88BA-C5E74CF402AF}"/>
          </ac:spMkLst>
        </pc:spChg>
        <pc:spChg chg="mod">
          <ac:chgData name="Glatt, Hannah" userId="03d14ea4-e2cd-48c3-824c-89924a6dc6d5" providerId="ADAL" clId="{331D379E-8B68-3B4C-B3D0-BFB7A7DC8E27}" dt="2021-06-11T13:00:02.525" v="1595" actId="20577"/>
          <ac:spMkLst>
            <pc:docMk/>
            <pc:sldMk cId="1813622103" sldId="367"/>
            <ac:spMk id="34" creationId="{A89D3937-0973-6644-BDC5-5F37FDA55D90}"/>
          </ac:spMkLst>
        </pc:spChg>
        <pc:spChg chg="del">
          <ac:chgData name="Glatt, Hannah" userId="03d14ea4-e2cd-48c3-824c-89924a6dc6d5" providerId="ADAL" clId="{331D379E-8B68-3B4C-B3D0-BFB7A7DC8E27}" dt="2021-06-11T12:59:48.641" v="1591" actId="478"/>
          <ac:spMkLst>
            <pc:docMk/>
            <pc:sldMk cId="1813622103" sldId="367"/>
            <ac:spMk id="35" creationId="{1658515F-8735-B346-96FF-31D17FE7C72A}"/>
          </ac:spMkLst>
        </pc:spChg>
        <pc:spChg chg="mod">
          <ac:chgData name="Glatt, Hannah" userId="03d14ea4-e2cd-48c3-824c-89924a6dc6d5" providerId="ADAL" clId="{331D379E-8B68-3B4C-B3D0-BFB7A7DC8E27}" dt="2021-06-11T12:58:43.078" v="1582" actId="20577"/>
          <ac:spMkLst>
            <pc:docMk/>
            <pc:sldMk cId="1813622103" sldId="367"/>
            <ac:spMk id="50" creationId="{82DFE155-3555-734C-BDD5-6077334C89B0}"/>
          </ac:spMkLst>
        </pc:spChg>
      </pc:sldChg>
      <pc:sldChg chg="addSp modSp add mod">
        <pc:chgData name="Glatt, Hannah" userId="03d14ea4-e2cd-48c3-824c-89924a6dc6d5" providerId="ADAL" clId="{331D379E-8B68-3B4C-B3D0-BFB7A7DC8E27}" dt="2021-06-11T15:25:02.754" v="2421" actId="1036"/>
        <pc:sldMkLst>
          <pc:docMk/>
          <pc:sldMk cId="1543353806" sldId="368"/>
        </pc:sldMkLst>
        <pc:spChg chg="mod">
          <ac:chgData name="Glatt, Hannah" userId="03d14ea4-e2cd-48c3-824c-89924a6dc6d5" providerId="ADAL" clId="{331D379E-8B68-3B4C-B3D0-BFB7A7DC8E27}" dt="2021-06-11T13:27:28.506" v="2345"/>
          <ac:spMkLst>
            <pc:docMk/>
            <pc:sldMk cId="1543353806" sldId="368"/>
            <ac:spMk id="3" creationId="{F703C03C-5396-A141-AA04-6ED583CB80F3}"/>
          </ac:spMkLst>
        </pc:spChg>
        <pc:spChg chg="mod">
          <ac:chgData name="Glatt, Hannah" userId="03d14ea4-e2cd-48c3-824c-89924a6dc6d5" providerId="ADAL" clId="{331D379E-8B68-3B4C-B3D0-BFB7A7DC8E27}" dt="2021-06-11T13:01:58.720" v="1623"/>
          <ac:spMkLst>
            <pc:docMk/>
            <pc:sldMk cId="1543353806" sldId="368"/>
            <ac:spMk id="9" creationId="{76E547FD-0E68-5142-A910-F0972534A928}"/>
          </ac:spMkLst>
        </pc:spChg>
        <pc:spChg chg="mod">
          <ac:chgData name="Glatt, Hannah" userId="03d14ea4-e2cd-48c3-824c-89924a6dc6d5" providerId="ADAL" clId="{331D379E-8B68-3B4C-B3D0-BFB7A7DC8E27}" dt="2021-06-11T13:02:35.448" v="1627"/>
          <ac:spMkLst>
            <pc:docMk/>
            <pc:sldMk cId="1543353806" sldId="368"/>
            <ac:spMk id="15" creationId="{B8E5F2D9-ABBA-6D4D-B4B7-8F69AB94D960}"/>
          </ac:spMkLst>
        </pc:spChg>
        <pc:spChg chg="add mod">
          <ac:chgData name="Glatt, Hannah" userId="03d14ea4-e2cd-48c3-824c-89924a6dc6d5" providerId="ADAL" clId="{331D379E-8B68-3B4C-B3D0-BFB7A7DC8E27}" dt="2021-06-11T15:25:02.754" v="2421" actId="1036"/>
          <ac:spMkLst>
            <pc:docMk/>
            <pc:sldMk cId="1543353806" sldId="368"/>
            <ac:spMk id="22" creationId="{D4DC025D-4E7A-B14D-9A95-B82C0F172CCC}"/>
          </ac:spMkLst>
        </pc:spChg>
        <pc:spChg chg="mod">
          <ac:chgData name="Glatt, Hannah" userId="03d14ea4-e2cd-48c3-824c-89924a6dc6d5" providerId="ADAL" clId="{331D379E-8B68-3B4C-B3D0-BFB7A7DC8E27}" dt="2021-06-11T13:02:24.731" v="1626"/>
          <ac:spMkLst>
            <pc:docMk/>
            <pc:sldMk cId="1543353806" sldId="368"/>
            <ac:spMk id="28" creationId="{653CB0B9-5B3D-8142-A1CD-3382E95FAB08}"/>
          </ac:spMkLst>
        </pc:spChg>
        <pc:spChg chg="mod">
          <ac:chgData name="Glatt, Hannah" userId="03d14ea4-e2cd-48c3-824c-89924a6dc6d5" providerId="ADAL" clId="{331D379E-8B68-3B4C-B3D0-BFB7A7DC8E27}" dt="2021-06-11T15:25:02.754" v="2421" actId="1036"/>
          <ac:spMkLst>
            <pc:docMk/>
            <pc:sldMk cId="1543353806" sldId="368"/>
            <ac:spMk id="50" creationId="{82DFE155-3555-734C-BDD5-6077334C89B0}"/>
          </ac:spMkLst>
        </pc:spChg>
        <pc:spChg chg="mod">
          <ac:chgData name="Glatt, Hannah" userId="03d14ea4-e2cd-48c3-824c-89924a6dc6d5" providerId="ADAL" clId="{331D379E-8B68-3B4C-B3D0-BFB7A7DC8E27}" dt="2021-06-11T13:20:33.352" v="2020"/>
          <ac:spMkLst>
            <pc:docMk/>
            <pc:sldMk cId="1543353806" sldId="368"/>
            <ac:spMk id="56" creationId="{05D40ADF-7B4C-EA40-A330-44E4843DF147}"/>
          </ac:spMkLst>
        </pc:spChg>
      </pc:sldChg>
      <pc:sldChg chg="addSp delSp modSp add mod">
        <pc:chgData name="Glatt, Hannah" userId="03d14ea4-e2cd-48c3-824c-89924a6dc6d5" providerId="ADAL" clId="{331D379E-8B68-3B4C-B3D0-BFB7A7DC8E27}" dt="2021-06-11T15:25:26.907" v="2423"/>
        <pc:sldMkLst>
          <pc:docMk/>
          <pc:sldMk cId="962661280" sldId="369"/>
        </pc:sldMkLst>
        <pc:spChg chg="mod">
          <ac:chgData name="Glatt, Hannah" userId="03d14ea4-e2cd-48c3-824c-89924a6dc6d5" providerId="ADAL" clId="{331D379E-8B68-3B4C-B3D0-BFB7A7DC8E27}" dt="2021-06-11T13:27:24.674" v="2344" actId="20577"/>
          <ac:spMkLst>
            <pc:docMk/>
            <pc:sldMk cId="962661280" sldId="369"/>
            <ac:spMk id="3" creationId="{F703C03C-5396-A141-AA04-6ED583CB80F3}"/>
          </ac:spMkLst>
        </pc:spChg>
        <pc:spChg chg="add mod">
          <ac:chgData name="Glatt, Hannah" userId="03d14ea4-e2cd-48c3-824c-89924a6dc6d5" providerId="ADAL" clId="{331D379E-8B68-3B4C-B3D0-BFB7A7DC8E27}" dt="2021-06-11T13:02:40.306" v="1629"/>
          <ac:spMkLst>
            <pc:docMk/>
            <pc:sldMk cId="962661280" sldId="369"/>
            <ac:spMk id="23" creationId="{69E42B17-ED4A-5C49-9785-040BA3642850}"/>
          </ac:spMkLst>
        </pc:spChg>
        <pc:spChg chg="mod">
          <ac:chgData name="Glatt, Hannah" userId="03d14ea4-e2cd-48c3-824c-89924a6dc6d5" providerId="ADAL" clId="{331D379E-8B68-3B4C-B3D0-BFB7A7DC8E27}" dt="2021-06-11T13:02:42.547" v="1630" actId="20577"/>
          <ac:spMkLst>
            <pc:docMk/>
            <pc:sldMk cId="962661280" sldId="369"/>
            <ac:spMk id="24" creationId="{FDADC632-A738-1A4B-9FCE-9D7516A70AA5}"/>
          </ac:spMkLst>
        </pc:spChg>
        <pc:spChg chg="del">
          <ac:chgData name="Glatt, Hannah" userId="03d14ea4-e2cd-48c3-824c-89924a6dc6d5" providerId="ADAL" clId="{331D379E-8B68-3B4C-B3D0-BFB7A7DC8E27}" dt="2021-06-11T13:02:49.539" v="1632" actId="478"/>
          <ac:spMkLst>
            <pc:docMk/>
            <pc:sldMk cId="962661280" sldId="369"/>
            <ac:spMk id="26" creationId="{A3CD653B-A907-1F42-9397-4C0262481B59}"/>
          </ac:spMkLst>
        </pc:spChg>
        <pc:spChg chg="mod">
          <ac:chgData name="Glatt, Hannah" userId="03d14ea4-e2cd-48c3-824c-89924a6dc6d5" providerId="ADAL" clId="{331D379E-8B68-3B4C-B3D0-BFB7A7DC8E27}" dt="2021-06-11T13:02:45.104" v="1631" actId="20577"/>
          <ac:spMkLst>
            <pc:docMk/>
            <pc:sldMk cId="962661280" sldId="369"/>
            <ac:spMk id="28" creationId="{49839195-15B0-F04C-A518-B82AA39DECD8}"/>
          </ac:spMkLst>
        </pc:spChg>
        <pc:spChg chg="mod">
          <ac:chgData name="Glatt, Hannah" userId="03d14ea4-e2cd-48c3-824c-89924a6dc6d5" providerId="ADAL" clId="{331D379E-8B68-3B4C-B3D0-BFB7A7DC8E27}" dt="2021-06-11T13:20:36.118" v="2021"/>
          <ac:spMkLst>
            <pc:docMk/>
            <pc:sldMk cId="962661280" sldId="369"/>
            <ac:spMk id="33" creationId="{17206F93-9FBD-2B40-88BA-C5E74CF402AF}"/>
          </ac:spMkLst>
        </pc:spChg>
        <pc:spChg chg="del">
          <ac:chgData name="Glatt, Hannah" userId="03d14ea4-e2cd-48c3-824c-89924a6dc6d5" providerId="ADAL" clId="{331D379E-8B68-3B4C-B3D0-BFB7A7DC8E27}" dt="2021-06-11T13:02:39.867" v="1628" actId="478"/>
          <ac:spMkLst>
            <pc:docMk/>
            <pc:sldMk cId="962661280" sldId="369"/>
            <ac:spMk id="34" creationId="{A89D3937-0973-6644-BDC5-5F37FDA55D90}"/>
          </ac:spMkLst>
        </pc:spChg>
        <pc:spChg chg="add mod">
          <ac:chgData name="Glatt, Hannah" userId="03d14ea4-e2cd-48c3-824c-89924a6dc6d5" providerId="ADAL" clId="{331D379E-8B68-3B4C-B3D0-BFB7A7DC8E27}" dt="2021-06-11T13:02:50.035" v="1633"/>
          <ac:spMkLst>
            <pc:docMk/>
            <pc:sldMk cId="962661280" sldId="369"/>
            <ac:spMk id="35" creationId="{1B690621-AEBC-3E42-AB15-BFADE829DC3A}"/>
          </ac:spMkLst>
        </pc:spChg>
        <pc:spChg chg="add del mod">
          <ac:chgData name="Glatt, Hannah" userId="03d14ea4-e2cd-48c3-824c-89924a6dc6d5" providerId="ADAL" clId="{331D379E-8B68-3B4C-B3D0-BFB7A7DC8E27}" dt="2021-06-11T15:25:25.993" v="2422" actId="478"/>
          <ac:spMkLst>
            <pc:docMk/>
            <pc:sldMk cId="962661280" sldId="369"/>
            <ac:spMk id="36" creationId="{D17450ED-0587-794F-B173-7B603C48954B}"/>
          </ac:spMkLst>
        </pc:spChg>
        <pc:spChg chg="add del mod">
          <ac:chgData name="Glatt, Hannah" userId="03d14ea4-e2cd-48c3-824c-89924a6dc6d5" providerId="ADAL" clId="{331D379E-8B68-3B4C-B3D0-BFB7A7DC8E27}" dt="2021-06-11T15:25:25.993" v="2422" actId="478"/>
          <ac:spMkLst>
            <pc:docMk/>
            <pc:sldMk cId="962661280" sldId="369"/>
            <ac:spMk id="37" creationId="{37610C34-C53E-424E-9581-284B3C89ACAD}"/>
          </ac:spMkLst>
        </pc:spChg>
        <pc:spChg chg="add mod">
          <ac:chgData name="Glatt, Hannah" userId="03d14ea4-e2cd-48c3-824c-89924a6dc6d5" providerId="ADAL" clId="{331D379E-8B68-3B4C-B3D0-BFB7A7DC8E27}" dt="2021-06-11T15:25:26.907" v="2423"/>
          <ac:spMkLst>
            <pc:docMk/>
            <pc:sldMk cId="962661280" sldId="369"/>
            <ac:spMk id="38" creationId="{B4B56BB7-E319-D942-A530-324A13A31FE7}"/>
          </ac:spMkLst>
        </pc:spChg>
        <pc:spChg chg="add mod">
          <ac:chgData name="Glatt, Hannah" userId="03d14ea4-e2cd-48c3-824c-89924a6dc6d5" providerId="ADAL" clId="{331D379E-8B68-3B4C-B3D0-BFB7A7DC8E27}" dt="2021-06-11T15:25:26.907" v="2423"/>
          <ac:spMkLst>
            <pc:docMk/>
            <pc:sldMk cId="962661280" sldId="369"/>
            <ac:spMk id="39" creationId="{6E2C37E3-2068-FC43-B035-6E3407007774}"/>
          </ac:spMkLst>
        </pc:spChg>
        <pc:spChg chg="del">
          <ac:chgData name="Glatt, Hannah" userId="03d14ea4-e2cd-48c3-824c-89924a6dc6d5" providerId="ADAL" clId="{331D379E-8B68-3B4C-B3D0-BFB7A7DC8E27}" dt="2021-06-11T13:04:25.561" v="1634" actId="478"/>
          <ac:spMkLst>
            <pc:docMk/>
            <pc:sldMk cId="962661280" sldId="369"/>
            <ac:spMk id="50" creationId="{82DFE155-3555-734C-BDD5-6077334C89B0}"/>
          </ac:spMkLst>
        </pc:spChg>
      </pc:sldChg>
    </pc:docChg>
  </pc:docChgLst>
  <pc:docChgLst>
    <pc:chgData name="Glatt, Hannah" userId="03d14ea4-e2cd-48c3-824c-89924a6dc6d5" providerId="ADAL" clId="{FD0EC487-C172-ED42-8383-4D2F6F0977E9}"/>
    <pc:docChg chg="custSel modSld">
      <pc:chgData name="Glatt, Hannah" userId="03d14ea4-e2cd-48c3-824c-89924a6dc6d5" providerId="ADAL" clId="{FD0EC487-C172-ED42-8383-4D2F6F0977E9}" dt="2021-06-09T13:19:37.248" v="33" actId="1076"/>
      <pc:docMkLst>
        <pc:docMk/>
      </pc:docMkLst>
      <pc:sldChg chg="modSp mod">
        <pc:chgData name="Glatt, Hannah" userId="03d14ea4-e2cd-48c3-824c-89924a6dc6d5" providerId="ADAL" clId="{FD0EC487-C172-ED42-8383-4D2F6F0977E9}" dt="2021-06-09T13:15:45.032" v="18" actId="20577"/>
        <pc:sldMkLst>
          <pc:docMk/>
          <pc:sldMk cId="2424625505" sldId="256"/>
        </pc:sldMkLst>
        <pc:spChg chg="mod">
          <ac:chgData name="Glatt, Hannah" userId="03d14ea4-e2cd-48c3-824c-89924a6dc6d5" providerId="ADAL" clId="{FD0EC487-C172-ED42-8383-4D2F6F0977E9}" dt="2021-06-09T13:15:45.032" v="18" actId="20577"/>
          <ac:spMkLst>
            <pc:docMk/>
            <pc:sldMk cId="2424625505" sldId="256"/>
            <ac:spMk id="4" creationId="{85CA461B-A88B-4917-A002-B3E1215F3129}"/>
          </ac:spMkLst>
        </pc:spChg>
      </pc:sldChg>
      <pc:sldChg chg="addSp delSp modSp mod">
        <pc:chgData name="Glatt, Hannah" userId="03d14ea4-e2cd-48c3-824c-89924a6dc6d5" providerId="ADAL" clId="{FD0EC487-C172-ED42-8383-4D2F6F0977E9}" dt="2021-06-09T13:19:37.248" v="33" actId="1076"/>
        <pc:sldMkLst>
          <pc:docMk/>
          <pc:sldMk cId="3514951038" sldId="257"/>
        </pc:sldMkLst>
        <pc:spChg chg="del mod">
          <ac:chgData name="Glatt, Hannah" userId="03d14ea4-e2cd-48c3-824c-89924a6dc6d5" providerId="ADAL" clId="{FD0EC487-C172-ED42-8383-4D2F6F0977E9}" dt="2021-06-09T13:17:55.761" v="21" actId="478"/>
          <ac:spMkLst>
            <pc:docMk/>
            <pc:sldMk cId="3514951038" sldId="257"/>
            <ac:spMk id="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4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5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6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7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8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9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0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1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6" creationId="{00000000-0000-0000-0000-000000000000}"/>
          </ac:spMkLst>
        </pc:spChg>
        <pc:spChg chg="add del mod">
          <ac:chgData name="Glatt, Hannah" userId="03d14ea4-e2cd-48c3-824c-89924a6dc6d5" providerId="ADAL" clId="{FD0EC487-C172-ED42-8383-4D2F6F0977E9}" dt="2021-06-09T13:19:07.417" v="27" actId="478"/>
          <ac:spMkLst>
            <pc:docMk/>
            <pc:sldMk cId="3514951038" sldId="257"/>
            <ac:spMk id="17" creationId="{623F0EA9-02AE-F849-BB07-24D8DF510D3E}"/>
          </ac:spMkLst>
        </pc:spChg>
        <pc:spChg chg="add mod">
          <ac:chgData name="Glatt, Hannah" userId="03d14ea4-e2cd-48c3-824c-89924a6dc6d5" providerId="ADAL" clId="{FD0EC487-C172-ED42-8383-4D2F6F0977E9}" dt="2021-06-09T13:19:37.248" v="33" actId="1076"/>
          <ac:spMkLst>
            <pc:docMk/>
            <pc:sldMk cId="3514951038" sldId="257"/>
            <ac:spMk id="18" creationId="{2F35FCB8-D026-5240-A9CC-52289E4878DA}"/>
          </ac:spMkLst>
        </pc:spChg>
        <pc:spChg chg="add mod">
          <ac:chgData name="Glatt, Hannah" userId="03d14ea4-e2cd-48c3-824c-89924a6dc6d5" providerId="ADAL" clId="{FD0EC487-C172-ED42-8383-4D2F6F0977E9}" dt="2021-06-09T13:19:33.204" v="32" actId="1076"/>
          <ac:spMkLst>
            <pc:docMk/>
            <pc:sldMk cId="3514951038" sldId="257"/>
            <ac:spMk id="19" creationId="{101B2EE4-6AE1-6448-BCFB-95C5F6EBBDC2}"/>
          </ac:spMkLst>
        </pc:spChg>
        <pc:spChg chg="add mod">
          <ac:chgData name="Glatt, Hannah" userId="03d14ea4-e2cd-48c3-824c-89924a6dc6d5" providerId="ADAL" clId="{FD0EC487-C172-ED42-8383-4D2F6F0977E9}" dt="2021-06-09T13:19:29.134" v="31" actId="1076"/>
          <ac:spMkLst>
            <pc:docMk/>
            <pc:sldMk cId="3514951038" sldId="257"/>
            <ac:spMk id="20" creationId="{38CD7166-67C9-3C4C-B007-8505C03A97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02E63-FEC6-6D4E-A0AF-A8B28BA6E57D}" type="datetimeFigureOut">
              <a:rPr lang="en-US" smtClean="0"/>
              <a:t>6/14/21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1143000"/>
            <a:ext cx="5349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5E12C-269D-314A-956B-49083AF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5E12C-269D-314A-956B-49083AF06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2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8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1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1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3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4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2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3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2" y="1435103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3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3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slide" Target="slide32.xml"/><Relationship Id="rId3" Type="http://schemas.openxmlformats.org/officeDocument/2006/relationships/slide" Target="slide12.xml"/><Relationship Id="rId7" Type="http://schemas.openxmlformats.org/officeDocument/2006/relationships/slide" Target="slide20.xml"/><Relationship Id="rId12" Type="http://schemas.openxmlformats.org/officeDocument/2006/relationships/slide" Target="slide30.xml"/><Relationship Id="rId2" Type="http://schemas.openxmlformats.org/officeDocument/2006/relationships/slide" Target="slide10.xml"/><Relationship Id="rId16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11" Type="http://schemas.openxmlformats.org/officeDocument/2006/relationships/slide" Target="slide28.xml"/><Relationship Id="rId5" Type="http://schemas.openxmlformats.org/officeDocument/2006/relationships/slide" Target="slide16.xml"/><Relationship Id="rId15" Type="http://schemas.openxmlformats.org/officeDocument/2006/relationships/slide" Target="slide36.xml"/><Relationship Id="rId10" Type="http://schemas.openxmlformats.org/officeDocument/2006/relationships/slide" Target="slide26.xml"/><Relationship Id="rId4" Type="http://schemas.openxmlformats.org/officeDocument/2006/relationships/slide" Target="slide14.xml"/><Relationship Id="rId9" Type="http://schemas.openxmlformats.org/officeDocument/2006/relationships/slide" Target="slide24.xml"/><Relationship Id="rId14" Type="http://schemas.openxmlformats.org/officeDocument/2006/relationships/slide" Target="slide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Who Wants to be a Millionaire?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Slidedeck</a:t>
            </a: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Template: Game Show </a:t>
            </a:r>
          </a:p>
          <a:p>
            <a:pPr defTabSz="457200">
              <a:defRPr/>
            </a:pPr>
            <a:endParaRPr lang="en-US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of Digital Learning &amp; Innovation</a:t>
            </a:r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07212" y="32269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384190" y="58716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777210" y="86700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66518" y="114381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80922" y="142672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57900" y="169120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06372" y="252099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20776" y="281623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897754" y="309304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10184" y="318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CD1BD285-6435-2544-BB5D-6EA3D9CC043F}"/>
              </a:ext>
            </a:extLst>
          </p:cNvPr>
          <p:cNvSpPr/>
          <p:nvPr/>
        </p:nvSpPr>
        <p:spPr>
          <a:xfrm>
            <a:off x="581892" y="4952293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23" name="Rounded Rectangle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53EEFCA-03D6-EE43-8654-9A7284290DD9}"/>
              </a:ext>
            </a:extLst>
          </p:cNvPr>
          <p:cNvSpPr/>
          <p:nvPr/>
        </p:nvSpPr>
        <p:spPr>
          <a:xfrm>
            <a:off x="4474675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24" name="Rounded Rectangle 23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00E880C3-B325-2542-80AC-6B8D32AC7F63}"/>
              </a:ext>
            </a:extLst>
          </p:cNvPr>
          <p:cNvSpPr/>
          <p:nvPr/>
        </p:nvSpPr>
        <p:spPr>
          <a:xfrm>
            <a:off x="8367458" y="4952291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 dirty="0">
                <a:solidFill>
                  <a:srgbClr val="3F1D5A"/>
                </a:solidFill>
              </a:rPr>
              <a:t>SET-UP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63D80-7214-614A-8F53-40E7390B184D}"/>
              </a:ext>
            </a:extLst>
          </p:cNvPr>
          <p:cNvSpPr txBox="1"/>
          <p:nvPr/>
        </p:nvSpPr>
        <p:spPr>
          <a:xfrm>
            <a:off x="1353787" y="6531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2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ANSWER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2" name="10-Point Star 21">
            <a:extLst>
              <a:ext uri="{FF2B5EF4-FFF2-40B4-BE49-F238E27FC236}">
                <a16:creationId xmlns:a16="http://schemas.microsoft.com/office/drawing/2014/main" id="{54AFE274-B172-AC4C-A24D-84232E2DAC47}"/>
              </a:ext>
            </a:extLst>
          </p:cNvPr>
          <p:cNvSpPr/>
          <p:nvPr/>
        </p:nvSpPr>
        <p:spPr>
          <a:xfrm rot="1065042">
            <a:off x="9015203" y="158792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on a choice to find out if you are right.</a:t>
            </a: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082CEC68-CA32-434E-968F-EC59440BBB36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73BBFF85-8CAC-7C47-9D97-8DB605D3E0F8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299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ANSWER Here…</a:t>
            </a:r>
          </a:p>
        </p:txBody>
      </p:sp>
      <p:sp>
        <p:nvSpPr>
          <p:cNvPr id="35" name="Rectangle 3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CBB9DFD7-3A44-074D-9D89-37369F7B958B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B709FC90-0E80-2D44-8A36-8832677A3DCB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2089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$200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BFA6A7B4-D369-A048-A2CC-2551500FE263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72671D7B-C88B-FE47-85EA-1D0CF0F68A42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288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$200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sp>
        <p:nvSpPr>
          <p:cNvPr id="35" name="Rectangle 3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807E0255-EABD-164D-8EB3-9E6EAB955571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89281AEC-F897-3A43-82DB-414F16545E1B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0658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$500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A6FBCC8A-0BD8-294F-A8D2-A8512A577E95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7EE2B6BE-8EC7-0E46-B0A2-C4C9268D6318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305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$500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35" name="Rectangle 3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6717523C-FD44-FD42-8407-DF3AA087C790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6E3F5E1C-A75B-1E4E-B5BB-D6FEDAB3C16B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3740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ANSWER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1F076AB0-FECB-124B-A8B5-B002A3025D5A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90121F17-35DC-474C-B661-95073E34AF02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049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ANSWER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35" name="Rectangle 3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79D4793D-904A-E44D-B749-B41C51ADA2C7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152DF78B-D37B-8440-AEFC-42201F594BEA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751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ANSWER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$2,000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56EC5BD2-6C82-3545-B7F5-4DA917DF17A1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E24A649B-F6AD-E64E-B0EE-B5FA682FE97A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04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$2,000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ANSWER Here…</a:t>
            </a:r>
          </a:p>
        </p:txBody>
      </p:sp>
      <p:sp>
        <p:nvSpPr>
          <p:cNvPr id="35" name="Rectangle 3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80482B79-81FD-4A49-9082-A3DD4411DC14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Cross 23">
            <a:extLst>
              <a:ext uri="{FF2B5EF4-FFF2-40B4-BE49-F238E27FC236}">
                <a16:creationId xmlns:a16="http://schemas.microsoft.com/office/drawing/2014/main" id="{964DCF6D-DDE9-EE4E-A18B-396DC4D0510B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1278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1B2EE4-6AE1-6448-BCFB-95C5F6EBBDC2}"/>
              </a:ext>
            </a:extLst>
          </p:cNvPr>
          <p:cNvSpPr txBox="1"/>
          <p:nvPr/>
        </p:nvSpPr>
        <p:spPr>
          <a:xfrm>
            <a:off x="385642" y="1287782"/>
            <a:ext cx="8905503" cy="3416320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Play individually or in groups.  If you play in groups, you will want to play multiple games, or you may want to alternate questions between the groups.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 the game and click on the $100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the student give the answer to the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the option they choice to reveal if it is correct or not.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a student would like to use 50/50, phone a friend or ask the audience, click on the appropriate button. Then follow the slides.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the correct answer is selected, a new slide appears, click “to all questions” to get back to the main game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questions are answered correctly, the amount will be filled in with purple. Click on the appropriate dollar value. The amounts will continue to fill as you work up to $1 Million.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game is over when a question is missed, or a player/team reaches the $1 Million mark.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ABOUT THE GAME</a:t>
            </a:r>
          </a:p>
        </p:txBody>
      </p:sp>
      <p:sp>
        <p:nvSpPr>
          <p:cNvPr id="6" name="Rounded Rectangl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CD0C813-FAA5-214E-96CA-06CB9E87EE7E}"/>
              </a:ext>
            </a:extLst>
          </p:cNvPr>
          <p:cNvSpPr/>
          <p:nvPr/>
        </p:nvSpPr>
        <p:spPr>
          <a:xfrm>
            <a:off x="2591027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7" name="Rounded Rectangle 6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8A87BFD-F2ED-B542-AA43-4E17C6A00795}"/>
              </a:ext>
            </a:extLst>
          </p:cNvPr>
          <p:cNvSpPr/>
          <p:nvPr/>
        </p:nvSpPr>
        <p:spPr>
          <a:xfrm>
            <a:off x="6483810" y="4952291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 dirty="0">
                <a:solidFill>
                  <a:srgbClr val="3F1D5A"/>
                </a:solidFill>
              </a:rPr>
              <a:t>SET-UP</a:t>
            </a:r>
          </a:p>
        </p:txBody>
      </p:sp>
    </p:spTree>
    <p:extLst>
      <p:ext uri="{BB962C8B-B14F-4D97-AF65-F5344CB8AC3E}">
        <p14:creationId xmlns:p14="http://schemas.microsoft.com/office/powerpoint/2010/main" val="3514951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ANSWER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$4,000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36420B5B-6252-9946-A989-CB3C97E78AEC}"/>
              </a:ext>
            </a:extLst>
          </p:cNvPr>
          <p:cNvSpPr/>
          <p:nvPr/>
        </p:nvSpPr>
        <p:spPr>
          <a:xfrm rot="18900000">
            <a:off x="5604457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Cross 22">
            <a:extLst>
              <a:ext uri="{FF2B5EF4-FFF2-40B4-BE49-F238E27FC236}">
                <a16:creationId xmlns:a16="http://schemas.microsoft.com/office/drawing/2014/main" id="{42BA4E71-D5C5-224E-ADD2-C95A406A6F97}"/>
              </a:ext>
            </a:extLst>
          </p:cNvPr>
          <p:cNvSpPr/>
          <p:nvPr/>
        </p:nvSpPr>
        <p:spPr>
          <a:xfrm rot="18900000">
            <a:off x="8449962" y="569844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118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$4,000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35" name="Rectangle 3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ANSWER Here…</a:t>
            </a:r>
          </a:p>
        </p:txBody>
      </p:sp>
    </p:spTree>
    <p:extLst>
      <p:ext uri="{BB962C8B-B14F-4D97-AF65-F5344CB8AC3E}">
        <p14:creationId xmlns:p14="http://schemas.microsoft.com/office/powerpoint/2010/main" val="70939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$8,000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</p:spTree>
    <p:extLst>
      <p:ext uri="{BB962C8B-B14F-4D97-AF65-F5344CB8AC3E}">
        <p14:creationId xmlns:p14="http://schemas.microsoft.com/office/powerpoint/2010/main" val="3419637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$8,000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sp>
        <p:nvSpPr>
          <p:cNvPr id="35" name="Rectangle 3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90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$16,000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</p:spTree>
    <p:extLst>
      <p:ext uri="{BB962C8B-B14F-4D97-AF65-F5344CB8AC3E}">
        <p14:creationId xmlns:p14="http://schemas.microsoft.com/office/powerpoint/2010/main" val="2162360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$16,000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4" name="Rectangle 3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796BA29-6F69-694B-9FA1-CA1ADACED03A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35" name="Rectangle 3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</p:spTree>
    <p:extLst>
      <p:ext uri="{BB962C8B-B14F-4D97-AF65-F5344CB8AC3E}">
        <p14:creationId xmlns:p14="http://schemas.microsoft.com/office/powerpoint/2010/main" val="3425942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ANSWER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$32,000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</p:spTree>
    <p:extLst>
      <p:ext uri="{BB962C8B-B14F-4D97-AF65-F5344CB8AC3E}">
        <p14:creationId xmlns:p14="http://schemas.microsoft.com/office/powerpoint/2010/main" val="1020818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$32,000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35" name="Rectangle 3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7E9C3FFC-2CB7-AF47-BD5E-4FC448662226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3" name="Rectangle 2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FDD2CBA-4CE9-CE4B-9C26-F39AED2AE92E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ANSWER Here…</a:t>
            </a:r>
          </a:p>
        </p:txBody>
      </p:sp>
      <p:sp>
        <p:nvSpPr>
          <p:cNvPr id="24" name="Rectangle 2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DBF0177D-9FB5-FF49-8892-302DCA2627CF}"/>
              </a:ext>
            </a:extLst>
          </p:cNvPr>
          <p:cNvSpPr/>
          <p:nvPr/>
        </p:nvSpPr>
        <p:spPr>
          <a:xfrm>
            <a:off x="2253411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</p:spTree>
    <p:extLst>
      <p:ext uri="{BB962C8B-B14F-4D97-AF65-F5344CB8AC3E}">
        <p14:creationId xmlns:p14="http://schemas.microsoft.com/office/powerpoint/2010/main" val="4093491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ANSWER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$64,000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</p:spTree>
    <p:extLst>
      <p:ext uri="{BB962C8B-B14F-4D97-AF65-F5344CB8AC3E}">
        <p14:creationId xmlns:p14="http://schemas.microsoft.com/office/powerpoint/2010/main" val="3047541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$64,000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3" name="Rectangle 2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FDD2CBA-4CE9-CE4B-9C26-F39AED2AE92E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3CD653B-A907-1F42-9397-4C0262481B59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ANSWER Here…</a:t>
            </a:r>
          </a:p>
        </p:txBody>
      </p:sp>
      <p:sp>
        <p:nvSpPr>
          <p:cNvPr id="28" name="Rectangle 27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770735B-270B-D741-92E9-DC56DFA32D0A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</p:spTree>
    <p:extLst>
      <p:ext uri="{BB962C8B-B14F-4D97-AF65-F5344CB8AC3E}">
        <p14:creationId xmlns:p14="http://schemas.microsoft.com/office/powerpoint/2010/main" val="232660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GAME SET-UP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DFA1C5-26E7-BE4D-B427-E530F02D3B5D}"/>
              </a:ext>
            </a:extLst>
          </p:cNvPr>
          <p:cNvSpPr/>
          <p:nvPr/>
        </p:nvSpPr>
        <p:spPr>
          <a:xfrm>
            <a:off x="695793" y="1416907"/>
            <a:ext cx="6831724" cy="27843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C98D2-21CA-EA4E-8495-D1B85E397519}"/>
              </a:ext>
            </a:extLst>
          </p:cNvPr>
          <p:cNvSpPr/>
          <p:nvPr/>
        </p:nvSpPr>
        <p:spPr>
          <a:xfrm>
            <a:off x="2657534" y="1884306"/>
            <a:ext cx="2858814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SCREEN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C0CDD5-7F30-0A4F-80BA-16744ECA750E}"/>
              </a:ext>
            </a:extLst>
          </p:cNvPr>
          <p:cNvSpPr/>
          <p:nvPr/>
        </p:nvSpPr>
        <p:spPr>
          <a:xfrm>
            <a:off x="4866038" y="3338383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TWO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8A457B-EBC9-094C-9956-02E2C2B8DABC}"/>
              </a:ext>
            </a:extLst>
          </p:cNvPr>
          <p:cNvSpPr/>
          <p:nvPr/>
        </p:nvSpPr>
        <p:spPr>
          <a:xfrm>
            <a:off x="1414876" y="3338383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ONE</a:t>
            </a:r>
          </a:p>
        </p:txBody>
      </p:sp>
      <p:sp>
        <p:nvSpPr>
          <p:cNvPr id="13" name="Rounded Rectangle 1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0C4772E4-EF6F-4A47-A44C-FB0B131545EB}"/>
              </a:ext>
            </a:extLst>
          </p:cNvPr>
          <p:cNvSpPr/>
          <p:nvPr/>
        </p:nvSpPr>
        <p:spPr>
          <a:xfrm>
            <a:off x="2597761" y="4952293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16" name="Rounded Rectangle 1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841D023-629A-994D-8FE7-60E2DA6812DB}"/>
              </a:ext>
            </a:extLst>
          </p:cNvPr>
          <p:cNvSpPr/>
          <p:nvPr/>
        </p:nvSpPr>
        <p:spPr>
          <a:xfrm>
            <a:off x="6490544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3F1D5A"/>
                </a:solidFill>
              </a:rPr>
              <a:t>START THE GAME</a:t>
            </a:r>
          </a:p>
        </p:txBody>
      </p:sp>
    </p:spTree>
    <p:extLst>
      <p:ext uri="{BB962C8B-B14F-4D97-AF65-F5344CB8AC3E}">
        <p14:creationId xmlns:p14="http://schemas.microsoft.com/office/powerpoint/2010/main" val="1242561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ANSWER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$125,000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</p:spTree>
    <p:extLst>
      <p:ext uri="{BB962C8B-B14F-4D97-AF65-F5344CB8AC3E}">
        <p14:creationId xmlns:p14="http://schemas.microsoft.com/office/powerpoint/2010/main" val="2541018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$125,000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3" name="Rectangle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3FDD2CBA-4CE9-CE4B-9C26-F39AED2AE92E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6" name="Rectangle 2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3CD653B-A907-1F42-9397-4C0262481B59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ANSWER Here…</a:t>
            </a:r>
          </a:p>
        </p:txBody>
      </p:sp>
      <p:sp>
        <p:nvSpPr>
          <p:cNvPr id="28" name="Rectangle 27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770735B-270B-D741-92E9-DC56DFA32D0A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4" name="Rectangle 2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6F568A38-FD67-6840-B227-DA49D71B33F3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</p:spTree>
    <p:extLst>
      <p:ext uri="{BB962C8B-B14F-4D97-AF65-F5344CB8AC3E}">
        <p14:creationId xmlns:p14="http://schemas.microsoft.com/office/powerpoint/2010/main" val="3710645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$250,000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</p:spTree>
    <p:extLst>
      <p:ext uri="{BB962C8B-B14F-4D97-AF65-F5344CB8AC3E}">
        <p14:creationId xmlns:p14="http://schemas.microsoft.com/office/powerpoint/2010/main" val="2044875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$250,000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3" name="Rectangle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3FDD2CBA-4CE9-CE4B-9C26-F39AED2AE92E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6" name="Rectangle 2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3CD653B-A907-1F42-9397-4C0262481B59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34" name="Rectangle 3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89D3937-0973-6644-BDC5-5F37FDA55D9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sp>
        <p:nvSpPr>
          <p:cNvPr id="35" name="Rectangle 3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658515F-8735-B346-96FF-31D17FE7C72A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</p:spTree>
    <p:extLst>
      <p:ext uri="{BB962C8B-B14F-4D97-AF65-F5344CB8AC3E}">
        <p14:creationId xmlns:p14="http://schemas.microsoft.com/office/powerpoint/2010/main" val="649561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OPTION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ANSWER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$500,000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</p:spTree>
    <p:extLst>
      <p:ext uri="{BB962C8B-B14F-4D97-AF65-F5344CB8AC3E}">
        <p14:creationId xmlns:p14="http://schemas.microsoft.com/office/powerpoint/2010/main" val="15873276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891252" y="153064"/>
            <a:ext cx="1977489" cy="1481560"/>
          </a:xfrm>
          <a:prstGeom prst="star10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$500,000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6" name="Rectangle 2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3CD653B-A907-1F42-9397-4C0262481B59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34" name="Rectangle 3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89D3937-0973-6644-BDC5-5F37FDA55D9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4" name="Rectangle 2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DADC632-A738-1A4B-9FCE-9D7516A70AA5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ANSWER Here…</a:t>
            </a:r>
          </a:p>
        </p:txBody>
      </p:sp>
      <p:sp>
        <p:nvSpPr>
          <p:cNvPr id="28" name="Rectangle 27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49839195-15B0-F04C-A518-B82AA39DECD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</p:spTree>
    <p:extLst>
      <p:ext uri="{BB962C8B-B14F-4D97-AF65-F5344CB8AC3E}">
        <p14:creationId xmlns:p14="http://schemas.microsoft.com/office/powerpoint/2010/main" val="18136221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6E547FD-0E68-5142-A910-F0972534A92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A. Insert OPTION Here…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8E5F2D9-ABBA-6D4D-B4B7-8F69AB94D96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  <a:stCxn id="26" idx="3"/>
            <a:endCxn id="28" idx="1"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A7E2ABB-292B-1948-8535-25E22FE5C7AF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3CB0B9-5B3D-8142-A1CD-3382E95FAB08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D. Insert OPTION Here…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10-Point Star 49">
            <a:extLst>
              <a:ext uri="{FF2B5EF4-FFF2-40B4-BE49-F238E27FC236}">
                <a16:creationId xmlns:a16="http://schemas.microsoft.com/office/drawing/2014/main" id="{82DFE155-3555-734C-BDD5-6077334C89B0}"/>
              </a:ext>
            </a:extLst>
          </p:cNvPr>
          <p:cNvSpPr/>
          <p:nvPr/>
        </p:nvSpPr>
        <p:spPr>
          <a:xfrm rot="20562309">
            <a:off x="918242" y="287908"/>
            <a:ext cx="2281578" cy="1709387"/>
          </a:xfrm>
          <a:prstGeom prst="star10">
            <a:avLst/>
          </a:prstGeom>
          <a:solidFill>
            <a:srgbClr val="3F1D5A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$1,000,000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943408-4265-524D-A049-D25947F61447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447F00B-AD7F-E84C-8713-E39119762072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E70C81-4E83-EE42-B703-9BE36A229726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A31255C-D818-1F46-9EFC-EE5B2499741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55" name="Rectangle 54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45E0F44F-964B-9F4D-AB83-0755D00726B2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56" name="Rectangl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5D40ADF-7B4C-EA40-A330-44E4843DF147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2" name="10-Point Star 21">
            <a:extLst>
              <a:ext uri="{FF2B5EF4-FFF2-40B4-BE49-F238E27FC236}">
                <a16:creationId xmlns:a16="http://schemas.microsoft.com/office/drawing/2014/main" id="{D4DC025D-4E7A-B14D-9A95-B82C0F172CCC}"/>
              </a:ext>
            </a:extLst>
          </p:cNvPr>
          <p:cNvSpPr/>
          <p:nvPr/>
        </p:nvSpPr>
        <p:spPr>
          <a:xfrm rot="20562309">
            <a:off x="750218" y="177315"/>
            <a:ext cx="2624146" cy="1966043"/>
          </a:xfrm>
          <a:prstGeom prst="star10">
            <a:avLst/>
          </a:prstGeom>
          <a:noFill/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3538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0816C53-2A6C-CE42-B4B9-850DBF0BF6E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9633785" y="1843265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703C03C-5396-A141-AA04-6ED583CB80F3}"/>
              </a:ext>
            </a:extLst>
          </p:cNvPr>
          <p:cNvSpPr/>
          <p:nvPr/>
        </p:nvSpPr>
        <p:spPr>
          <a:xfrm>
            <a:off x="2253410" y="1164699"/>
            <a:ext cx="7380375" cy="1357131"/>
          </a:xfrm>
          <a:prstGeom prst="rect">
            <a:avLst/>
          </a:prstGeom>
          <a:solidFill>
            <a:srgbClr val="3F1D5A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Insert QUESTION Here…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03098E-F646-F64D-AFA0-A7CC3B03A4D3}"/>
              </a:ext>
            </a:extLst>
          </p:cNvPr>
          <p:cNvCxnSpPr>
            <a:cxnSpLocks/>
          </p:cNvCxnSpPr>
          <p:nvPr/>
        </p:nvCxnSpPr>
        <p:spPr>
          <a:xfrm>
            <a:off x="-3" y="184326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7A5F28-921A-B240-A709-4FE1782BEEC6}"/>
              </a:ext>
            </a:extLst>
          </p:cNvPr>
          <p:cNvCxnSpPr>
            <a:cxnSpLocks/>
          </p:cNvCxnSpPr>
          <p:nvPr/>
        </p:nvCxnSpPr>
        <p:spPr>
          <a:xfrm>
            <a:off x="5335928" y="3457924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1D65C5-7F0D-5C4C-9A62-D35A900E57BD}"/>
              </a:ext>
            </a:extLst>
          </p:cNvPr>
          <p:cNvCxnSpPr>
            <a:cxnSpLocks/>
          </p:cNvCxnSpPr>
          <p:nvPr/>
        </p:nvCxnSpPr>
        <p:spPr>
          <a:xfrm>
            <a:off x="-2" y="3457924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958E27-F52B-E54F-A66B-28EB7BCF1CA2}"/>
              </a:ext>
            </a:extLst>
          </p:cNvPr>
          <p:cNvCxnSpPr>
            <a:cxnSpLocks/>
          </p:cNvCxnSpPr>
          <p:nvPr/>
        </p:nvCxnSpPr>
        <p:spPr>
          <a:xfrm>
            <a:off x="9633786" y="3457924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F0F5E5-FFE0-134D-8222-0DD5A34F3157}"/>
              </a:ext>
            </a:extLst>
          </p:cNvPr>
          <p:cNvCxnSpPr>
            <a:cxnSpLocks/>
          </p:cNvCxnSpPr>
          <p:nvPr/>
        </p:nvCxnSpPr>
        <p:spPr>
          <a:xfrm>
            <a:off x="5335927" y="4818449"/>
            <a:ext cx="1215342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54ED094-5163-174D-80E1-3BE62A08E949}"/>
              </a:ext>
            </a:extLst>
          </p:cNvPr>
          <p:cNvCxnSpPr>
            <a:cxnSpLocks/>
          </p:cNvCxnSpPr>
          <p:nvPr/>
        </p:nvCxnSpPr>
        <p:spPr>
          <a:xfrm>
            <a:off x="-3" y="4818449"/>
            <a:ext cx="2253414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5B64BBC-DFFF-6347-B468-CDD52AF361CA}"/>
              </a:ext>
            </a:extLst>
          </p:cNvPr>
          <p:cNvCxnSpPr>
            <a:cxnSpLocks/>
          </p:cNvCxnSpPr>
          <p:nvPr/>
        </p:nvCxnSpPr>
        <p:spPr>
          <a:xfrm>
            <a:off x="9633785" y="4818449"/>
            <a:ext cx="2253413" cy="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BE9DE065-E8FB-D048-A445-26E04E787528}"/>
              </a:ext>
            </a:extLst>
          </p:cNvPr>
          <p:cNvSpPr/>
          <p:nvPr/>
        </p:nvSpPr>
        <p:spPr>
          <a:xfrm>
            <a:off x="2125556" y="5613880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80C313-1F03-6B49-A34D-E6AF6A221DA9}"/>
              </a:ext>
            </a:extLst>
          </p:cNvPr>
          <p:cNvSpPr/>
          <p:nvPr/>
        </p:nvSpPr>
        <p:spPr>
          <a:xfrm>
            <a:off x="2591878" y="5867266"/>
            <a:ext cx="117635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4" name="Cross 3">
            <a:extLst>
              <a:ext uri="{FF2B5EF4-FFF2-40B4-BE49-F238E27FC236}">
                <a16:creationId xmlns:a16="http://schemas.microsoft.com/office/drawing/2014/main" id="{A6155DB9-ED53-2F42-83E3-CFDEFC7018CE}"/>
              </a:ext>
            </a:extLst>
          </p:cNvPr>
          <p:cNvSpPr/>
          <p:nvPr/>
        </p:nvSpPr>
        <p:spPr>
          <a:xfrm rot="18900000">
            <a:off x="2758955" y="5681570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307F06-6750-7340-9D57-455E1C71A27D}"/>
              </a:ext>
            </a:extLst>
          </p:cNvPr>
          <p:cNvSpPr/>
          <p:nvPr/>
        </p:nvSpPr>
        <p:spPr>
          <a:xfrm>
            <a:off x="4971060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DF9F27B-0F4E-2C4A-90BC-72FFAD61C99D}"/>
              </a:ext>
            </a:extLst>
          </p:cNvPr>
          <p:cNvSpPr/>
          <p:nvPr/>
        </p:nvSpPr>
        <p:spPr>
          <a:xfrm>
            <a:off x="7816564" y="563075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36A561D-E3EC-A140-B08D-E5BBB61C3605}"/>
              </a:ext>
            </a:extLst>
          </p:cNvPr>
          <p:cNvSpPr/>
          <p:nvPr/>
        </p:nvSpPr>
        <p:spPr>
          <a:xfrm>
            <a:off x="5125492" y="569589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</p:txBody>
      </p:sp>
      <p:sp>
        <p:nvSpPr>
          <p:cNvPr id="33" name="Rectangle 3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7206F93-9FBD-2B40-88BA-C5E74CF402AF}"/>
              </a:ext>
            </a:extLst>
          </p:cNvPr>
          <p:cNvSpPr/>
          <p:nvPr/>
        </p:nvSpPr>
        <p:spPr>
          <a:xfrm>
            <a:off x="7964587" y="569177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AUDIENCE</a:t>
            </a:r>
          </a:p>
        </p:txBody>
      </p:sp>
      <p:sp>
        <p:nvSpPr>
          <p:cNvPr id="24" name="Rectangle 23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FDADC632-A738-1A4B-9FCE-9D7516A70AA5}"/>
              </a:ext>
            </a:extLst>
          </p:cNvPr>
          <p:cNvSpPr/>
          <p:nvPr/>
        </p:nvSpPr>
        <p:spPr>
          <a:xfrm>
            <a:off x="6551269" y="4326535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8" name="Rectangle 27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49839195-15B0-F04C-A518-B82AA39DECD8}"/>
              </a:ext>
            </a:extLst>
          </p:cNvPr>
          <p:cNvSpPr/>
          <p:nvPr/>
        </p:nvSpPr>
        <p:spPr>
          <a:xfrm>
            <a:off x="2253412" y="2966009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F1D5A"/>
              </a:solidFill>
            </a:endParaRPr>
          </a:p>
        </p:txBody>
      </p:sp>
      <p:sp>
        <p:nvSpPr>
          <p:cNvPr id="23" name="Rectangle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69E42B17-ED4A-5C49-9785-040BA3642850}"/>
              </a:ext>
            </a:extLst>
          </p:cNvPr>
          <p:cNvSpPr/>
          <p:nvPr/>
        </p:nvSpPr>
        <p:spPr>
          <a:xfrm>
            <a:off x="6551270" y="2966010"/>
            <a:ext cx="3082516" cy="98382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C. Insert ANSWER Here…</a:t>
            </a:r>
          </a:p>
        </p:txBody>
      </p:sp>
      <p:sp>
        <p:nvSpPr>
          <p:cNvPr id="35" name="Rectangle 3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B690621-AEBC-3E42-AB15-BFADE829DC3A}"/>
              </a:ext>
            </a:extLst>
          </p:cNvPr>
          <p:cNvSpPr/>
          <p:nvPr/>
        </p:nvSpPr>
        <p:spPr>
          <a:xfrm>
            <a:off x="2253411" y="4326534"/>
            <a:ext cx="3082516" cy="983829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3F1D5A"/>
                </a:solidFill>
              </a:rPr>
              <a:t>B. Insert OPTION Here…</a:t>
            </a:r>
          </a:p>
        </p:txBody>
      </p:sp>
      <p:sp>
        <p:nvSpPr>
          <p:cNvPr id="38" name="10-Point Star 37">
            <a:extLst>
              <a:ext uri="{FF2B5EF4-FFF2-40B4-BE49-F238E27FC236}">
                <a16:creationId xmlns:a16="http://schemas.microsoft.com/office/drawing/2014/main" id="{B4B56BB7-E319-D942-A530-324A13A31FE7}"/>
              </a:ext>
            </a:extLst>
          </p:cNvPr>
          <p:cNvSpPr/>
          <p:nvPr/>
        </p:nvSpPr>
        <p:spPr>
          <a:xfrm rot="20562309">
            <a:off x="918242" y="287908"/>
            <a:ext cx="2281578" cy="1709387"/>
          </a:xfrm>
          <a:prstGeom prst="star10">
            <a:avLst/>
          </a:prstGeom>
          <a:solidFill>
            <a:srgbClr val="3F1D5A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Impact" panose="020B0806030902050204" pitchFamily="34" charset="0"/>
              </a:rPr>
              <a:t>$1,000,000</a:t>
            </a:r>
          </a:p>
        </p:txBody>
      </p:sp>
      <p:sp>
        <p:nvSpPr>
          <p:cNvPr id="39" name="10-Point Star 38">
            <a:extLst>
              <a:ext uri="{FF2B5EF4-FFF2-40B4-BE49-F238E27FC236}">
                <a16:creationId xmlns:a16="http://schemas.microsoft.com/office/drawing/2014/main" id="{6E2C37E3-2068-FC43-B035-6E3407007774}"/>
              </a:ext>
            </a:extLst>
          </p:cNvPr>
          <p:cNvSpPr/>
          <p:nvPr/>
        </p:nvSpPr>
        <p:spPr>
          <a:xfrm rot="20562309">
            <a:off x="750218" y="177315"/>
            <a:ext cx="2624146" cy="1966043"/>
          </a:xfrm>
          <a:prstGeom prst="star10">
            <a:avLst/>
          </a:prstGeom>
          <a:noFill/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6612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GREAT JOB!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So, who won?</a:t>
            </a:r>
          </a:p>
          <a:p>
            <a:pPr defTabSz="457200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Office of Digital Learning &amp; Innovation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44202" y="27337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421180" y="55017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801870" y="84234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78848" y="111915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93252" y="140207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70230" y="167887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18702" y="250866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33106" y="279158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910084" y="306838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59504" y="-1746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0D4ED948-03CA-C24D-8943-875EEC044713}"/>
              </a:ext>
            </a:extLst>
          </p:cNvPr>
          <p:cNvSpPr/>
          <p:nvPr/>
        </p:nvSpPr>
        <p:spPr>
          <a:xfrm>
            <a:off x="7940233" y="373284"/>
            <a:ext cx="2772405" cy="611143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3B7693E-E5B5-B444-A215-C01B3C89A0CF}"/>
              </a:ext>
            </a:extLst>
          </p:cNvPr>
          <p:cNvSpPr/>
          <p:nvPr/>
        </p:nvSpPr>
        <p:spPr>
          <a:xfrm>
            <a:off x="8454436" y="5814350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$100</a:t>
            </a:r>
          </a:p>
        </p:txBody>
      </p:sp>
      <p:sp>
        <p:nvSpPr>
          <p:cNvPr id="45" name="Rectangle 4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1A25D83-5A4E-D34B-9257-2DEC7D9CA7AA}"/>
              </a:ext>
            </a:extLst>
          </p:cNvPr>
          <p:cNvSpPr/>
          <p:nvPr/>
        </p:nvSpPr>
        <p:spPr>
          <a:xfrm>
            <a:off x="8454436" y="5420209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$200</a:t>
            </a:r>
          </a:p>
        </p:txBody>
      </p:sp>
      <p:sp>
        <p:nvSpPr>
          <p:cNvPr id="46" name="Rectangle 4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BC1F3107-1B13-3948-A618-BF57BD10D64B}"/>
              </a:ext>
            </a:extLst>
          </p:cNvPr>
          <p:cNvSpPr/>
          <p:nvPr/>
        </p:nvSpPr>
        <p:spPr>
          <a:xfrm>
            <a:off x="8454436" y="5026068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$500</a:t>
            </a:r>
          </a:p>
        </p:txBody>
      </p:sp>
      <p:sp>
        <p:nvSpPr>
          <p:cNvPr id="47" name="Rectangle 46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38BC79C-90E3-B64E-A9C0-9655C0D1590C}"/>
              </a:ext>
            </a:extLst>
          </p:cNvPr>
          <p:cNvSpPr/>
          <p:nvPr/>
        </p:nvSpPr>
        <p:spPr>
          <a:xfrm>
            <a:off x="8454436" y="4631927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$1,000</a:t>
            </a:r>
          </a:p>
        </p:txBody>
      </p:sp>
      <p:sp>
        <p:nvSpPr>
          <p:cNvPr id="48" name="Rectangle 47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0F3F48EF-9CFF-4748-BC55-A1EF3EB21BAF}"/>
              </a:ext>
            </a:extLst>
          </p:cNvPr>
          <p:cNvSpPr/>
          <p:nvPr/>
        </p:nvSpPr>
        <p:spPr>
          <a:xfrm>
            <a:off x="8454436" y="4237786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$2,000</a:t>
            </a:r>
          </a:p>
        </p:txBody>
      </p:sp>
      <p:sp>
        <p:nvSpPr>
          <p:cNvPr id="49" name="Rectangle 48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1D542204-77F3-8340-8B08-9B57EDADC99A}"/>
              </a:ext>
            </a:extLst>
          </p:cNvPr>
          <p:cNvSpPr/>
          <p:nvPr/>
        </p:nvSpPr>
        <p:spPr>
          <a:xfrm>
            <a:off x="8454436" y="3843645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$4,000</a:t>
            </a:r>
          </a:p>
        </p:txBody>
      </p:sp>
      <p:sp>
        <p:nvSpPr>
          <p:cNvPr id="50" name="Rectangle 49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6716073E-A895-4447-A911-76873EE2C9DD}"/>
              </a:ext>
            </a:extLst>
          </p:cNvPr>
          <p:cNvSpPr/>
          <p:nvPr/>
        </p:nvSpPr>
        <p:spPr>
          <a:xfrm>
            <a:off x="8454436" y="3449504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$8,000</a:t>
            </a:r>
          </a:p>
        </p:txBody>
      </p:sp>
      <p:sp>
        <p:nvSpPr>
          <p:cNvPr id="51" name="Rectangle 50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652E8186-2B3D-294E-81E8-FB04C0C1D126}"/>
              </a:ext>
            </a:extLst>
          </p:cNvPr>
          <p:cNvSpPr/>
          <p:nvPr/>
        </p:nvSpPr>
        <p:spPr>
          <a:xfrm>
            <a:off x="8454436" y="3055363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$16,000</a:t>
            </a:r>
          </a:p>
        </p:txBody>
      </p:sp>
      <p:sp>
        <p:nvSpPr>
          <p:cNvPr id="52" name="Rectangle 51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8B23BF8B-8C91-464B-9985-5287908A3C60}"/>
              </a:ext>
            </a:extLst>
          </p:cNvPr>
          <p:cNvSpPr/>
          <p:nvPr/>
        </p:nvSpPr>
        <p:spPr>
          <a:xfrm>
            <a:off x="8454436" y="2661222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$32,000</a:t>
            </a:r>
          </a:p>
        </p:txBody>
      </p:sp>
      <p:sp>
        <p:nvSpPr>
          <p:cNvPr id="53" name="Rectangle 52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6272BFAF-3E89-CE4C-A6EF-842D245E405B}"/>
              </a:ext>
            </a:extLst>
          </p:cNvPr>
          <p:cNvSpPr/>
          <p:nvPr/>
        </p:nvSpPr>
        <p:spPr>
          <a:xfrm>
            <a:off x="8454436" y="2267081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$64,000</a:t>
            </a:r>
          </a:p>
        </p:txBody>
      </p:sp>
      <p:sp>
        <p:nvSpPr>
          <p:cNvPr id="54" name="Rectangle 53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66D6693F-88C0-FC4A-BAE8-3D2F7225A0A6}"/>
              </a:ext>
            </a:extLst>
          </p:cNvPr>
          <p:cNvSpPr/>
          <p:nvPr/>
        </p:nvSpPr>
        <p:spPr>
          <a:xfrm>
            <a:off x="8454436" y="1872940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$125,000</a:t>
            </a:r>
          </a:p>
        </p:txBody>
      </p:sp>
      <p:sp>
        <p:nvSpPr>
          <p:cNvPr id="55" name="Rectangle 54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EB122534-D653-C74F-8356-E28ECA43D7F8}"/>
              </a:ext>
            </a:extLst>
          </p:cNvPr>
          <p:cNvSpPr/>
          <p:nvPr/>
        </p:nvSpPr>
        <p:spPr>
          <a:xfrm>
            <a:off x="8454436" y="1478799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$250,000</a:t>
            </a:r>
          </a:p>
        </p:txBody>
      </p:sp>
      <p:sp>
        <p:nvSpPr>
          <p:cNvPr id="56" name="Rectangle 55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8AF187E9-FD02-5546-8746-0081AC5912F2}"/>
              </a:ext>
            </a:extLst>
          </p:cNvPr>
          <p:cNvSpPr/>
          <p:nvPr/>
        </p:nvSpPr>
        <p:spPr>
          <a:xfrm>
            <a:off x="8454436" y="1084658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$500,000</a:t>
            </a:r>
          </a:p>
        </p:txBody>
      </p:sp>
      <p:sp>
        <p:nvSpPr>
          <p:cNvPr id="57" name="Rectangle 56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E1EB3532-6CAC-8D4C-912C-1E57C95659A5}"/>
              </a:ext>
            </a:extLst>
          </p:cNvPr>
          <p:cNvSpPr/>
          <p:nvPr/>
        </p:nvSpPr>
        <p:spPr>
          <a:xfrm>
            <a:off x="8454436" y="690517"/>
            <a:ext cx="1902374" cy="346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>
                <a:solidFill>
                  <a:srgbClr val="3F1D5A"/>
                </a:solidFill>
              </a:rPr>
              <a:t>$1,000,000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613A26-B191-A846-A424-A4C1D5797E6E}"/>
              </a:ext>
            </a:extLst>
          </p:cNvPr>
          <p:cNvSpPr/>
          <p:nvPr/>
        </p:nvSpPr>
        <p:spPr>
          <a:xfrm>
            <a:off x="8464041" y="5814350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$100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2427614-BD17-7642-B11B-4D110CDE1B81}"/>
              </a:ext>
            </a:extLst>
          </p:cNvPr>
          <p:cNvSpPr/>
          <p:nvPr/>
        </p:nvSpPr>
        <p:spPr>
          <a:xfrm>
            <a:off x="8464041" y="5420209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$200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2F464F-C9E6-D94C-9EEB-60880CA41C8E}"/>
              </a:ext>
            </a:extLst>
          </p:cNvPr>
          <p:cNvSpPr/>
          <p:nvPr/>
        </p:nvSpPr>
        <p:spPr>
          <a:xfrm>
            <a:off x="8464041" y="5026068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$500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D8BC24-8FEB-EF40-B1E7-61905C36C816}"/>
              </a:ext>
            </a:extLst>
          </p:cNvPr>
          <p:cNvSpPr/>
          <p:nvPr/>
        </p:nvSpPr>
        <p:spPr>
          <a:xfrm>
            <a:off x="8464041" y="4631927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$1,000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93E0D95-3932-3E4F-AC1E-C52C396AACE9}"/>
              </a:ext>
            </a:extLst>
          </p:cNvPr>
          <p:cNvSpPr/>
          <p:nvPr/>
        </p:nvSpPr>
        <p:spPr>
          <a:xfrm>
            <a:off x="8464041" y="4237786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$2,000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91706CA-0792-5F42-93B3-C20C87B0C746}"/>
              </a:ext>
            </a:extLst>
          </p:cNvPr>
          <p:cNvSpPr/>
          <p:nvPr/>
        </p:nvSpPr>
        <p:spPr>
          <a:xfrm>
            <a:off x="8464041" y="3843645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$4,000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D30EAC5-24FD-264A-A2CA-8919F0C21260}"/>
              </a:ext>
            </a:extLst>
          </p:cNvPr>
          <p:cNvSpPr/>
          <p:nvPr/>
        </p:nvSpPr>
        <p:spPr>
          <a:xfrm>
            <a:off x="8464041" y="3449504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$8,000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BBF2A8C-0E9D-2D4B-B193-5979F79ED9A1}"/>
              </a:ext>
            </a:extLst>
          </p:cNvPr>
          <p:cNvSpPr/>
          <p:nvPr/>
        </p:nvSpPr>
        <p:spPr>
          <a:xfrm>
            <a:off x="8464041" y="3055363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$16,000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347C66-01A5-B247-ADA2-1907B2798DBA}"/>
              </a:ext>
            </a:extLst>
          </p:cNvPr>
          <p:cNvSpPr/>
          <p:nvPr/>
        </p:nvSpPr>
        <p:spPr>
          <a:xfrm>
            <a:off x="8464041" y="2661222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$32,000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19E7452-DF0C-3140-9A1C-CAAFBD85E474}"/>
              </a:ext>
            </a:extLst>
          </p:cNvPr>
          <p:cNvSpPr/>
          <p:nvPr/>
        </p:nvSpPr>
        <p:spPr>
          <a:xfrm>
            <a:off x="8464041" y="2267081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$64,000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CFE7D41-CC45-0A48-AEC0-F4749AE93CEE}"/>
              </a:ext>
            </a:extLst>
          </p:cNvPr>
          <p:cNvSpPr/>
          <p:nvPr/>
        </p:nvSpPr>
        <p:spPr>
          <a:xfrm>
            <a:off x="8464041" y="1872940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$125,000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C5BCB78-4525-474E-A5AF-6F74157A9903}"/>
              </a:ext>
            </a:extLst>
          </p:cNvPr>
          <p:cNvSpPr/>
          <p:nvPr/>
        </p:nvSpPr>
        <p:spPr>
          <a:xfrm>
            <a:off x="8464041" y="1478799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$250,000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B554457-8257-4E40-882D-1C4363014460}"/>
              </a:ext>
            </a:extLst>
          </p:cNvPr>
          <p:cNvSpPr/>
          <p:nvPr/>
        </p:nvSpPr>
        <p:spPr>
          <a:xfrm>
            <a:off x="8464041" y="1084658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$500,000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E67DD3-B9BD-FC43-9752-B73A16DC3261}"/>
              </a:ext>
            </a:extLst>
          </p:cNvPr>
          <p:cNvSpPr/>
          <p:nvPr/>
        </p:nvSpPr>
        <p:spPr>
          <a:xfrm>
            <a:off x="8466838" y="690517"/>
            <a:ext cx="1902374" cy="346840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r"/>
            <a:r>
              <a:rPr lang="en-US" b="1" dirty="0"/>
              <a:t>$1,000,000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8895A65-A7EE-404F-ACE4-00AD27278A73}"/>
              </a:ext>
            </a:extLst>
          </p:cNvPr>
          <p:cNvCxnSpPr>
            <a:cxnSpLocks/>
            <a:stCxn id="73" idx="3"/>
          </p:cNvCxnSpPr>
          <p:nvPr/>
        </p:nvCxnSpPr>
        <p:spPr>
          <a:xfrm flipV="1">
            <a:off x="3943313" y="2537549"/>
            <a:ext cx="3870666" cy="3820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9D90704-69C8-3A4B-AB33-9EF21489346A}"/>
              </a:ext>
            </a:extLst>
          </p:cNvPr>
          <p:cNvCxnSpPr>
            <a:cxnSpLocks/>
            <a:stCxn id="78" idx="3"/>
          </p:cNvCxnSpPr>
          <p:nvPr/>
        </p:nvCxnSpPr>
        <p:spPr>
          <a:xfrm flipV="1">
            <a:off x="3943313" y="4070743"/>
            <a:ext cx="3859352" cy="12330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B00D446-231C-A943-B8DA-2E8E823BF1A7}"/>
              </a:ext>
            </a:extLst>
          </p:cNvPr>
          <p:cNvCxnSpPr>
            <a:cxnSpLocks/>
            <a:stCxn id="83" idx="3"/>
          </p:cNvCxnSpPr>
          <p:nvPr/>
        </p:nvCxnSpPr>
        <p:spPr>
          <a:xfrm flipV="1">
            <a:off x="3943313" y="5607336"/>
            <a:ext cx="3870666" cy="29616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7E2E323-F4CA-C543-B052-DD92C7C4D6B5}"/>
              </a:ext>
            </a:extLst>
          </p:cNvPr>
          <p:cNvSpPr/>
          <p:nvPr/>
        </p:nvSpPr>
        <p:spPr>
          <a:xfrm>
            <a:off x="298002" y="2041699"/>
            <a:ext cx="1736470" cy="1027643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F7A9DA3-72A3-F640-A09B-0C3CF16463CA}"/>
              </a:ext>
            </a:extLst>
          </p:cNvPr>
          <p:cNvSpPr/>
          <p:nvPr/>
        </p:nvSpPr>
        <p:spPr>
          <a:xfrm>
            <a:off x="470373" y="2201577"/>
            <a:ext cx="13917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5CB8141-383F-FA46-AF65-CCBBA5B47B1D}"/>
              </a:ext>
            </a:extLst>
          </p:cNvPr>
          <p:cNvSpPr/>
          <p:nvPr/>
        </p:nvSpPr>
        <p:spPr>
          <a:xfrm>
            <a:off x="7813979" y="220718"/>
            <a:ext cx="3040550" cy="6416398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CF2DC9E-D565-CB4B-843B-8E4804737730}"/>
              </a:ext>
            </a:extLst>
          </p:cNvPr>
          <p:cNvSpPr/>
          <p:nvPr/>
        </p:nvSpPr>
        <p:spPr>
          <a:xfrm>
            <a:off x="2206843" y="2061926"/>
            <a:ext cx="1736470" cy="1027643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19EAF33-6A55-AB4B-8EBA-9C022415C886}"/>
              </a:ext>
            </a:extLst>
          </p:cNvPr>
          <p:cNvSpPr/>
          <p:nvPr/>
        </p:nvSpPr>
        <p:spPr>
          <a:xfrm>
            <a:off x="2379214" y="2221804"/>
            <a:ext cx="13917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ED9CCE5-EF6A-BA4D-9181-C45216C7EDC9}"/>
              </a:ext>
            </a:extLst>
          </p:cNvPr>
          <p:cNvCxnSpPr>
            <a:cxnSpLocks/>
            <a:endCxn id="73" idx="1"/>
          </p:cNvCxnSpPr>
          <p:nvPr/>
        </p:nvCxnSpPr>
        <p:spPr>
          <a:xfrm>
            <a:off x="2034472" y="2575747"/>
            <a:ext cx="172371" cy="1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8053771C-B49B-D144-832C-668B4E880388}"/>
              </a:ext>
            </a:extLst>
          </p:cNvPr>
          <p:cNvSpPr/>
          <p:nvPr/>
        </p:nvSpPr>
        <p:spPr>
          <a:xfrm>
            <a:off x="298002" y="3549024"/>
            <a:ext cx="1736470" cy="1027643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EA65B19-9DFA-A74A-B533-2B1639BFF7FD}"/>
              </a:ext>
            </a:extLst>
          </p:cNvPr>
          <p:cNvSpPr/>
          <p:nvPr/>
        </p:nvSpPr>
        <p:spPr>
          <a:xfrm>
            <a:off x="416673" y="3558396"/>
            <a:ext cx="149912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</a:t>
            </a:r>
          </a:p>
          <a:p>
            <a:pPr algn="ctr"/>
            <a:r>
              <a:rPr lang="en-US" sz="3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FRIEND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E51790E-F847-1443-84D6-77A71328AEBA}"/>
              </a:ext>
            </a:extLst>
          </p:cNvPr>
          <p:cNvSpPr/>
          <p:nvPr/>
        </p:nvSpPr>
        <p:spPr>
          <a:xfrm>
            <a:off x="2206843" y="3569251"/>
            <a:ext cx="1736470" cy="1027643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B1DA05F-5D7F-9B46-BCAD-9DB05911771D}"/>
              </a:ext>
            </a:extLst>
          </p:cNvPr>
          <p:cNvCxnSpPr>
            <a:cxnSpLocks/>
            <a:endCxn id="78" idx="1"/>
          </p:cNvCxnSpPr>
          <p:nvPr/>
        </p:nvCxnSpPr>
        <p:spPr>
          <a:xfrm>
            <a:off x="2034472" y="4083072"/>
            <a:ext cx="172371" cy="1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15326179-7FDE-C84F-A698-6089EC51A16A}"/>
              </a:ext>
            </a:extLst>
          </p:cNvPr>
          <p:cNvSpPr/>
          <p:nvPr/>
        </p:nvSpPr>
        <p:spPr>
          <a:xfrm>
            <a:off x="298002" y="5102903"/>
            <a:ext cx="1736470" cy="1027643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3A95AB2-C1E9-6E40-8648-5840BA0DC5B0}"/>
              </a:ext>
            </a:extLst>
          </p:cNvPr>
          <p:cNvSpPr/>
          <p:nvPr/>
        </p:nvSpPr>
        <p:spPr>
          <a:xfrm>
            <a:off x="2206843" y="5123130"/>
            <a:ext cx="1736470" cy="1027643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57D56D2-FFFB-2D42-8218-B1C58FD12807}"/>
              </a:ext>
            </a:extLst>
          </p:cNvPr>
          <p:cNvCxnSpPr>
            <a:cxnSpLocks/>
            <a:endCxn id="83" idx="1"/>
          </p:cNvCxnSpPr>
          <p:nvPr/>
        </p:nvCxnSpPr>
        <p:spPr>
          <a:xfrm>
            <a:off x="2034472" y="5636951"/>
            <a:ext cx="172371" cy="1"/>
          </a:xfrm>
          <a:prstGeom prst="line">
            <a:avLst/>
          </a:prstGeom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C98FC21-793A-A342-98FA-3758A0D0A2AA}"/>
              </a:ext>
            </a:extLst>
          </p:cNvPr>
          <p:cNvSpPr/>
          <p:nvPr/>
        </p:nvSpPr>
        <p:spPr>
          <a:xfrm>
            <a:off x="2322628" y="3568963"/>
            <a:ext cx="149912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PHONE A </a:t>
            </a:r>
          </a:p>
          <a:p>
            <a:pPr algn="ctr"/>
            <a:r>
              <a:rPr lang="en-US" sz="3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FRIEND</a:t>
            </a:r>
          </a:p>
        </p:txBody>
      </p:sp>
      <p:sp>
        <p:nvSpPr>
          <p:cNvPr id="87" name="Rectangle 86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77FF15D-6A38-C14C-BEBF-34AE532B347F}"/>
              </a:ext>
            </a:extLst>
          </p:cNvPr>
          <p:cNvSpPr/>
          <p:nvPr/>
        </p:nvSpPr>
        <p:spPr>
          <a:xfrm>
            <a:off x="324160" y="5079957"/>
            <a:ext cx="16562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</a:t>
            </a:r>
          </a:p>
          <a:p>
            <a:pPr algn="ctr"/>
            <a:r>
              <a:rPr lang="en-US" sz="30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AUDIENCE</a:t>
            </a:r>
            <a:endParaRPr lang="en-US" sz="3000" b="0" cap="none" spc="0" dirty="0">
              <a:ln w="0"/>
              <a:solidFill>
                <a:srgbClr val="3F1D5A"/>
              </a:solidFill>
              <a:latin typeface="Impact" panose="020B0806030902050204" pitchFamily="34" charset="0"/>
            </a:endParaRPr>
          </a:p>
        </p:txBody>
      </p:sp>
      <p:sp>
        <p:nvSpPr>
          <p:cNvPr id="88" name="Rectangle 8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CF6FD5F-3E26-E642-B218-6EBE294AB360}"/>
              </a:ext>
            </a:extLst>
          </p:cNvPr>
          <p:cNvSpPr/>
          <p:nvPr/>
        </p:nvSpPr>
        <p:spPr>
          <a:xfrm>
            <a:off x="2259327" y="5114883"/>
            <a:ext cx="16562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ASK THE </a:t>
            </a:r>
          </a:p>
          <a:p>
            <a:pPr algn="ctr"/>
            <a:r>
              <a:rPr lang="en-US" sz="30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AUDIENCE</a:t>
            </a:r>
            <a:endParaRPr lang="en-US" sz="3000" b="0" cap="none" spc="0" dirty="0">
              <a:ln w="0"/>
              <a:solidFill>
                <a:srgbClr val="3F1D5A"/>
              </a:solidFill>
              <a:latin typeface="Impact" panose="020B0806030902050204" pitchFamily="34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B838FFE-8A71-284A-9CFD-A3924C1C11DF}"/>
              </a:ext>
            </a:extLst>
          </p:cNvPr>
          <p:cNvSpPr/>
          <p:nvPr/>
        </p:nvSpPr>
        <p:spPr>
          <a:xfrm>
            <a:off x="298002" y="469849"/>
            <a:ext cx="1736470" cy="1027643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ADEC9313-A2D7-2147-A0C4-F52BB18AB5C5}"/>
              </a:ext>
            </a:extLst>
          </p:cNvPr>
          <p:cNvSpPr/>
          <p:nvPr/>
        </p:nvSpPr>
        <p:spPr>
          <a:xfrm>
            <a:off x="391829" y="629727"/>
            <a:ext cx="15488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TEAM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52029D2-9EC5-D04C-A6E5-3CD83932AD0A}"/>
              </a:ext>
            </a:extLst>
          </p:cNvPr>
          <p:cNvSpPr/>
          <p:nvPr/>
        </p:nvSpPr>
        <p:spPr>
          <a:xfrm>
            <a:off x="2206843" y="490076"/>
            <a:ext cx="1736470" cy="1027643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B4FF961B-F5B6-2E4B-8333-AF733F4D69D4}"/>
              </a:ext>
            </a:extLst>
          </p:cNvPr>
          <p:cNvSpPr/>
          <p:nvPr/>
        </p:nvSpPr>
        <p:spPr>
          <a:xfrm>
            <a:off x="2269410" y="649954"/>
            <a:ext cx="16113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TEAM 2</a:t>
            </a:r>
          </a:p>
        </p:txBody>
      </p:sp>
      <p:sp>
        <p:nvSpPr>
          <p:cNvPr id="93" name="Cross 92">
            <a:extLst>
              <a:ext uri="{FF2B5EF4-FFF2-40B4-BE49-F238E27FC236}">
                <a16:creationId xmlns:a16="http://schemas.microsoft.com/office/drawing/2014/main" id="{1F868D5A-318E-024E-8F9F-F470EB48DDED}"/>
              </a:ext>
            </a:extLst>
          </p:cNvPr>
          <p:cNvSpPr/>
          <p:nvPr/>
        </p:nvSpPr>
        <p:spPr>
          <a:xfrm rot="18900000">
            <a:off x="731833" y="2134419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4" name="Cross 93">
            <a:extLst>
              <a:ext uri="{FF2B5EF4-FFF2-40B4-BE49-F238E27FC236}">
                <a16:creationId xmlns:a16="http://schemas.microsoft.com/office/drawing/2014/main" id="{7D3B6A00-3455-0B4F-A351-25893515D9DF}"/>
              </a:ext>
            </a:extLst>
          </p:cNvPr>
          <p:cNvSpPr/>
          <p:nvPr/>
        </p:nvSpPr>
        <p:spPr>
          <a:xfrm rot="18900000">
            <a:off x="745136" y="3661971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5" name="Cross 94">
            <a:extLst>
              <a:ext uri="{FF2B5EF4-FFF2-40B4-BE49-F238E27FC236}">
                <a16:creationId xmlns:a16="http://schemas.microsoft.com/office/drawing/2014/main" id="{3BF481DB-2370-7C48-A95F-FB7E6B5BE3B2}"/>
              </a:ext>
            </a:extLst>
          </p:cNvPr>
          <p:cNvSpPr/>
          <p:nvPr/>
        </p:nvSpPr>
        <p:spPr>
          <a:xfrm rot="18900000">
            <a:off x="745138" y="5189837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6" name="Cross 95">
            <a:extLst>
              <a:ext uri="{FF2B5EF4-FFF2-40B4-BE49-F238E27FC236}">
                <a16:creationId xmlns:a16="http://schemas.microsoft.com/office/drawing/2014/main" id="{D166E424-2E78-204C-8E9D-34DA59DDD9D7}"/>
              </a:ext>
            </a:extLst>
          </p:cNvPr>
          <p:cNvSpPr/>
          <p:nvPr/>
        </p:nvSpPr>
        <p:spPr>
          <a:xfrm rot="18900000">
            <a:off x="2586149" y="5189838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7" name="Cross 96">
            <a:extLst>
              <a:ext uri="{FF2B5EF4-FFF2-40B4-BE49-F238E27FC236}">
                <a16:creationId xmlns:a16="http://schemas.microsoft.com/office/drawing/2014/main" id="{37473031-E78C-3546-820E-FCA52A67B2B0}"/>
              </a:ext>
            </a:extLst>
          </p:cNvPr>
          <p:cNvSpPr/>
          <p:nvPr/>
        </p:nvSpPr>
        <p:spPr>
          <a:xfrm rot="18900000">
            <a:off x="2651092" y="3649643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8" name="Cross 97">
            <a:extLst>
              <a:ext uri="{FF2B5EF4-FFF2-40B4-BE49-F238E27FC236}">
                <a16:creationId xmlns:a16="http://schemas.microsoft.com/office/drawing/2014/main" id="{0A3635E1-5063-B745-A0A1-CCCE8E97AD9E}"/>
              </a:ext>
            </a:extLst>
          </p:cNvPr>
          <p:cNvSpPr/>
          <p:nvPr/>
        </p:nvSpPr>
        <p:spPr>
          <a:xfrm rot="18900000">
            <a:off x="2663465" y="2134418"/>
            <a:ext cx="842200" cy="842200"/>
          </a:xfrm>
          <a:prstGeom prst="plus">
            <a:avLst>
              <a:gd name="adj" fmla="val 37745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9" name="10-Point Star 58">
            <a:extLst>
              <a:ext uri="{FF2B5EF4-FFF2-40B4-BE49-F238E27FC236}">
                <a16:creationId xmlns:a16="http://schemas.microsoft.com/office/drawing/2014/main" id="{323555B2-6E53-A245-91B1-9C5CC22F0CFF}"/>
              </a:ext>
            </a:extLst>
          </p:cNvPr>
          <p:cNvSpPr/>
          <p:nvPr/>
        </p:nvSpPr>
        <p:spPr>
          <a:xfrm rot="20562309">
            <a:off x="830291" y="704790"/>
            <a:ext cx="4394551" cy="3292453"/>
          </a:xfrm>
          <a:prstGeom prst="star10">
            <a:avLst/>
          </a:prstGeom>
          <a:solidFill>
            <a:srgbClr val="3F1D5A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Impact" panose="020B0806030902050204" pitchFamily="34" charset="0"/>
              </a:rPr>
              <a:t>$1,000,000</a:t>
            </a:r>
          </a:p>
        </p:txBody>
      </p:sp>
      <p:sp>
        <p:nvSpPr>
          <p:cNvPr id="68" name="10-Point Star 67">
            <a:extLst>
              <a:ext uri="{FF2B5EF4-FFF2-40B4-BE49-F238E27FC236}">
                <a16:creationId xmlns:a16="http://schemas.microsoft.com/office/drawing/2014/main" id="{875FD20A-D120-6A47-B13D-AC5656737B47}"/>
              </a:ext>
            </a:extLst>
          </p:cNvPr>
          <p:cNvSpPr/>
          <p:nvPr/>
        </p:nvSpPr>
        <p:spPr>
          <a:xfrm rot="20562309">
            <a:off x="522263" y="457585"/>
            <a:ext cx="5054372" cy="3786799"/>
          </a:xfrm>
          <a:prstGeom prst="star10">
            <a:avLst/>
          </a:prstGeom>
          <a:noFill/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70" name="10-Point Star 69">
            <a:extLst>
              <a:ext uri="{FF2B5EF4-FFF2-40B4-BE49-F238E27FC236}">
                <a16:creationId xmlns:a16="http://schemas.microsoft.com/office/drawing/2014/main" id="{05735BB1-1337-AA48-9F48-9C7BC22F2226}"/>
              </a:ext>
            </a:extLst>
          </p:cNvPr>
          <p:cNvSpPr/>
          <p:nvPr/>
        </p:nvSpPr>
        <p:spPr>
          <a:xfrm rot="900000">
            <a:off x="5643808" y="2691235"/>
            <a:ext cx="4394551" cy="3292453"/>
          </a:xfrm>
          <a:prstGeom prst="star10">
            <a:avLst/>
          </a:prstGeom>
          <a:solidFill>
            <a:srgbClr val="3F1D5A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Impact" panose="020B0806030902050204" pitchFamily="34" charset="0"/>
              </a:rPr>
              <a:t>YOU WON!!</a:t>
            </a:r>
          </a:p>
        </p:txBody>
      </p:sp>
      <p:sp>
        <p:nvSpPr>
          <p:cNvPr id="71" name="10-Point Star 70">
            <a:extLst>
              <a:ext uri="{FF2B5EF4-FFF2-40B4-BE49-F238E27FC236}">
                <a16:creationId xmlns:a16="http://schemas.microsoft.com/office/drawing/2014/main" id="{C9FDA3EA-55D2-034B-AC9E-D34E940F37CB}"/>
              </a:ext>
            </a:extLst>
          </p:cNvPr>
          <p:cNvSpPr/>
          <p:nvPr/>
        </p:nvSpPr>
        <p:spPr>
          <a:xfrm rot="900000">
            <a:off x="5335780" y="2444030"/>
            <a:ext cx="5054372" cy="3786799"/>
          </a:xfrm>
          <a:prstGeom prst="star10">
            <a:avLst/>
          </a:prstGeom>
          <a:noFill/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9BD9766-07DE-C346-9C57-525370DADA3D}"/>
              </a:ext>
            </a:extLst>
          </p:cNvPr>
          <p:cNvSpPr/>
          <p:nvPr/>
        </p:nvSpPr>
        <p:spPr>
          <a:xfrm>
            <a:off x="4357439" y="1416554"/>
            <a:ext cx="3040550" cy="424211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rgbClr val="3F1D5A"/>
              </a:solidFill>
              <a:latin typeface="Impact" panose="020B080603090205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000" dirty="0">
                <a:solidFill>
                  <a:srgbClr val="3F1D5A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TO BEGIN:</a:t>
            </a:r>
            <a:endParaRPr lang="en-US" sz="2500" dirty="0">
              <a:solidFill>
                <a:srgbClr val="3F1D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2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on “$100” </a:t>
            </a:r>
          </a:p>
          <a:p>
            <a:pPr algn="ctr"/>
            <a:r>
              <a:rPr lang="en-US" sz="22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reveal the </a:t>
            </a:r>
          </a:p>
          <a:p>
            <a:pPr algn="ctr"/>
            <a:r>
              <a:rPr lang="en-US" sz="22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question.</a:t>
            </a:r>
          </a:p>
          <a:p>
            <a:pPr algn="ctr"/>
            <a:r>
              <a:rPr lang="en-US" sz="4000" dirty="0">
                <a:solidFill>
                  <a:srgbClr val="3F1D5A"/>
                </a:solidFill>
                <a:latin typeface="Impact" panose="020B0806030902050204" pitchFamily="34" charset="0"/>
                <a:cs typeface="Calibri" panose="020F0502020204030204" pitchFamily="34" charset="0"/>
              </a:rPr>
              <a:t>-</a:t>
            </a:r>
            <a:endParaRPr lang="en-US" sz="2500" dirty="0">
              <a:solidFill>
                <a:srgbClr val="3F1D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2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on the team’s “50:50,” “Phone a Friend,” + “Ask the Audience” when they use it. </a:t>
            </a:r>
          </a:p>
          <a:p>
            <a:pPr algn="ctr"/>
            <a:endParaRPr lang="en-US" sz="2500" dirty="0">
              <a:solidFill>
                <a:srgbClr val="3F1D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50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59" grpId="0" animBg="1"/>
      <p:bldP spid="68" grpId="0" animBg="1"/>
      <p:bldP spid="70" grpId="0" animBg="1"/>
      <p:bldP spid="71" grpId="0" animBg="1"/>
      <p:bldP spid="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C1BF9F-A4FD-944C-9E08-566B2367EEF9}"/>
              </a:ext>
            </a:extLst>
          </p:cNvPr>
          <p:cNvSpPr/>
          <p:nvPr/>
        </p:nvSpPr>
        <p:spPr>
          <a:xfrm>
            <a:off x="1514449" y="712694"/>
            <a:ext cx="8858302" cy="424211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rgbClr val="3F1D5A"/>
                </a:solidFill>
                <a:latin typeface="Impact" panose="020B0806030902050204" pitchFamily="34" charset="0"/>
              </a:rPr>
              <a:t>50:50</a:t>
            </a:r>
          </a:p>
          <a:p>
            <a:pPr algn="ctr"/>
            <a:endParaRPr lang="en-US" sz="4000" dirty="0">
              <a:solidFill>
                <a:srgbClr val="3F1D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0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two of the incorrect answers eliminated from the options/choices.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02234-635C-C340-B9EF-C2CB355C9CC3}"/>
              </a:ext>
            </a:extLst>
          </p:cNvPr>
          <p:cNvSpPr/>
          <p:nvPr/>
        </p:nvSpPr>
        <p:spPr>
          <a:xfrm>
            <a:off x="615101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26FB5F0A-0837-1640-A83A-CF769A4391A0}"/>
              </a:ext>
            </a:extLst>
          </p:cNvPr>
          <p:cNvSpPr/>
          <p:nvPr/>
        </p:nvSpPr>
        <p:spPr>
          <a:xfrm>
            <a:off x="6305443" y="5261322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BACK TO THE QUESTION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A97898-96F8-924E-AEEF-28E98F6E9DF7}"/>
              </a:ext>
            </a:extLst>
          </p:cNvPr>
          <p:cNvSpPr/>
          <p:nvPr/>
        </p:nvSpPr>
        <p:spPr>
          <a:xfrm>
            <a:off x="375698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56C4E9F-6CBC-154D-B609-1BB2A860A8C2}"/>
              </a:ext>
            </a:extLst>
          </p:cNvPr>
          <p:cNvSpPr/>
          <p:nvPr/>
        </p:nvSpPr>
        <p:spPr>
          <a:xfrm>
            <a:off x="3899838" y="5434943"/>
            <a:ext cx="180013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MAIN MENU</a:t>
            </a:r>
          </a:p>
        </p:txBody>
      </p:sp>
    </p:spTree>
    <p:extLst>
      <p:ext uri="{BB962C8B-B14F-4D97-AF65-F5344CB8AC3E}">
        <p14:creationId xmlns:p14="http://schemas.microsoft.com/office/powerpoint/2010/main" val="141242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B79C830-7179-C844-84EF-D596785E5DAC}"/>
              </a:ext>
            </a:extLst>
          </p:cNvPr>
          <p:cNvSpPr/>
          <p:nvPr/>
        </p:nvSpPr>
        <p:spPr>
          <a:xfrm>
            <a:off x="1514449" y="712694"/>
            <a:ext cx="8858302" cy="424211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rgbClr val="3F1D5A"/>
                </a:solidFill>
                <a:latin typeface="Impact" panose="020B0806030902050204" pitchFamily="34" charset="0"/>
              </a:rPr>
              <a:t>PHONE A FRIEND</a:t>
            </a:r>
          </a:p>
          <a:p>
            <a:pPr algn="ctr"/>
            <a:endParaRPr lang="en-US" sz="4000" dirty="0">
              <a:solidFill>
                <a:srgbClr val="3F1D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0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 anyone in the class</a:t>
            </a:r>
          </a:p>
          <a:p>
            <a:pPr algn="ctr"/>
            <a:r>
              <a:rPr lang="en-US" sz="40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help answer the question.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5C5DEF-B92B-8044-AA5B-721A625394AE}"/>
              </a:ext>
            </a:extLst>
          </p:cNvPr>
          <p:cNvSpPr/>
          <p:nvPr/>
        </p:nvSpPr>
        <p:spPr>
          <a:xfrm>
            <a:off x="615101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C07FF500-C065-DE43-8615-BBB0A3228D29}"/>
              </a:ext>
            </a:extLst>
          </p:cNvPr>
          <p:cNvSpPr/>
          <p:nvPr/>
        </p:nvSpPr>
        <p:spPr>
          <a:xfrm>
            <a:off x="6305443" y="5261322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BACK TO THE QUESTION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84A6EA-0002-9541-B67F-A8F72C3C9B71}"/>
              </a:ext>
            </a:extLst>
          </p:cNvPr>
          <p:cNvSpPr/>
          <p:nvPr/>
        </p:nvSpPr>
        <p:spPr>
          <a:xfrm>
            <a:off x="375698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D2A342D-7381-ED4B-8B40-CD10CA39F541}"/>
              </a:ext>
            </a:extLst>
          </p:cNvPr>
          <p:cNvSpPr/>
          <p:nvPr/>
        </p:nvSpPr>
        <p:spPr>
          <a:xfrm>
            <a:off x="3899838" y="5434943"/>
            <a:ext cx="180013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MAIN MENU</a:t>
            </a:r>
          </a:p>
        </p:txBody>
      </p:sp>
    </p:spTree>
    <p:extLst>
      <p:ext uri="{BB962C8B-B14F-4D97-AF65-F5344CB8AC3E}">
        <p14:creationId xmlns:p14="http://schemas.microsoft.com/office/powerpoint/2010/main" val="42594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97EC8F4-FF87-BA4D-B3C5-AD125C834A91}"/>
              </a:ext>
            </a:extLst>
          </p:cNvPr>
          <p:cNvSpPr/>
          <p:nvPr/>
        </p:nvSpPr>
        <p:spPr>
          <a:xfrm>
            <a:off x="1514449" y="712694"/>
            <a:ext cx="8858302" cy="424211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rgbClr val="3F1D5A"/>
                </a:solidFill>
                <a:latin typeface="Impact" panose="020B0806030902050204" pitchFamily="34" charset="0"/>
              </a:rPr>
              <a:t>ASK THE AUDIENCE </a:t>
            </a:r>
          </a:p>
          <a:p>
            <a:pPr algn="ctr"/>
            <a:endParaRPr lang="en-US" sz="4000" dirty="0">
              <a:solidFill>
                <a:srgbClr val="3F1D5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40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Ask your team for help </a:t>
            </a:r>
          </a:p>
          <a:p>
            <a:pPr algn="ctr"/>
            <a:r>
              <a:rPr lang="en-US" sz="4000" dirty="0">
                <a:solidFill>
                  <a:srgbClr val="3F1D5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answering the question.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93CB04-5FA3-AD4B-BF7B-7E8301879985}"/>
              </a:ext>
            </a:extLst>
          </p:cNvPr>
          <p:cNvSpPr/>
          <p:nvPr/>
        </p:nvSpPr>
        <p:spPr>
          <a:xfrm>
            <a:off x="615101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F86B62B6-C097-7745-AFFD-6D04930E1729}"/>
              </a:ext>
            </a:extLst>
          </p:cNvPr>
          <p:cNvSpPr/>
          <p:nvPr/>
        </p:nvSpPr>
        <p:spPr>
          <a:xfrm>
            <a:off x="6305443" y="5261322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BACK TO THE QUESTION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8D1E51-F352-BA4C-A4C5-F78F47C8A743}"/>
              </a:ext>
            </a:extLst>
          </p:cNvPr>
          <p:cNvSpPr/>
          <p:nvPr/>
        </p:nvSpPr>
        <p:spPr>
          <a:xfrm>
            <a:off x="375698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7946520-50F2-5346-91FC-EC3094C9F218}"/>
              </a:ext>
            </a:extLst>
          </p:cNvPr>
          <p:cNvSpPr/>
          <p:nvPr/>
        </p:nvSpPr>
        <p:spPr>
          <a:xfrm>
            <a:off x="3899838" y="5434943"/>
            <a:ext cx="180013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MAIN MENU</a:t>
            </a:r>
          </a:p>
        </p:txBody>
      </p:sp>
    </p:spTree>
    <p:extLst>
      <p:ext uri="{BB962C8B-B14F-4D97-AF65-F5344CB8AC3E}">
        <p14:creationId xmlns:p14="http://schemas.microsoft.com/office/powerpoint/2010/main" val="2641514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0B682AD-F72A-2142-A4F7-0BDCBAC719EC}"/>
              </a:ext>
            </a:extLst>
          </p:cNvPr>
          <p:cNvSpPr/>
          <p:nvPr/>
        </p:nvSpPr>
        <p:spPr>
          <a:xfrm>
            <a:off x="9542394" y="569114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8BBA3463-5BBD-1646-8607-C2EA6FFBC947}"/>
              </a:ext>
            </a:extLst>
          </p:cNvPr>
          <p:cNvSpPr/>
          <p:nvPr/>
        </p:nvSpPr>
        <p:spPr>
          <a:xfrm>
            <a:off x="9696826" y="575628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BACK TO THE QUESTION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D56DFF-0285-234C-9757-4C10F298DF04}"/>
              </a:ext>
            </a:extLst>
          </p:cNvPr>
          <p:cNvSpPr/>
          <p:nvPr/>
        </p:nvSpPr>
        <p:spPr>
          <a:xfrm>
            <a:off x="7148364" y="5691141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C7A2D9C-164C-1245-9527-E5FF36FA1C89}"/>
              </a:ext>
            </a:extLst>
          </p:cNvPr>
          <p:cNvSpPr/>
          <p:nvPr/>
        </p:nvSpPr>
        <p:spPr>
          <a:xfrm>
            <a:off x="7302796" y="5756281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TO ALL QUESTIONS</a:t>
            </a:r>
          </a:p>
        </p:txBody>
      </p:sp>
      <p:sp>
        <p:nvSpPr>
          <p:cNvPr id="10" name="10-Point Star 9">
            <a:extLst>
              <a:ext uri="{FF2B5EF4-FFF2-40B4-BE49-F238E27FC236}">
                <a16:creationId xmlns:a16="http://schemas.microsoft.com/office/drawing/2014/main" id="{91168F45-3D06-8A46-92D1-400E10608040}"/>
              </a:ext>
            </a:extLst>
          </p:cNvPr>
          <p:cNvSpPr/>
          <p:nvPr/>
        </p:nvSpPr>
        <p:spPr>
          <a:xfrm rot="20700000">
            <a:off x="1396676" y="732691"/>
            <a:ext cx="6680451" cy="5005078"/>
          </a:xfrm>
          <a:prstGeom prst="star10">
            <a:avLst/>
          </a:prstGeom>
          <a:solidFill>
            <a:srgbClr val="3F1D5A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500" b="1" dirty="0">
                <a:solidFill>
                  <a:schemeClr val="tx1"/>
                </a:solidFill>
                <a:latin typeface="Impact" panose="020B0806030902050204" pitchFamily="34" charset="0"/>
              </a:rPr>
              <a:t>CORRECT!!</a:t>
            </a:r>
          </a:p>
        </p:txBody>
      </p:sp>
      <p:sp>
        <p:nvSpPr>
          <p:cNvPr id="11" name="10-Point Star 10">
            <a:extLst>
              <a:ext uri="{FF2B5EF4-FFF2-40B4-BE49-F238E27FC236}">
                <a16:creationId xmlns:a16="http://schemas.microsoft.com/office/drawing/2014/main" id="{172F9A96-480B-664B-8F91-444909BB57BC}"/>
              </a:ext>
            </a:extLst>
          </p:cNvPr>
          <p:cNvSpPr/>
          <p:nvPr/>
        </p:nvSpPr>
        <p:spPr>
          <a:xfrm rot="20700000">
            <a:off x="849860" y="344095"/>
            <a:ext cx="7683488" cy="5756566"/>
          </a:xfrm>
          <a:prstGeom prst="star10">
            <a:avLst/>
          </a:prstGeom>
          <a:noFill/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862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628B831-DB16-764E-B8FF-78A8F3B46FCE}"/>
              </a:ext>
            </a:extLst>
          </p:cNvPr>
          <p:cNvSpPr/>
          <p:nvPr/>
        </p:nvSpPr>
        <p:spPr>
          <a:xfrm>
            <a:off x="1514449" y="712694"/>
            <a:ext cx="8858302" cy="4242118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rgbClr val="3F1D5A"/>
                </a:solidFill>
                <a:latin typeface="Impact" panose="020B0806030902050204" pitchFamily="34" charset="0"/>
              </a:rPr>
              <a:t>SORRY, THAT IS THE</a:t>
            </a:r>
          </a:p>
          <a:p>
            <a:pPr algn="ctr"/>
            <a:r>
              <a:rPr lang="en-US" sz="5000" dirty="0">
                <a:solidFill>
                  <a:srgbClr val="3F1D5A"/>
                </a:solidFill>
                <a:latin typeface="Impact" panose="020B0806030902050204" pitchFamily="34" charset="0"/>
              </a:rPr>
              <a:t> INCORRECT ANSWER.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8E9560-C5BA-874E-95F5-02184EAD9A9B}"/>
              </a:ext>
            </a:extLst>
          </p:cNvPr>
          <p:cNvSpPr/>
          <p:nvPr/>
        </p:nvSpPr>
        <p:spPr>
          <a:xfrm>
            <a:off x="615101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C15CF184-3AF7-5D4F-9EF5-1E441FAB342E}"/>
              </a:ext>
            </a:extLst>
          </p:cNvPr>
          <p:cNvSpPr/>
          <p:nvPr/>
        </p:nvSpPr>
        <p:spPr>
          <a:xfrm>
            <a:off x="6305443" y="5261322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BACK TO THE QUESTION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9D732B-0487-1041-8A37-CE57BC1745C9}"/>
              </a:ext>
            </a:extLst>
          </p:cNvPr>
          <p:cNvSpPr/>
          <p:nvPr/>
        </p:nvSpPr>
        <p:spPr>
          <a:xfrm>
            <a:off x="3756981" y="5196182"/>
            <a:ext cx="2108996" cy="977582"/>
          </a:xfrm>
          <a:prstGeom prst="rect">
            <a:avLst/>
          </a:prstGeom>
          <a:noFill/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292AD4B-7293-C443-8DAB-D5F3216C3E13}"/>
              </a:ext>
            </a:extLst>
          </p:cNvPr>
          <p:cNvSpPr/>
          <p:nvPr/>
        </p:nvSpPr>
        <p:spPr>
          <a:xfrm>
            <a:off x="3899838" y="5249747"/>
            <a:ext cx="180013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dirty="0">
                <a:ln w="0"/>
                <a:solidFill>
                  <a:srgbClr val="3F1D5A"/>
                </a:solidFill>
                <a:latin typeface="Impact" panose="020B0806030902050204" pitchFamily="34" charset="0"/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347897250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9ECE791E1D4B82EC254E1D2D1093" ma:contentTypeVersion="13" ma:contentTypeDescription="Create a new document." ma:contentTypeScope="" ma:versionID="8c9432f440b7ecde922ff5cd32b3edcb">
  <xsd:schema xmlns:xsd="http://www.w3.org/2001/XMLSchema" xmlns:xs="http://www.w3.org/2001/XMLSchema" xmlns:p="http://schemas.microsoft.com/office/2006/metadata/properties" xmlns:ns2="a014e970-da5e-4088-a0d0-2aa3c5b6aa38" xmlns:ns3="14ba601d-3c7d-4b9d-9954-1b70fb840f2f" targetNamespace="http://schemas.microsoft.com/office/2006/metadata/properties" ma:root="true" ma:fieldsID="5df424a7f2025da1a9a7dcb0850f57e5" ns2:_="" ns3:_="">
    <xsd:import namespace="a014e970-da5e-4088-a0d0-2aa3c5b6aa38"/>
    <xsd:import namespace="14ba601d-3c7d-4b9d-9954-1b70fb840f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4e970-da5e-4088-a0d0-2aa3c5b6a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a601d-3c7d-4b9d-9954-1b70fb840f2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D1EB3C-3ECA-423E-9739-11F9767D84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9C886-BEE6-406A-A074-4C0A08E56F5D}"/>
</file>

<file path=customXml/itemProps3.xml><?xml version="1.0" encoding="utf-8"?>
<ds:datastoreItem xmlns:ds="http://schemas.openxmlformats.org/officeDocument/2006/customXml" ds:itemID="{E479D805-4563-4209-A7A9-82E2B48E3A04}">
  <ds:schemaRefs>
    <ds:schemaRef ds:uri="14ba601d-3c7d-4b9d-9954-1b70fb840f2f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a014e970-da5e-4088-a0d0-2aa3c5b6aa38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476</TotalTime>
  <Words>1321</Words>
  <Application>Microsoft Macintosh PowerPoint</Application>
  <PresentationFormat>Custom</PresentationFormat>
  <Paragraphs>329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Impact</vt:lpstr>
      <vt:lpstr> Black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Glatt</dc:creator>
  <cp:lastModifiedBy>Glatt, Hannah</cp:lastModifiedBy>
  <cp:revision>1</cp:revision>
  <dcterms:created xsi:type="dcterms:W3CDTF">2021-06-08T08:36:13Z</dcterms:created>
  <dcterms:modified xsi:type="dcterms:W3CDTF">2021-06-14T18:31:45Z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0x01010078F59ECE791E1D4B82EC254E1D2D1093</vt:lpwstr>
  </property>
</Properties>
</file>