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7"/>
  </p:notesMasterIdLst>
  <p:sldIdLst>
    <p:sldId id="260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94679"/>
  </p:normalViewPr>
  <p:slideViewPr>
    <p:cSldViewPr snapToGrid="0">
      <p:cViewPr varScale="1">
        <p:scale>
          <a:sx n="60" d="100"/>
          <a:sy n="60" d="100"/>
        </p:scale>
        <p:origin x="108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5B94-8816-449C-9302-A7219E137333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EBDE-B6ED-4EF6-8F0C-043DB79EE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3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43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5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53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98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84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2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3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0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6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5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6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4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0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FB2A4AF-7073-4623-B52C-EA7C964F48B5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D9BEBD3-3D23-4A89-A3E6-2E3E2B71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7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ADP Summer Classes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8933" y="2458484"/>
            <a:ext cx="792480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u="sng" dirty="0">
                <a:solidFill>
                  <a:schemeClr val="accent1"/>
                </a:solidFill>
              </a:rPr>
              <a:t>Literacy / Reading &amp; Study Skills </a:t>
            </a:r>
            <a:r>
              <a:rPr lang="en-US" i="1" dirty="0"/>
              <a:t>(summer/fall)</a:t>
            </a:r>
            <a:endParaRPr lang="en-US" u="sng" dirty="0"/>
          </a:p>
          <a:p>
            <a:pPr fontAlgn="t"/>
            <a:r>
              <a:rPr lang="en-US" sz="2400" b="1" dirty="0"/>
              <a:t>EDR 120</a:t>
            </a:r>
            <a:r>
              <a:rPr lang="en-US" sz="2400" dirty="0"/>
              <a:t>, </a:t>
            </a:r>
            <a:r>
              <a:rPr lang="en-US" sz="2400" b="1" dirty="0"/>
              <a:t>College Reading &amp; Study Skills </a:t>
            </a:r>
            <a:r>
              <a:rPr lang="en-US" sz="2400" dirty="0">
                <a:ea typeface="+mn-lt"/>
                <a:cs typeface="+mn-lt"/>
              </a:rPr>
              <a:t>(3 credits)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933" y="3600576"/>
            <a:ext cx="1112520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u="sng" dirty="0">
                <a:solidFill>
                  <a:schemeClr val="accent3"/>
                </a:solidFill>
              </a:rPr>
              <a:t>English </a:t>
            </a:r>
            <a:r>
              <a:rPr lang="en-US" i="1" dirty="0"/>
              <a:t>(summer/fall)</a:t>
            </a:r>
            <a:endParaRPr lang="en-US" u="sng" dirty="0"/>
          </a:p>
          <a:p>
            <a:pPr fontAlgn="t"/>
            <a:r>
              <a:rPr lang="en-US" sz="2400" b="1" dirty="0"/>
              <a:t>WRT 123</a:t>
            </a:r>
            <a:r>
              <a:rPr lang="en-US" sz="2400" dirty="0"/>
              <a:t>, </a:t>
            </a:r>
            <a:r>
              <a:rPr lang="en-US" sz="2400" b="1" dirty="0">
                <a:ea typeface="+mn-lt"/>
                <a:cs typeface="+mn-lt"/>
              </a:rPr>
              <a:t>Effective Writing I with Supplemental Writing Workshop </a:t>
            </a:r>
            <a:r>
              <a:rPr lang="en-US" sz="2400" dirty="0">
                <a:ea typeface="+mn-lt"/>
                <a:cs typeface="+mn-lt"/>
              </a:rPr>
              <a:t>(4 credits)</a:t>
            </a:r>
          </a:p>
          <a:p>
            <a:pPr fontAlgn="t"/>
            <a:r>
              <a:rPr lang="en-US" sz="2400" b="1" dirty="0"/>
              <a:t>WRT 120</a:t>
            </a:r>
            <a:r>
              <a:rPr lang="en-US" sz="2400" dirty="0"/>
              <a:t>, </a:t>
            </a:r>
            <a:r>
              <a:rPr lang="en-US" sz="2400" b="1" dirty="0"/>
              <a:t>Effective Writing </a:t>
            </a:r>
            <a:r>
              <a:rPr lang="en-US" sz="2400" dirty="0"/>
              <a:t>(3 credits)</a:t>
            </a:r>
            <a:endParaRPr lang="en-US" sz="2400" dirty="0">
              <a:ea typeface="+mn-lt"/>
              <a:cs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933" y="5118132"/>
            <a:ext cx="9907278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u="sng" dirty="0">
                <a:solidFill>
                  <a:srgbClr val="002060"/>
                </a:solidFill>
              </a:rPr>
              <a:t>Mathematics</a:t>
            </a:r>
            <a:r>
              <a:rPr lang="en-US" sz="2400" b="1" u="sng" dirty="0"/>
              <a:t> </a:t>
            </a:r>
            <a:r>
              <a:rPr lang="en-US" i="1" dirty="0"/>
              <a:t>(summer/fall)</a:t>
            </a:r>
            <a:endParaRPr lang="en-US" u="sng" dirty="0"/>
          </a:p>
          <a:p>
            <a:pPr fontAlgn="t"/>
            <a:r>
              <a:rPr lang="en-US" sz="2400" b="1" dirty="0"/>
              <a:t>MAT Q20</a:t>
            </a:r>
            <a:r>
              <a:rPr lang="en-US" sz="2400" dirty="0"/>
              <a:t>, </a:t>
            </a:r>
            <a:r>
              <a:rPr lang="en-US" sz="2400" b="1" dirty="0"/>
              <a:t>Fundamental Skills in Arithmetic </a:t>
            </a:r>
            <a:r>
              <a:rPr lang="en-US" sz="2400" dirty="0">
                <a:ea typeface="+mn-lt"/>
                <a:cs typeface="+mn-lt"/>
              </a:rPr>
              <a:t>(3 credits)</a:t>
            </a:r>
          </a:p>
          <a:p>
            <a:pPr fontAlgn="t"/>
            <a:r>
              <a:rPr lang="en-US" sz="2400" b="1" dirty="0"/>
              <a:t>MAT Q30</a:t>
            </a:r>
            <a:r>
              <a:rPr lang="en-US" sz="2400" dirty="0"/>
              <a:t>, </a:t>
            </a:r>
            <a:r>
              <a:rPr lang="en-US" sz="2400" b="1" dirty="0"/>
              <a:t>Fundamentals of Algebra </a:t>
            </a:r>
            <a:r>
              <a:rPr lang="en-US" sz="2400" dirty="0">
                <a:ea typeface="+mn-lt"/>
                <a:cs typeface="+mn-lt"/>
              </a:rPr>
              <a:t>(3 credits)</a:t>
            </a:r>
          </a:p>
        </p:txBody>
      </p:sp>
    </p:spTree>
    <p:extLst>
      <p:ext uri="{BB962C8B-B14F-4D97-AF65-F5344CB8AC3E}">
        <p14:creationId xmlns:p14="http://schemas.microsoft.com/office/powerpoint/2010/main" val="48167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Year ADP Courses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45EA812F-70F9-4713-ABE8-D335C3DD7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45387"/>
              </p:ext>
            </p:extLst>
          </p:nvPr>
        </p:nvGraphicFramePr>
        <p:xfrm>
          <a:off x="503207" y="2889849"/>
          <a:ext cx="11174052" cy="334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254">
                  <a:extLst>
                    <a:ext uri="{9D8B030D-6E8A-4147-A177-3AD203B41FA5}">
                      <a16:colId xmlns:a16="http://schemas.microsoft.com/office/drawing/2014/main" val="3218074800"/>
                    </a:ext>
                  </a:extLst>
                </a:gridCol>
                <a:gridCol w="5056798">
                  <a:extLst>
                    <a:ext uri="{9D8B030D-6E8A-4147-A177-3AD203B41FA5}">
                      <a16:colId xmlns:a16="http://schemas.microsoft.com/office/drawing/2014/main" val="4208301893"/>
                    </a:ext>
                  </a:extLst>
                </a:gridCol>
              </a:tblGrid>
              <a:tr h="668481"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>
                          <a:solidFill>
                            <a:schemeClr val="bg1"/>
                          </a:solidFill>
                        </a:rPr>
                        <a:t>Summer</a:t>
                      </a:r>
                      <a:r>
                        <a:rPr lang="en-US" sz="2800" u="sng" dirty="0"/>
                        <a:t>/Fall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Spring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73102"/>
                  </a:ext>
                </a:extLst>
              </a:tr>
              <a:tr h="668481">
                <a:tc>
                  <a:txBody>
                    <a:bodyPr/>
                    <a:lstStyle/>
                    <a:p>
                      <a:r>
                        <a:rPr lang="en-US" sz="2800" b="1" dirty="0"/>
                        <a:t>Literacy</a:t>
                      </a:r>
                      <a:r>
                        <a:rPr lang="en-US" sz="2800" dirty="0"/>
                        <a:t>, EDR 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* *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518212"/>
                  </a:ext>
                </a:extLst>
              </a:tr>
              <a:tr h="66848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1" dirty="0"/>
                        <a:t>Math</a:t>
                      </a:r>
                      <a:r>
                        <a:rPr lang="en-US" sz="2800" dirty="0"/>
                        <a:t>, Q20, Q30, 100-level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1" dirty="0"/>
                        <a:t>Math</a:t>
                      </a:r>
                      <a:r>
                        <a:rPr lang="en-US" sz="2800" dirty="0"/>
                        <a:t>, 100-level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47400"/>
                  </a:ext>
                </a:extLst>
              </a:tr>
              <a:tr h="668481">
                <a:tc>
                  <a:txBody>
                    <a:bodyPr/>
                    <a:lstStyle/>
                    <a:p>
                      <a:r>
                        <a:rPr lang="en-US" sz="2800" b="1" dirty="0"/>
                        <a:t>English</a:t>
                      </a:r>
                      <a:r>
                        <a:rPr lang="en-US" sz="2800" dirty="0"/>
                        <a:t>, WRT 120, 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English</a:t>
                      </a:r>
                      <a:r>
                        <a:rPr lang="en-US" sz="2800" dirty="0"/>
                        <a:t>, WRT 200-level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229873"/>
                  </a:ext>
                </a:extLst>
              </a:tr>
              <a:tr h="66848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* *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Communications</a:t>
                      </a:r>
                      <a:r>
                        <a:rPr lang="en-US" sz="2800" dirty="0"/>
                        <a:t>, SPK 208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861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293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D86A7B0D815240ADF2969D9EAC687C" ma:contentTypeVersion="3" ma:contentTypeDescription="Create a new document." ma:contentTypeScope="" ma:versionID="0835bdeccdb29efeea8cfd21331264f2">
  <xsd:schema xmlns:xsd="http://www.w3.org/2001/XMLSchema" xmlns:xs="http://www.w3.org/2001/XMLSchema" xmlns:p="http://schemas.microsoft.com/office/2006/metadata/properties" xmlns:ns2="ee206cf7-c93e-4536-ae31-7f5a7cbbdeb2" targetNamespace="http://schemas.microsoft.com/office/2006/metadata/properties" ma:root="true" ma:fieldsID="49cb7c5664186d303b686e0cc9ec221d" ns2:_="">
    <xsd:import namespace="ee206cf7-c93e-4536-ae31-7f5a7cbbde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206cf7-c93e-4536-ae31-7f5a7cbbd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3940AC-4268-4A51-9A97-45EA834425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4F970-D3B4-4378-A5CE-4C9A512B04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206cf7-c93e-4536-ae31-7f5a7cbbde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8C59C7-EBC2-49E2-8FE0-6537CA85F0FB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e206cf7-c93e-4536-ae31-7f5a7cbbdeb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</TotalTime>
  <Words>91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ADP Summer Classes</vt:lpstr>
      <vt:lpstr>First Year ADP Courses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Development Program (ADP)</dc:title>
  <dc:creator>Craig, John B.</dc:creator>
  <cp:lastModifiedBy>Bunner, Marie W.</cp:lastModifiedBy>
  <cp:revision>677</cp:revision>
  <cp:lastPrinted>2018-06-28T04:29:45Z</cp:lastPrinted>
  <dcterms:created xsi:type="dcterms:W3CDTF">2017-06-28T19:36:45Z</dcterms:created>
  <dcterms:modified xsi:type="dcterms:W3CDTF">2019-07-19T20:20:33Z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0x0101005BD86A7B0D815240ADF2969D9EAC687C</vt:lpwstr>
  </property>
</Properties>
</file>