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971B0-BB6E-4005-B815-82974DBD069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77CA77-7F83-493C-9FB7-668B43D13798}">
      <dgm:prSet/>
      <dgm:spPr/>
      <dgm:t>
        <a:bodyPr/>
        <a:lstStyle/>
        <a:p>
          <a:r>
            <a:rPr lang="en-US" b="0" i="0"/>
            <a:t>Is the book print or online? </a:t>
          </a:r>
          <a:endParaRPr lang="en-US"/>
        </a:p>
      </dgm:t>
    </dgm:pt>
    <dgm:pt modelId="{F639E6DB-21D9-45B6-8478-F333691A7C0D}" type="parTrans" cxnId="{6393771B-F793-442D-A010-9DD6F40D2750}">
      <dgm:prSet/>
      <dgm:spPr/>
      <dgm:t>
        <a:bodyPr/>
        <a:lstStyle/>
        <a:p>
          <a:endParaRPr lang="en-US"/>
        </a:p>
      </dgm:t>
    </dgm:pt>
    <dgm:pt modelId="{2B4216FC-1F8C-43A0-A603-5E59D8F024F7}" type="sibTrans" cxnId="{6393771B-F793-442D-A010-9DD6F40D2750}">
      <dgm:prSet/>
      <dgm:spPr/>
      <dgm:t>
        <a:bodyPr/>
        <a:lstStyle/>
        <a:p>
          <a:endParaRPr lang="en-US"/>
        </a:p>
      </dgm:t>
    </dgm:pt>
    <dgm:pt modelId="{E0DDE91D-D8B3-45F2-8275-04904B4CD804}">
      <dgm:prSet/>
      <dgm:spPr/>
      <dgm:t>
        <a:bodyPr/>
        <a:lstStyle/>
        <a:p>
          <a:r>
            <a:rPr lang="en-US" b="0" i="0"/>
            <a:t>Can you highlight in it? </a:t>
          </a:r>
          <a:endParaRPr lang="en-US"/>
        </a:p>
      </dgm:t>
    </dgm:pt>
    <dgm:pt modelId="{7EE90DBD-E5BF-4D1A-A5F1-E0FAB8E5FA09}" type="parTrans" cxnId="{07E305BA-90D8-4B95-A6FA-6FCB66D261AD}">
      <dgm:prSet/>
      <dgm:spPr/>
      <dgm:t>
        <a:bodyPr/>
        <a:lstStyle/>
        <a:p>
          <a:endParaRPr lang="en-US"/>
        </a:p>
      </dgm:t>
    </dgm:pt>
    <dgm:pt modelId="{EBD10F35-E72D-491D-83DE-635FC0A99A92}" type="sibTrans" cxnId="{07E305BA-90D8-4B95-A6FA-6FCB66D261AD}">
      <dgm:prSet/>
      <dgm:spPr/>
      <dgm:t>
        <a:bodyPr/>
        <a:lstStyle/>
        <a:p>
          <a:endParaRPr lang="en-US"/>
        </a:p>
      </dgm:t>
    </dgm:pt>
    <dgm:pt modelId="{FCCA10A3-70CC-4DE7-9A80-4704F05E5608}">
      <dgm:prSet/>
      <dgm:spPr/>
      <dgm:t>
        <a:bodyPr/>
        <a:lstStyle/>
        <a:p>
          <a:r>
            <a:rPr lang="en-US" b="0" i="0" dirty="0"/>
            <a:t>What does the structure of the chapters look like?</a:t>
          </a:r>
          <a:endParaRPr lang="en-US" dirty="0"/>
        </a:p>
      </dgm:t>
    </dgm:pt>
    <dgm:pt modelId="{B196F280-F9A5-4BEA-A9AA-E77C0590F4F8}" type="parTrans" cxnId="{5C53DE12-B693-4B72-A248-8DC3B3F77CFF}">
      <dgm:prSet/>
      <dgm:spPr/>
      <dgm:t>
        <a:bodyPr/>
        <a:lstStyle/>
        <a:p>
          <a:endParaRPr lang="en-US"/>
        </a:p>
      </dgm:t>
    </dgm:pt>
    <dgm:pt modelId="{6BC21377-419C-4508-8EAE-2E128B2FFE0D}" type="sibTrans" cxnId="{5C53DE12-B693-4B72-A248-8DC3B3F77CFF}">
      <dgm:prSet/>
      <dgm:spPr/>
      <dgm:t>
        <a:bodyPr/>
        <a:lstStyle/>
        <a:p>
          <a:endParaRPr lang="en-US"/>
        </a:p>
      </dgm:t>
    </dgm:pt>
    <dgm:pt modelId="{D71E341F-2389-4555-A7A5-1849AB012462}">
      <dgm:prSet/>
      <dgm:spPr/>
      <dgm:t>
        <a:bodyPr/>
        <a:lstStyle/>
        <a:p>
          <a:r>
            <a:rPr lang="en-US" b="0" i="0"/>
            <a:t>How much do you have to read and how long do you have? </a:t>
          </a:r>
          <a:endParaRPr lang="en-US"/>
        </a:p>
      </dgm:t>
    </dgm:pt>
    <dgm:pt modelId="{333A0D52-EFCE-4976-8710-9E77F682AE11}" type="parTrans" cxnId="{A718F1DC-FD4B-41BB-A716-963F663462D3}">
      <dgm:prSet/>
      <dgm:spPr/>
      <dgm:t>
        <a:bodyPr/>
        <a:lstStyle/>
        <a:p>
          <a:endParaRPr lang="en-US"/>
        </a:p>
      </dgm:t>
    </dgm:pt>
    <dgm:pt modelId="{B437869A-A3A3-4F70-A72C-4BA3586F085C}" type="sibTrans" cxnId="{A718F1DC-FD4B-41BB-A716-963F663462D3}">
      <dgm:prSet/>
      <dgm:spPr/>
      <dgm:t>
        <a:bodyPr/>
        <a:lstStyle/>
        <a:p>
          <a:endParaRPr lang="en-US"/>
        </a:p>
      </dgm:t>
    </dgm:pt>
    <dgm:pt modelId="{67EB23FE-BFA9-4F3E-87D8-4976CC87C039}" type="pres">
      <dgm:prSet presAssocID="{F94971B0-BB6E-4005-B815-82974DBD0691}" presName="Name0" presStyleCnt="0">
        <dgm:presLayoutVars>
          <dgm:dir/>
          <dgm:animLvl val="lvl"/>
          <dgm:resizeHandles val="exact"/>
        </dgm:presLayoutVars>
      </dgm:prSet>
      <dgm:spPr/>
    </dgm:pt>
    <dgm:pt modelId="{E375CB69-4360-4ADA-BBDF-D4CD105A70D7}" type="pres">
      <dgm:prSet presAssocID="{A977CA77-7F83-493C-9FB7-668B43D13798}" presName="linNode" presStyleCnt="0"/>
      <dgm:spPr/>
    </dgm:pt>
    <dgm:pt modelId="{217B106A-2072-42B4-8267-79878CAF182D}" type="pres">
      <dgm:prSet presAssocID="{A977CA77-7F83-493C-9FB7-668B43D1379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E2E83F7-E4F0-4652-A65B-BC45B82EAAA4}" type="pres">
      <dgm:prSet presAssocID="{2B4216FC-1F8C-43A0-A603-5E59D8F024F7}" presName="sp" presStyleCnt="0"/>
      <dgm:spPr/>
    </dgm:pt>
    <dgm:pt modelId="{634DD399-AE46-4EEF-B8AC-CAEAE9E53AB9}" type="pres">
      <dgm:prSet presAssocID="{E0DDE91D-D8B3-45F2-8275-04904B4CD804}" presName="linNode" presStyleCnt="0"/>
      <dgm:spPr/>
    </dgm:pt>
    <dgm:pt modelId="{C673E8D3-31EB-404D-8560-CE270945024E}" type="pres">
      <dgm:prSet presAssocID="{E0DDE91D-D8B3-45F2-8275-04904B4CD80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65489F-40DB-47E1-A3FA-19888640DC9B}" type="pres">
      <dgm:prSet presAssocID="{EBD10F35-E72D-491D-83DE-635FC0A99A92}" presName="sp" presStyleCnt="0"/>
      <dgm:spPr/>
    </dgm:pt>
    <dgm:pt modelId="{C4BAFAC3-0E74-4B03-B9A0-768EDA50EDEB}" type="pres">
      <dgm:prSet presAssocID="{FCCA10A3-70CC-4DE7-9A80-4704F05E5608}" presName="linNode" presStyleCnt="0"/>
      <dgm:spPr/>
    </dgm:pt>
    <dgm:pt modelId="{0164F18C-BF06-4FC9-BAB6-78E82DB66C2B}" type="pres">
      <dgm:prSet presAssocID="{FCCA10A3-70CC-4DE7-9A80-4704F05E560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3621803-1476-4083-9385-40BBF6D5E4FB}" type="pres">
      <dgm:prSet presAssocID="{6BC21377-419C-4508-8EAE-2E128B2FFE0D}" presName="sp" presStyleCnt="0"/>
      <dgm:spPr/>
    </dgm:pt>
    <dgm:pt modelId="{E0470656-913B-44B1-B716-E98B34743818}" type="pres">
      <dgm:prSet presAssocID="{D71E341F-2389-4555-A7A5-1849AB012462}" presName="linNode" presStyleCnt="0"/>
      <dgm:spPr/>
    </dgm:pt>
    <dgm:pt modelId="{B0DD197B-9DFF-49B1-BA69-6853FEDB486C}" type="pres">
      <dgm:prSet presAssocID="{D71E341F-2389-4555-A7A5-1849AB01246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5C53DE12-B693-4B72-A248-8DC3B3F77CFF}" srcId="{F94971B0-BB6E-4005-B815-82974DBD0691}" destId="{FCCA10A3-70CC-4DE7-9A80-4704F05E5608}" srcOrd="2" destOrd="0" parTransId="{B196F280-F9A5-4BEA-A9AA-E77C0590F4F8}" sibTransId="{6BC21377-419C-4508-8EAE-2E128B2FFE0D}"/>
    <dgm:cxn modelId="{0858E719-3880-4EF0-B462-BDC375E3B4BA}" type="presOf" srcId="{FCCA10A3-70CC-4DE7-9A80-4704F05E5608}" destId="{0164F18C-BF06-4FC9-BAB6-78E82DB66C2B}" srcOrd="0" destOrd="0" presId="urn:microsoft.com/office/officeart/2005/8/layout/vList5"/>
    <dgm:cxn modelId="{D7F1BF1A-0DE5-46F1-8724-77A60B6F5111}" type="presOf" srcId="{F94971B0-BB6E-4005-B815-82974DBD0691}" destId="{67EB23FE-BFA9-4F3E-87D8-4976CC87C039}" srcOrd="0" destOrd="0" presId="urn:microsoft.com/office/officeart/2005/8/layout/vList5"/>
    <dgm:cxn modelId="{6393771B-F793-442D-A010-9DD6F40D2750}" srcId="{F94971B0-BB6E-4005-B815-82974DBD0691}" destId="{A977CA77-7F83-493C-9FB7-668B43D13798}" srcOrd="0" destOrd="0" parTransId="{F639E6DB-21D9-45B6-8478-F333691A7C0D}" sibTransId="{2B4216FC-1F8C-43A0-A603-5E59D8F024F7}"/>
    <dgm:cxn modelId="{D7354837-CC40-4D9B-A45D-F69D53311AB8}" type="presOf" srcId="{D71E341F-2389-4555-A7A5-1849AB012462}" destId="{B0DD197B-9DFF-49B1-BA69-6853FEDB486C}" srcOrd="0" destOrd="0" presId="urn:microsoft.com/office/officeart/2005/8/layout/vList5"/>
    <dgm:cxn modelId="{07E305BA-90D8-4B95-A6FA-6FCB66D261AD}" srcId="{F94971B0-BB6E-4005-B815-82974DBD0691}" destId="{E0DDE91D-D8B3-45F2-8275-04904B4CD804}" srcOrd="1" destOrd="0" parTransId="{7EE90DBD-E5BF-4D1A-A5F1-E0FAB8E5FA09}" sibTransId="{EBD10F35-E72D-491D-83DE-635FC0A99A92}"/>
    <dgm:cxn modelId="{039337D3-0165-4251-AB20-6F5BC30382BA}" type="presOf" srcId="{A977CA77-7F83-493C-9FB7-668B43D13798}" destId="{217B106A-2072-42B4-8267-79878CAF182D}" srcOrd="0" destOrd="0" presId="urn:microsoft.com/office/officeart/2005/8/layout/vList5"/>
    <dgm:cxn modelId="{A718F1DC-FD4B-41BB-A716-963F663462D3}" srcId="{F94971B0-BB6E-4005-B815-82974DBD0691}" destId="{D71E341F-2389-4555-A7A5-1849AB012462}" srcOrd="3" destOrd="0" parTransId="{333A0D52-EFCE-4976-8710-9E77F682AE11}" sibTransId="{B437869A-A3A3-4F70-A72C-4BA3586F085C}"/>
    <dgm:cxn modelId="{414BD2FB-4A69-4F54-A843-6C6084F4BB3F}" type="presOf" srcId="{E0DDE91D-D8B3-45F2-8275-04904B4CD804}" destId="{C673E8D3-31EB-404D-8560-CE270945024E}" srcOrd="0" destOrd="0" presId="urn:microsoft.com/office/officeart/2005/8/layout/vList5"/>
    <dgm:cxn modelId="{EA0B6083-84DD-408E-BF3A-901DFFB83FC0}" type="presParOf" srcId="{67EB23FE-BFA9-4F3E-87D8-4976CC87C039}" destId="{E375CB69-4360-4ADA-BBDF-D4CD105A70D7}" srcOrd="0" destOrd="0" presId="urn:microsoft.com/office/officeart/2005/8/layout/vList5"/>
    <dgm:cxn modelId="{3FF65D7D-9BBB-4F8A-AF91-7ED7DF193091}" type="presParOf" srcId="{E375CB69-4360-4ADA-BBDF-D4CD105A70D7}" destId="{217B106A-2072-42B4-8267-79878CAF182D}" srcOrd="0" destOrd="0" presId="urn:microsoft.com/office/officeart/2005/8/layout/vList5"/>
    <dgm:cxn modelId="{210A860B-44A8-49E0-909E-95232BBF73FF}" type="presParOf" srcId="{67EB23FE-BFA9-4F3E-87D8-4976CC87C039}" destId="{EE2E83F7-E4F0-4652-A65B-BC45B82EAAA4}" srcOrd="1" destOrd="0" presId="urn:microsoft.com/office/officeart/2005/8/layout/vList5"/>
    <dgm:cxn modelId="{EBC951E2-4F52-44A9-B80A-6359CF31AB73}" type="presParOf" srcId="{67EB23FE-BFA9-4F3E-87D8-4976CC87C039}" destId="{634DD399-AE46-4EEF-B8AC-CAEAE9E53AB9}" srcOrd="2" destOrd="0" presId="urn:microsoft.com/office/officeart/2005/8/layout/vList5"/>
    <dgm:cxn modelId="{B8273BBC-D242-4572-B9CD-734A2EE89AFD}" type="presParOf" srcId="{634DD399-AE46-4EEF-B8AC-CAEAE9E53AB9}" destId="{C673E8D3-31EB-404D-8560-CE270945024E}" srcOrd="0" destOrd="0" presId="urn:microsoft.com/office/officeart/2005/8/layout/vList5"/>
    <dgm:cxn modelId="{9EB416CC-7F32-44D9-B542-5A283B5D2EA8}" type="presParOf" srcId="{67EB23FE-BFA9-4F3E-87D8-4976CC87C039}" destId="{6B65489F-40DB-47E1-A3FA-19888640DC9B}" srcOrd="3" destOrd="0" presId="urn:microsoft.com/office/officeart/2005/8/layout/vList5"/>
    <dgm:cxn modelId="{4470E35A-B67E-41F9-94EB-E1E8320A0F55}" type="presParOf" srcId="{67EB23FE-BFA9-4F3E-87D8-4976CC87C039}" destId="{C4BAFAC3-0E74-4B03-B9A0-768EDA50EDEB}" srcOrd="4" destOrd="0" presId="urn:microsoft.com/office/officeart/2005/8/layout/vList5"/>
    <dgm:cxn modelId="{6A781AFC-B7C3-4A94-8162-FE84FC6C1BE7}" type="presParOf" srcId="{C4BAFAC3-0E74-4B03-B9A0-768EDA50EDEB}" destId="{0164F18C-BF06-4FC9-BAB6-78E82DB66C2B}" srcOrd="0" destOrd="0" presId="urn:microsoft.com/office/officeart/2005/8/layout/vList5"/>
    <dgm:cxn modelId="{F921579F-394B-454B-ACD0-E2E7EFE45239}" type="presParOf" srcId="{67EB23FE-BFA9-4F3E-87D8-4976CC87C039}" destId="{B3621803-1476-4083-9385-40BBF6D5E4FB}" srcOrd="5" destOrd="0" presId="urn:microsoft.com/office/officeart/2005/8/layout/vList5"/>
    <dgm:cxn modelId="{24B36573-344A-4A66-B339-48435E5444D4}" type="presParOf" srcId="{67EB23FE-BFA9-4F3E-87D8-4976CC87C039}" destId="{E0470656-913B-44B1-B716-E98B34743818}" srcOrd="6" destOrd="0" presId="urn:microsoft.com/office/officeart/2005/8/layout/vList5"/>
    <dgm:cxn modelId="{D0B24FB1-C659-483E-9D71-CE32E6D6EEE5}" type="presParOf" srcId="{E0470656-913B-44B1-B716-E98B34743818}" destId="{B0DD197B-9DFF-49B1-BA69-6853FEDB48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FDD57-8428-4CD4-9DE8-F8BBC17BB7B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C502AC-5C64-4C83-BB51-08BF594E7793}">
      <dgm:prSet/>
      <dgm:spPr/>
      <dgm:t>
        <a:bodyPr/>
        <a:lstStyle/>
        <a:p>
          <a:r>
            <a:rPr lang="en-US" b="0" i="0"/>
            <a:t>Survey</a:t>
          </a:r>
          <a:endParaRPr lang="en-US"/>
        </a:p>
      </dgm:t>
    </dgm:pt>
    <dgm:pt modelId="{C37FFF1C-45FA-447A-B351-FB31F0691E79}" type="parTrans" cxnId="{CDF53E99-A21F-47EF-A443-AC0973AE7131}">
      <dgm:prSet/>
      <dgm:spPr/>
      <dgm:t>
        <a:bodyPr/>
        <a:lstStyle/>
        <a:p>
          <a:endParaRPr lang="en-US"/>
        </a:p>
      </dgm:t>
    </dgm:pt>
    <dgm:pt modelId="{EEAED858-32B6-4F51-9D8A-BA93747E3C79}" type="sibTrans" cxnId="{CDF53E99-A21F-47EF-A443-AC0973AE7131}">
      <dgm:prSet/>
      <dgm:spPr/>
      <dgm:t>
        <a:bodyPr/>
        <a:lstStyle/>
        <a:p>
          <a:endParaRPr lang="en-US"/>
        </a:p>
      </dgm:t>
    </dgm:pt>
    <dgm:pt modelId="{100810EA-2087-41A9-BFE7-986843D6979E}">
      <dgm:prSet/>
      <dgm:spPr/>
      <dgm:t>
        <a:bodyPr/>
        <a:lstStyle/>
        <a:p>
          <a:r>
            <a:rPr lang="en-US" b="0" i="0"/>
            <a:t>Question</a:t>
          </a:r>
          <a:endParaRPr lang="en-US"/>
        </a:p>
      </dgm:t>
    </dgm:pt>
    <dgm:pt modelId="{AF9CD65D-2B26-45DB-AF3F-BB34F8B9DB04}" type="parTrans" cxnId="{ED38A06B-6BA7-4FBC-ABED-8C0B49819FB5}">
      <dgm:prSet/>
      <dgm:spPr/>
      <dgm:t>
        <a:bodyPr/>
        <a:lstStyle/>
        <a:p>
          <a:endParaRPr lang="en-US"/>
        </a:p>
      </dgm:t>
    </dgm:pt>
    <dgm:pt modelId="{03C84D29-1DB7-4D2D-98A5-C44FFF58CDC2}" type="sibTrans" cxnId="{ED38A06B-6BA7-4FBC-ABED-8C0B49819FB5}">
      <dgm:prSet/>
      <dgm:spPr/>
      <dgm:t>
        <a:bodyPr/>
        <a:lstStyle/>
        <a:p>
          <a:endParaRPr lang="en-US"/>
        </a:p>
      </dgm:t>
    </dgm:pt>
    <dgm:pt modelId="{16A7FCD8-DB16-4656-A672-C0DC9F9BE35F}">
      <dgm:prSet/>
      <dgm:spPr/>
      <dgm:t>
        <a:bodyPr/>
        <a:lstStyle/>
        <a:p>
          <a:r>
            <a:rPr lang="en-US" b="0" i="0"/>
            <a:t>Read </a:t>
          </a:r>
          <a:endParaRPr lang="en-US"/>
        </a:p>
      </dgm:t>
    </dgm:pt>
    <dgm:pt modelId="{BBF458D6-893E-4F1C-A121-8B898055DFCC}" type="parTrans" cxnId="{652610C5-9F19-4EAE-8996-C47FFBF80E63}">
      <dgm:prSet/>
      <dgm:spPr/>
      <dgm:t>
        <a:bodyPr/>
        <a:lstStyle/>
        <a:p>
          <a:endParaRPr lang="en-US"/>
        </a:p>
      </dgm:t>
    </dgm:pt>
    <dgm:pt modelId="{59E2D42C-5946-4D02-BE41-96CA8AC95253}" type="sibTrans" cxnId="{652610C5-9F19-4EAE-8996-C47FFBF80E63}">
      <dgm:prSet/>
      <dgm:spPr/>
      <dgm:t>
        <a:bodyPr/>
        <a:lstStyle/>
        <a:p>
          <a:endParaRPr lang="en-US"/>
        </a:p>
      </dgm:t>
    </dgm:pt>
    <dgm:pt modelId="{6FA247FD-9F3A-4AE5-BBFE-B5F85B007BDE}">
      <dgm:prSet/>
      <dgm:spPr/>
      <dgm:t>
        <a:bodyPr/>
        <a:lstStyle/>
        <a:p>
          <a:r>
            <a:rPr lang="en-US" b="0" i="0"/>
            <a:t>Recite </a:t>
          </a:r>
          <a:endParaRPr lang="en-US"/>
        </a:p>
      </dgm:t>
    </dgm:pt>
    <dgm:pt modelId="{2BDF6677-AB74-4BD8-90C8-550321142D6E}" type="parTrans" cxnId="{8BD4C7A2-CA1E-4944-8773-6E0DCB347067}">
      <dgm:prSet/>
      <dgm:spPr/>
      <dgm:t>
        <a:bodyPr/>
        <a:lstStyle/>
        <a:p>
          <a:endParaRPr lang="en-US"/>
        </a:p>
      </dgm:t>
    </dgm:pt>
    <dgm:pt modelId="{F07BB6E0-8AD2-480D-8BB9-389536021E60}" type="sibTrans" cxnId="{8BD4C7A2-CA1E-4944-8773-6E0DCB347067}">
      <dgm:prSet/>
      <dgm:spPr/>
      <dgm:t>
        <a:bodyPr/>
        <a:lstStyle/>
        <a:p>
          <a:endParaRPr lang="en-US"/>
        </a:p>
      </dgm:t>
    </dgm:pt>
    <dgm:pt modelId="{B1628D11-E24C-4CD9-BD88-60C60B0BE8BF}">
      <dgm:prSet/>
      <dgm:spPr/>
      <dgm:t>
        <a:bodyPr/>
        <a:lstStyle/>
        <a:p>
          <a:r>
            <a:rPr lang="en-US" b="0" i="0"/>
            <a:t>Review</a:t>
          </a:r>
          <a:endParaRPr lang="en-US"/>
        </a:p>
      </dgm:t>
    </dgm:pt>
    <dgm:pt modelId="{B78EEB3B-5C8F-4CA4-92EF-97221B77F908}" type="parTrans" cxnId="{FE7E387F-3F52-40FA-9D14-90490E7DFE61}">
      <dgm:prSet/>
      <dgm:spPr/>
      <dgm:t>
        <a:bodyPr/>
        <a:lstStyle/>
        <a:p>
          <a:endParaRPr lang="en-US"/>
        </a:p>
      </dgm:t>
    </dgm:pt>
    <dgm:pt modelId="{A6B4ECF6-E0A3-4196-AD86-A68BEB7E884F}" type="sibTrans" cxnId="{FE7E387F-3F52-40FA-9D14-90490E7DFE61}">
      <dgm:prSet/>
      <dgm:spPr/>
      <dgm:t>
        <a:bodyPr/>
        <a:lstStyle/>
        <a:p>
          <a:endParaRPr lang="en-US"/>
        </a:p>
      </dgm:t>
    </dgm:pt>
    <dgm:pt modelId="{1F24F0F2-F62E-4DA7-9216-BA9BF0922C26}" type="pres">
      <dgm:prSet presAssocID="{312FDD57-8428-4CD4-9DE8-F8BBC17BB7BD}" presName="outerComposite" presStyleCnt="0">
        <dgm:presLayoutVars>
          <dgm:chMax val="5"/>
          <dgm:dir/>
          <dgm:resizeHandles val="exact"/>
        </dgm:presLayoutVars>
      </dgm:prSet>
      <dgm:spPr/>
    </dgm:pt>
    <dgm:pt modelId="{408C0BA0-6DDA-4B35-9430-F6D3C291745E}" type="pres">
      <dgm:prSet presAssocID="{312FDD57-8428-4CD4-9DE8-F8BBC17BB7BD}" presName="dummyMaxCanvas" presStyleCnt="0">
        <dgm:presLayoutVars/>
      </dgm:prSet>
      <dgm:spPr/>
    </dgm:pt>
    <dgm:pt modelId="{DB66C185-10CE-4F86-963B-B8A6F98D8FFC}" type="pres">
      <dgm:prSet presAssocID="{312FDD57-8428-4CD4-9DE8-F8BBC17BB7BD}" presName="FiveNodes_1" presStyleLbl="node1" presStyleIdx="0" presStyleCnt="5">
        <dgm:presLayoutVars>
          <dgm:bulletEnabled val="1"/>
        </dgm:presLayoutVars>
      </dgm:prSet>
      <dgm:spPr/>
    </dgm:pt>
    <dgm:pt modelId="{29B9A17E-C99A-4D9B-B180-0CF62609F27F}" type="pres">
      <dgm:prSet presAssocID="{312FDD57-8428-4CD4-9DE8-F8BBC17BB7BD}" presName="FiveNodes_2" presStyleLbl="node1" presStyleIdx="1" presStyleCnt="5">
        <dgm:presLayoutVars>
          <dgm:bulletEnabled val="1"/>
        </dgm:presLayoutVars>
      </dgm:prSet>
      <dgm:spPr/>
    </dgm:pt>
    <dgm:pt modelId="{D3BC8080-0908-41EC-B983-C430A2228A0A}" type="pres">
      <dgm:prSet presAssocID="{312FDD57-8428-4CD4-9DE8-F8BBC17BB7BD}" presName="FiveNodes_3" presStyleLbl="node1" presStyleIdx="2" presStyleCnt="5">
        <dgm:presLayoutVars>
          <dgm:bulletEnabled val="1"/>
        </dgm:presLayoutVars>
      </dgm:prSet>
      <dgm:spPr/>
    </dgm:pt>
    <dgm:pt modelId="{3564EAA3-71BF-401E-99AD-B6AE2307CF00}" type="pres">
      <dgm:prSet presAssocID="{312FDD57-8428-4CD4-9DE8-F8BBC17BB7BD}" presName="FiveNodes_4" presStyleLbl="node1" presStyleIdx="3" presStyleCnt="5">
        <dgm:presLayoutVars>
          <dgm:bulletEnabled val="1"/>
        </dgm:presLayoutVars>
      </dgm:prSet>
      <dgm:spPr/>
    </dgm:pt>
    <dgm:pt modelId="{35AE352D-284B-4A18-8764-A6D1D1EF16D5}" type="pres">
      <dgm:prSet presAssocID="{312FDD57-8428-4CD4-9DE8-F8BBC17BB7BD}" presName="FiveNodes_5" presStyleLbl="node1" presStyleIdx="4" presStyleCnt="5">
        <dgm:presLayoutVars>
          <dgm:bulletEnabled val="1"/>
        </dgm:presLayoutVars>
      </dgm:prSet>
      <dgm:spPr/>
    </dgm:pt>
    <dgm:pt modelId="{0505B615-AEF5-45B2-9231-A5A2C3FF8279}" type="pres">
      <dgm:prSet presAssocID="{312FDD57-8428-4CD4-9DE8-F8BBC17BB7BD}" presName="FiveConn_1-2" presStyleLbl="fgAccFollowNode1" presStyleIdx="0" presStyleCnt="4">
        <dgm:presLayoutVars>
          <dgm:bulletEnabled val="1"/>
        </dgm:presLayoutVars>
      </dgm:prSet>
      <dgm:spPr/>
    </dgm:pt>
    <dgm:pt modelId="{C3B34E42-9330-4995-B463-7D70A840B730}" type="pres">
      <dgm:prSet presAssocID="{312FDD57-8428-4CD4-9DE8-F8BBC17BB7BD}" presName="FiveConn_2-3" presStyleLbl="fgAccFollowNode1" presStyleIdx="1" presStyleCnt="4">
        <dgm:presLayoutVars>
          <dgm:bulletEnabled val="1"/>
        </dgm:presLayoutVars>
      </dgm:prSet>
      <dgm:spPr/>
    </dgm:pt>
    <dgm:pt modelId="{C0168881-FE17-4083-9342-89943D5D1E0C}" type="pres">
      <dgm:prSet presAssocID="{312FDD57-8428-4CD4-9DE8-F8BBC17BB7BD}" presName="FiveConn_3-4" presStyleLbl="fgAccFollowNode1" presStyleIdx="2" presStyleCnt="4">
        <dgm:presLayoutVars>
          <dgm:bulletEnabled val="1"/>
        </dgm:presLayoutVars>
      </dgm:prSet>
      <dgm:spPr/>
    </dgm:pt>
    <dgm:pt modelId="{1AAA9182-62D7-4574-B26A-B1BFCF45BB0F}" type="pres">
      <dgm:prSet presAssocID="{312FDD57-8428-4CD4-9DE8-F8BBC17BB7BD}" presName="FiveConn_4-5" presStyleLbl="fgAccFollowNode1" presStyleIdx="3" presStyleCnt="4">
        <dgm:presLayoutVars>
          <dgm:bulletEnabled val="1"/>
        </dgm:presLayoutVars>
      </dgm:prSet>
      <dgm:spPr/>
    </dgm:pt>
    <dgm:pt modelId="{203C7F21-F69B-4D44-9E67-A3243677A948}" type="pres">
      <dgm:prSet presAssocID="{312FDD57-8428-4CD4-9DE8-F8BBC17BB7BD}" presName="FiveNodes_1_text" presStyleLbl="node1" presStyleIdx="4" presStyleCnt="5">
        <dgm:presLayoutVars>
          <dgm:bulletEnabled val="1"/>
        </dgm:presLayoutVars>
      </dgm:prSet>
      <dgm:spPr/>
    </dgm:pt>
    <dgm:pt modelId="{CB6D5E76-DD77-4D63-BEF5-EBA641F61CBC}" type="pres">
      <dgm:prSet presAssocID="{312FDD57-8428-4CD4-9DE8-F8BBC17BB7BD}" presName="FiveNodes_2_text" presStyleLbl="node1" presStyleIdx="4" presStyleCnt="5">
        <dgm:presLayoutVars>
          <dgm:bulletEnabled val="1"/>
        </dgm:presLayoutVars>
      </dgm:prSet>
      <dgm:spPr/>
    </dgm:pt>
    <dgm:pt modelId="{5FB782CA-5637-4DED-BA20-72CEE3ED1F19}" type="pres">
      <dgm:prSet presAssocID="{312FDD57-8428-4CD4-9DE8-F8BBC17BB7BD}" presName="FiveNodes_3_text" presStyleLbl="node1" presStyleIdx="4" presStyleCnt="5">
        <dgm:presLayoutVars>
          <dgm:bulletEnabled val="1"/>
        </dgm:presLayoutVars>
      </dgm:prSet>
      <dgm:spPr/>
    </dgm:pt>
    <dgm:pt modelId="{C04A2B43-2FF3-405C-9912-9AE2E93CC5EC}" type="pres">
      <dgm:prSet presAssocID="{312FDD57-8428-4CD4-9DE8-F8BBC17BB7BD}" presName="FiveNodes_4_text" presStyleLbl="node1" presStyleIdx="4" presStyleCnt="5">
        <dgm:presLayoutVars>
          <dgm:bulletEnabled val="1"/>
        </dgm:presLayoutVars>
      </dgm:prSet>
      <dgm:spPr/>
    </dgm:pt>
    <dgm:pt modelId="{11CAD901-6E39-463E-8A0B-B478D477DC62}" type="pres">
      <dgm:prSet presAssocID="{312FDD57-8428-4CD4-9DE8-F8BBC17BB7B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5B8FD01-7010-48AB-9EC3-7B4C419B460F}" type="presOf" srcId="{F07BB6E0-8AD2-480D-8BB9-389536021E60}" destId="{1AAA9182-62D7-4574-B26A-B1BFCF45BB0F}" srcOrd="0" destOrd="0" presId="urn:microsoft.com/office/officeart/2005/8/layout/vProcess5"/>
    <dgm:cxn modelId="{9AB96536-B161-49BA-97D8-5EDDBD8288A4}" type="presOf" srcId="{16A7FCD8-DB16-4656-A672-C0DC9F9BE35F}" destId="{D3BC8080-0908-41EC-B983-C430A2228A0A}" srcOrd="0" destOrd="0" presId="urn:microsoft.com/office/officeart/2005/8/layout/vProcess5"/>
    <dgm:cxn modelId="{ED38A06B-6BA7-4FBC-ABED-8C0B49819FB5}" srcId="{312FDD57-8428-4CD4-9DE8-F8BBC17BB7BD}" destId="{100810EA-2087-41A9-BFE7-986843D6979E}" srcOrd="1" destOrd="0" parTransId="{AF9CD65D-2B26-45DB-AF3F-BB34F8B9DB04}" sibTransId="{03C84D29-1DB7-4D2D-98A5-C44FFF58CDC2}"/>
    <dgm:cxn modelId="{94EB4570-9061-48B3-8C5D-AD1007DD8013}" type="presOf" srcId="{59E2D42C-5946-4D02-BE41-96CA8AC95253}" destId="{C0168881-FE17-4083-9342-89943D5D1E0C}" srcOrd="0" destOrd="0" presId="urn:microsoft.com/office/officeart/2005/8/layout/vProcess5"/>
    <dgm:cxn modelId="{F2F32272-35D1-4B8B-9810-6D64D6B54BBE}" type="presOf" srcId="{B1628D11-E24C-4CD9-BD88-60C60B0BE8BF}" destId="{11CAD901-6E39-463E-8A0B-B478D477DC62}" srcOrd="1" destOrd="0" presId="urn:microsoft.com/office/officeart/2005/8/layout/vProcess5"/>
    <dgm:cxn modelId="{FE7E387F-3F52-40FA-9D14-90490E7DFE61}" srcId="{312FDD57-8428-4CD4-9DE8-F8BBC17BB7BD}" destId="{B1628D11-E24C-4CD9-BD88-60C60B0BE8BF}" srcOrd="4" destOrd="0" parTransId="{B78EEB3B-5C8F-4CA4-92EF-97221B77F908}" sibTransId="{A6B4ECF6-E0A3-4196-AD86-A68BEB7E884F}"/>
    <dgm:cxn modelId="{E4E28587-2FC2-461C-893D-90A215027C2C}" type="presOf" srcId="{03C84D29-1DB7-4D2D-98A5-C44FFF58CDC2}" destId="{C3B34E42-9330-4995-B463-7D70A840B730}" srcOrd="0" destOrd="0" presId="urn:microsoft.com/office/officeart/2005/8/layout/vProcess5"/>
    <dgm:cxn modelId="{CDF53E99-A21F-47EF-A443-AC0973AE7131}" srcId="{312FDD57-8428-4CD4-9DE8-F8BBC17BB7BD}" destId="{9DC502AC-5C64-4C83-BB51-08BF594E7793}" srcOrd="0" destOrd="0" parTransId="{C37FFF1C-45FA-447A-B351-FB31F0691E79}" sibTransId="{EEAED858-32B6-4F51-9D8A-BA93747E3C79}"/>
    <dgm:cxn modelId="{8BD4C7A2-CA1E-4944-8773-6E0DCB347067}" srcId="{312FDD57-8428-4CD4-9DE8-F8BBC17BB7BD}" destId="{6FA247FD-9F3A-4AE5-BBFE-B5F85B007BDE}" srcOrd="3" destOrd="0" parTransId="{2BDF6677-AB74-4BD8-90C8-550321142D6E}" sibTransId="{F07BB6E0-8AD2-480D-8BB9-389536021E60}"/>
    <dgm:cxn modelId="{E163FEA4-31F0-4CF8-8FDA-96ECAB7B7FE6}" type="presOf" srcId="{312FDD57-8428-4CD4-9DE8-F8BBC17BB7BD}" destId="{1F24F0F2-F62E-4DA7-9216-BA9BF0922C26}" srcOrd="0" destOrd="0" presId="urn:microsoft.com/office/officeart/2005/8/layout/vProcess5"/>
    <dgm:cxn modelId="{4FF832A5-F02E-45CA-BD42-EA1D00D66B4C}" type="presOf" srcId="{9DC502AC-5C64-4C83-BB51-08BF594E7793}" destId="{203C7F21-F69B-4D44-9E67-A3243677A948}" srcOrd="1" destOrd="0" presId="urn:microsoft.com/office/officeart/2005/8/layout/vProcess5"/>
    <dgm:cxn modelId="{67E294A8-A45D-44B0-B781-EA2E54C5BF39}" type="presOf" srcId="{EEAED858-32B6-4F51-9D8A-BA93747E3C79}" destId="{0505B615-AEF5-45B2-9231-A5A2C3FF8279}" srcOrd="0" destOrd="0" presId="urn:microsoft.com/office/officeart/2005/8/layout/vProcess5"/>
    <dgm:cxn modelId="{7B0EEAAD-89B5-4C1E-8AF4-7AFFAECF2301}" type="presOf" srcId="{B1628D11-E24C-4CD9-BD88-60C60B0BE8BF}" destId="{35AE352D-284B-4A18-8764-A6D1D1EF16D5}" srcOrd="0" destOrd="0" presId="urn:microsoft.com/office/officeart/2005/8/layout/vProcess5"/>
    <dgm:cxn modelId="{C58D42B1-612A-453D-A418-0516C897CFF0}" type="presOf" srcId="{6FA247FD-9F3A-4AE5-BBFE-B5F85B007BDE}" destId="{C04A2B43-2FF3-405C-9912-9AE2E93CC5EC}" srcOrd="1" destOrd="0" presId="urn:microsoft.com/office/officeart/2005/8/layout/vProcess5"/>
    <dgm:cxn modelId="{652610C5-9F19-4EAE-8996-C47FFBF80E63}" srcId="{312FDD57-8428-4CD4-9DE8-F8BBC17BB7BD}" destId="{16A7FCD8-DB16-4656-A672-C0DC9F9BE35F}" srcOrd="2" destOrd="0" parTransId="{BBF458D6-893E-4F1C-A121-8B898055DFCC}" sibTransId="{59E2D42C-5946-4D02-BE41-96CA8AC95253}"/>
    <dgm:cxn modelId="{7EB2D9CD-D0FF-4D02-990F-49FB7821D481}" type="presOf" srcId="{100810EA-2087-41A9-BFE7-986843D6979E}" destId="{CB6D5E76-DD77-4D63-BEF5-EBA641F61CBC}" srcOrd="1" destOrd="0" presId="urn:microsoft.com/office/officeart/2005/8/layout/vProcess5"/>
    <dgm:cxn modelId="{59B5EBD3-286E-4804-B93C-0A4AC9645159}" type="presOf" srcId="{100810EA-2087-41A9-BFE7-986843D6979E}" destId="{29B9A17E-C99A-4D9B-B180-0CF62609F27F}" srcOrd="0" destOrd="0" presId="urn:microsoft.com/office/officeart/2005/8/layout/vProcess5"/>
    <dgm:cxn modelId="{63AE4FDA-7DED-417A-B2A2-A9F7298F5567}" type="presOf" srcId="{6FA247FD-9F3A-4AE5-BBFE-B5F85B007BDE}" destId="{3564EAA3-71BF-401E-99AD-B6AE2307CF00}" srcOrd="0" destOrd="0" presId="urn:microsoft.com/office/officeart/2005/8/layout/vProcess5"/>
    <dgm:cxn modelId="{46EC6BDB-049D-4E5F-8DC3-25E76984DED2}" type="presOf" srcId="{9DC502AC-5C64-4C83-BB51-08BF594E7793}" destId="{DB66C185-10CE-4F86-963B-B8A6F98D8FFC}" srcOrd="0" destOrd="0" presId="urn:microsoft.com/office/officeart/2005/8/layout/vProcess5"/>
    <dgm:cxn modelId="{CA4A2BDE-68F2-427E-AC3B-510BFBB7E15D}" type="presOf" srcId="{16A7FCD8-DB16-4656-A672-C0DC9F9BE35F}" destId="{5FB782CA-5637-4DED-BA20-72CEE3ED1F19}" srcOrd="1" destOrd="0" presId="urn:microsoft.com/office/officeart/2005/8/layout/vProcess5"/>
    <dgm:cxn modelId="{9F0FFD6D-B135-4501-A08D-6ECB177D7DE5}" type="presParOf" srcId="{1F24F0F2-F62E-4DA7-9216-BA9BF0922C26}" destId="{408C0BA0-6DDA-4B35-9430-F6D3C291745E}" srcOrd="0" destOrd="0" presId="urn:microsoft.com/office/officeart/2005/8/layout/vProcess5"/>
    <dgm:cxn modelId="{F983475A-4B72-4B1F-9AF6-20FB29400394}" type="presParOf" srcId="{1F24F0F2-F62E-4DA7-9216-BA9BF0922C26}" destId="{DB66C185-10CE-4F86-963B-B8A6F98D8FFC}" srcOrd="1" destOrd="0" presId="urn:microsoft.com/office/officeart/2005/8/layout/vProcess5"/>
    <dgm:cxn modelId="{1203C250-5F6D-4437-BD54-FC79A6CBA7BC}" type="presParOf" srcId="{1F24F0F2-F62E-4DA7-9216-BA9BF0922C26}" destId="{29B9A17E-C99A-4D9B-B180-0CF62609F27F}" srcOrd="2" destOrd="0" presId="urn:microsoft.com/office/officeart/2005/8/layout/vProcess5"/>
    <dgm:cxn modelId="{7FE439B1-9266-485C-BA5D-D9F5D593B048}" type="presParOf" srcId="{1F24F0F2-F62E-4DA7-9216-BA9BF0922C26}" destId="{D3BC8080-0908-41EC-B983-C430A2228A0A}" srcOrd="3" destOrd="0" presId="urn:microsoft.com/office/officeart/2005/8/layout/vProcess5"/>
    <dgm:cxn modelId="{6BFB4882-9F22-4042-A989-0980B12AE53D}" type="presParOf" srcId="{1F24F0F2-F62E-4DA7-9216-BA9BF0922C26}" destId="{3564EAA3-71BF-401E-99AD-B6AE2307CF00}" srcOrd="4" destOrd="0" presId="urn:microsoft.com/office/officeart/2005/8/layout/vProcess5"/>
    <dgm:cxn modelId="{D105F0A0-BFC2-4A18-8C68-8AED755AED61}" type="presParOf" srcId="{1F24F0F2-F62E-4DA7-9216-BA9BF0922C26}" destId="{35AE352D-284B-4A18-8764-A6D1D1EF16D5}" srcOrd="5" destOrd="0" presId="urn:microsoft.com/office/officeart/2005/8/layout/vProcess5"/>
    <dgm:cxn modelId="{4E8F79A2-E055-42FB-9F1B-17C9CEF40D4E}" type="presParOf" srcId="{1F24F0F2-F62E-4DA7-9216-BA9BF0922C26}" destId="{0505B615-AEF5-45B2-9231-A5A2C3FF8279}" srcOrd="6" destOrd="0" presId="urn:microsoft.com/office/officeart/2005/8/layout/vProcess5"/>
    <dgm:cxn modelId="{5914C1ED-7E98-47E0-9083-E642EA51C6A0}" type="presParOf" srcId="{1F24F0F2-F62E-4DA7-9216-BA9BF0922C26}" destId="{C3B34E42-9330-4995-B463-7D70A840B730}" srcOrd="7" destOrd="0" presId="urn:microsoft.com/office/officeart/2005/8/layout/vProcess5"/>
    <dgm:cxn modelId="{2916B16E-C01F-437D-8F1E-2B9E548B5A19}" type="presParOf" srcId="{1F24F0F2-F62E-4DA7-9216-BA9BF0922C26}" destId="{C0168881-FE17-4083-9342-89943D5D1E0C}" srcOrd="8" destOrd="0" presId="urn:microsoft.com/office/officeart/2005/8/layout/vProcess5"/>
    <dgm:cxn modelId="{9480FF9E-3806-4163-9DF0-75EBDEEBFAA4}" type="presParOf" srcId="{1F24F0F2-F62E-4DA7-9216-BA9BF0922C26}" destId="{1AAA9182-62D7-4574-B26A-B1BFCF45BB0F}" srcOrd="9" destOrd="0" presId="urn:microsoft.com/office/officeart/2005/8/layout/vProcess5"/>
    <dgm:cxn modelId="{4BB80095-4FFF-4CB9-B00D-4DB525C205F7}" type="presParOf" srcId="{1F24F0F2-F62E-4DA7-9216-BA9BF0922C26}" destId="{203C7F21-F69B-4D44-9E67-A3243677A948}" srcOrd="10" destOrd="0" presId="urn:microsoft.com/office/officeart/2005/8/layout/vProcess5"/>
    <dgm:cxn modelId="{AE69C6EB-9AAA-4B80-BB55-491F374D0A9C}" type="presParOf" srcId="{1F24F0F2-F62E-4DA7-9216-BA9BF0922C26}" destId="{CB6D5E76-DD77-4D63-BEF5-EBA641F61CBC}" srcOrd="11" destOrd="0" presId="urn:microsoft.com/office/officeart/2005/8/layout/vProcess5"/>
    <dgm:cxn modelId="{32CF36D1-D640-418B-93C8-F69F1070923F}" type="presParOf" srcId="{1F24F0F2-F62E-4DA7-9216-BA9BF0922C26}" destId="{5FB782CA-5637-4DED-BA20-72CEE3ED1F19}" srcOrd="12" destOrd="0" presId="urn:microsoft.com/office/officeart/2005/8/layout/vProcess5"/>
    <dgm:cxn modelId="{5AF5DB97-8F58-484A-B805-7E000E3CE7E4}" type="presParOf" srcId="{1F24F0F2-F62E-4DA7-9216-BA9BF0922C26}" destId="{C04A2B43-2FF3-405C-9912-9AE2E93CC5EC}" srcOrd="13" destOrd="0" presId="urn:microsoft.com/office/officeart/2005/8/layout/vProcess5"/>
    <dgm:cxn modelId="{906D2F1E-276E-449C-98A7-549FF698F2C5}" type="presParOf" srcId="{1F24F0F2-F62E-4DA7-9216-BA9BF0922C26}" destId="{11CAD901-6E39-463E-8A0B-B478D477DC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106A-2072-42B4-8267-79878CAF182D}">
      <dsp:nvSpPr>
        <dsp:cNvPr id="0" name=""/>
        <dsp:cNvSpPr/>
      </dsp:nvSpPr>
      <dsp:spPr>
        <a:xfrm>
          <a:off x="3441090" y="2377"/>
          <a:ext cx="3871227" cy="1143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Is the book print or online? </a:t>
          </a:r>
          <a:endParaRPr lang="en-US" sz="2200" kern="1200"/>
        </a:p>
      </dsp:txBody>
      <dsp:txXfrm>
        <a:off x="3496907" y="58194"/>
        <a:ext cx="3759593" cy="1031776"/>
      </dsp:txXfrm>
    </dsp:sp>
    <dsp:sp modelId="{C673E8D3-31EB-404D-8560-CE270945024E}">
      <dsp:nvSpPr>
        <dsp:cNvPr id="0" name=""/>
        <dsp:cNvSpPr/>
      </dsp:nvSpPr>
      <dsp:spPr>
        <a:xfrm>
          <a:off x="3441090" y="1202958"/>
          <a:ext cx="3871227" cy="11434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Can you highlight in it? </a:t>
          </a:r>
          <a:endParaRPr lang="en-US" sz="2200" kern="1200"/>
        </a:p>
      </dsp:txBody>
      <dsp:txXfrm>
        <a:off x="3496907" y="1258775"/>
        <a:ext cx="3759593" cy="1031776"/>
      </dsp:txXfrm>
    </dsp:sp>
    <dsp:sp modelId="{0164F18C-BF06-4FC9-BAB6-78E82DB66C2B}">
      <dsp:nvSpPr>
        <dsp:cNvPr id="0" name=""/>
        <dsp:cNvSpPr/>
      </dsp:nvSpPr>
      <dsp:spPr>
        <a:xfrm>
          <a:off x="3441090" y="2403539"/>
          <a:ext cx="3871227" cy="1143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What does the structure of the chapters look like?</a:t>
          </a:r>
          <a:endParaRPr lang="en-US" sz="2200" kern="1200" dirty="0"/>
        </a:p>
      </dsp:txBody>
      <dsp:txXfrm>
        <a:off x="3496907" y="2459356"/>
        <a:ext cx="3759593" cy="1031776"/>
      </dsp:txXfrm>
    </dsp:sp>
    <dsp:sp modelId="{B0DD197B-9DFF-49B1-BA69-6853FEDB486C}">
      <dsp:nvSpPr>
        <dsp:cNvPr id="0" name=""/>
        <dsp:cNvSpPr/>
      </dsp:nvSpPr>
      <dsp:spPr>
        <a:xfrm>
          <a:off x="3441090" y="3604120"/>
          <a:ext cx="3871227" cy="11434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How much do you have to read and how long do you have? </a:t>
          </a:r>
          <a:endParaRPr lang="en-US" sz="2200" kern="1200"/>
        </a:p>
      </dsp:txBody>
      <dsp:txXfrm>
        <a:off x="3496907" y="3659937"/>
        <a:ext cx="3759593" cy="1031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C185-10CE-4F86-963B-B8A6F98D8FFC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Survey</a:t>
          </a:r>
          <a:endParaRPr lang="en-US" sz="3100" kern="1200"/>
        </a:p>
      </dsp:txBody>
      <dsp:txXfrm>
        <a:off x="21386" y="21386"/>
        <a:ext cx="6368024" cy="687386"/>
      </dsp:txXfrm>
    </dsp:sp>
    <dsp:sp modelId="{29B9A17E-C99A-4D9B-B180-0CF62609F27F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Question</a:t>
          </a:r>
          <a:endParaRPr lang="en-US" sz="3100" kern="1200"/>
        </a:p>
      </dsp:txBody>
      <dsp:txXfrm>
        <a:off x="562136" y="852954"/>
        <a:ext cx="6183226" cy="687386"/>
      </dsp:txXfrm>
    </dsp:sp>
    <dsp:sp modelId="{D3BC8080-0908-41EC-B983-C430A2228A0A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Read </a:t>
          </a:r>
          <a:endParaRPr lang="en-US" sz="3100" kern="1200"/>
        </a:p>
      </dsp:txBody>
      <dsp:txXfrm>
        <a:off x="1102886" y="1684523"/>
        <a:ext cx="6183226" cy="687386"/>
      </dsp:txXfrm>
    </dsp:sp>
    <dsp:sp modelId="{3564EAA3-71BF-401E-99AD-B6AE2307CF00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Recite </a:t>
          </a:r>
          <a:endParaRPr lang="en-US" sz="3100" kern="1200"/>
        </a:p>
      </dsp:txBody>
      <dsp:txXfrm>
        <a:off x="1643636" y="2516092"/>
        <a:ext cx="6183226" cy="687386"/>
      </dsp:txXfrm>
    </dsp:sp>
    <dsp:sp modelId="{35AE352D-284B-4A18-8764-A6D1D1EF16D5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Review</a:t>
          </a:r>
          <a:endParaRPr lang="en-US" sz="3100" kern="1200"/>
        </a:p>
      </dsp:txBody>
      <dsp:txXfrm>
        <a:off x="2184386" y="3347661"/>
        <a:ext cx="6183226" cy="687386"/>
      </dsp:txXfrm>
    </dsp:sp>
    <dsp:sp modelId="{0505B615-AEF5-45B2-9231-A5A2C3FF8279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73533" y="533421"/>
        <a:ext cx="261032" cy="357138"/>
      </dsp:txXfrm>
    </dsp:sp>
    <dsp:sp modelId="{C3B34E42-9330-4995-B463-7D70A840B730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4283" y="1364990"/>
        <a:ext cx="261032" cy="357138"/>
      </dsp:txXfrm>
    </dsp:sp>
    <dsp:sp modelId="{C0168881-FE17-4083-9342-89943D5D1E0C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55033" y="2184389"/>
        <a:ext cx="261032" cy="357138"/>
      </dsp:txXfrm>
    </dsp:sp>
    <dsp:sp modelId="{1AAA9182-62D7-4574-B26A-B1BFCF45BB0F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495783" y="3024071"/>
        <a:ext cx="261032" cy="357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7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963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0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9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7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F4FCAC-1397-4200-8BAD-D5EBCB8441B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9328-A1B6-4D0A-B69C-555233D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1638-3E61-409C-B458-EECB9B7F9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ACTIVE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3F91-E701-40CF-9052-AF7AD4EB4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Academic Success workshop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1873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4E3D-8C1E-439F-B416-A047B28C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/>
              <a:t>PRE-READING QUESTIONS: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C58494-2233-477F-83B7-E8EC4AEC8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268747"/>
              </p:ext>
            </p:extLst>
          </p:nvPr>
        </p:nvGraphicFramePr>
        <p:xfrm>
          <a:off x="646110" y="1534160"/>
          <a:ext cx="10753409" cy="474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41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C078-70AC-4382-998C-554DC7C0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ONLINE TEXTBOOKS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1746-D03D-4E53-A228-9C351AFB9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Does this format work for you?</a:t>
            </a:r>
          </a:p>
          <a:p>
            <a:r>
              <a:rPr lang="en-US" sz="4400" dirty="0"/>
              <a:t>Do you get easily distracted while on your computer?</a:t>
            </a:r>
          </a:p>
          <a:p>
            <a:r>
              <a:rPr lang="en-US" sz="4400" dirty="0"/>
              <a:t>Can you print pages?</a:t>
            </a:r>
          </a:p>
        </p:txBody>
      </p:sp>
    </p:spTree>
    <p:extLst>
      <p:ext uri="{BB962C8B-B14F-4D97-AF65-F5344CB8AC3E}">
        <p14:creationId xmlns:p14="http://schemas.microsoft.com/office/powerpoint/2010/main" val="169690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38AF-2AEE-44B8-8635-98B1D35E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CHAPTER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B18A-0BD6-44F7-A5D3-73423E2C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645920"/>
            <a:ext cx="4037648" cy="4602479"/>
          </a:xfrm>
        </p:spPr>
        <p:txBody>
          <a:bodyPr>
            <a:normAutofit/>
          </a:bodyPr>
          <a:lstStyle/>
          <a:p>
            <a:r>
              <a:rPr lang="en-US" sz="3200" dirty="0"/>
              <a:t>How long are the chapters? </a:t>
            </a:r>
          </a:p>
          <a:p>
            <a:r>
              <a:rPr lang="en-US" sz="3200" dirty="0"/>
              <a:t>What do the headings and subheadings look like?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A9F620C-94E5-4A30-80D3-B8A4CBE41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1" y="1645920"/>
            <a:ext cx="6820848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2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2B10-A632-46D6-BEC9-76A171B7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/>
              <a:t>PACING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D3C2-0357-4723-89A3-1D625E2E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039168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How many chapters do you have to read and for how long?</a:t>
            </a:r>
          </a:p>
          <a:p>
            <a:r>
              <a:rPr lang="en-US" sz="4000" dirty="0"/>
              <a:t>Post it notes on the first and last page of each chapter</a:t>
            </a:r>
          </a:p>
          <a:p>
            <a:r>
              <a:rPr lang="en-US" sz="4000" dirty="0"/>
              <a:t>Reward yourself!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lotion&#10;&#10;Description automatically generated">
            <a:extLst>
              <a:ext uri="{FF2B5EF4-FFF2-40B4-BE49-F238E27FC236}">
                <a16:creationId xmlns:a16="http://schemas.microsoft.com/office/drawing/2014/main" id="{AA45E22D-8E6C-46AC-AD0A-09245533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9664" y="2084915"/>
            <a:ext cx="4996180" cy="33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3C51-D1E3-4854-B750-C4D5D89C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/>
              <a:t>SQ3R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1AA4B7-1F05-4423-A6CF-B00969075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2218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51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5CE4-AA95-4086-B06E-BB602829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b="1" dirty="0"/>
              <a:t>THANKS FOR WATCHING</a:t>
            </a:r>
            <a:br>
              <a:rPr lang="en-US" sz="3900" b="1" dirty="0"/>
            </a:br>
            <a:endParaRPr lang="en-US" sz="3900" b="1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F01BD5-5009-4953-BDEC-B1537043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US" sz="4000" dirty="0"/>
              <a:t>Own your knowledge- don’t lease it!</a:t>
            </a:r>
          </a:p>
          <a:p>
            <a:r>
              <a:rPr lang="en-US" sz="4000" dirty="0"/>
              <a:t>Sign up for a SSC via the QR code or MyWConline</a:t>
            </a:r>
          </a:p>
        </p:txBody>
      </p:sp>
      <p:pic>
        <p:nvPicPr>
          <p:cNvPr id="9" name="Content Placeholder 8" descr="A picture containing clock&#10;&#10;Description automatically generated">
            <a:extLst>
              <a:ext uri="{FF2B5EF4-FFF2-40B4-BE49-F238E27FC236}">
                <a16:creationId xmlns:a16="http://schemas.microsoft.com/office/drawing/2014/main" id="{912AC00E-1FFE-40C5-BC37-0C0D6D8FD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2145861"/>
            <a:ext cx="4008888" cy="4008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530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553A993FEC914F904BF664E015461E" ma:contentTypeVersion="11" ma:contentTypeDescription="Create a new document." ma:contentTypeScope="" ma:versionID="6969bef10050c71ac8329a10f9524248">
  <xsd:schema xmlns:xsd="http://www.w3.org/2001/XMLSchema" xmlns:xs="http://www.w3.org/2001/XMLSchema" xmlns:p="http://schemas.microsoft.com/office/2006/metadata/properties" xmlns:ns3="2e4619f4-c79d-45a7-89b7-1da2b9a21666" xmlns:ns4="b014f4ba-d182-4b2a-bb2c-18433f3dc4ae" targetNamespace="http://schemas.microsoft.com/office/2006/metadata/properties" ma:root="true" ma:fieldsID="5de75deaa1025dd22a0c9dd4b99c866e" ns3:_="" ns4:_="">
    <xsd:import namespace="2e4619f4-c79d-45a7-89b7-1da2b9a21666"/>
    <xsd:import namespace="b014f4ba-d182-4b2a-bb2c-18433f3dc4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619f4-c79d-45a7-89b7-1da2b9a216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4f4ba-d182-4b2a-bb2c-18433f3dc4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FF22E-BF1C-448E-A90D-FD226C14978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014f4ba-d182-4b2a-bb2c-18433f3dc4ae"/>
    <ds:schemaRef ds:uri="2e4619f4-c79d-45a7-89b7-1da2b9a2166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A83D1F-FF2A-4220-A97D-E9DD311A90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12EAE8-59B5-4D5A-A90C-EEB5DB514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4619f4-c79d-45a7-89b7-1da2b9a21666"/>
    <ds:schemaRef ds:uri="b014f4ba-d182-4b2a-bb2c-18433f3dc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145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ACTIVE READING</vt:lpstr>
      <vt:lpstr>PRE-READING QUESTIONS:</vt:lpstr>
      <vt:lpstr>ONLINE TEXTBOOKS</vt:lpstr>
      <vt:lpstr>CHAPTER STRUCTURES</vt:lpstr>
      <vt:lpstr>PACING</vt:lpstr>
      <vt:lpstr>SQ3R</vt:lpstr>
      <vt:lpstr>THANKS FOR WATCHING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READING</dc:title>
  <dc:creator>Purcell, Catherine</dc:creator>
  <cp:lastModifiedBy>Purcell, Catherine</cp:lastModifiedBy>
  <cp:revision>3</cp:revision>
  <dcterms:created xsi:type="dcterms:W3CDTF">2020-09-21T16:52:53Z</dcterms:created>
  <dcterms:modified xsi:type="dcterms:W3CDTF">2020-10-19T15:14:52Z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0x01010021553A993FEC914F904BF664E015461E</vt:lpwstr>
  </property>
</Properties>
</file>