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792" autoAdjust="0"/>
  </p:normalViewPr>
  <p:slideViewPr>
    <p:cSldViewPr snapToGrid="0">
      <p:cViewPr varScale="1">
        <p:scale>
          <a:sx n="62" d="100"/>
          <a:sy n="62" d="100"/>
        </p:scale>
        <p:origin x="828"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4.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18/5/colors/Iconchunking_neutralicontext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dgm:fillClrLst>
    <dgm:linClrLst meth="repeat">
      <a:schemeClr val="lt1">
        <a:alpha val="0"/>
      </a:schemeClr>
    </dgm:linClrLst>
    <dgm:effectClrLst/>
    <dgm:txLinClrLst/>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497010-D128-4903-ACD6-76BE3A6C28C1}" type="doc">
      <dgm:prSet loTypeId="urn:microsoft.com/office/officeart/2018/2/layout/IconVerticalSolidList" loCatId="icon" qsTypeId="urn:microsoft.com/office/officeart/2005/8/quickstyle/simple1" qsCatId="simple" csTypeId="urn:microsoft.com/office/officeart/2018/5/colors/Iconchunking_neutralicontext_accent6_2" csCatId="accent6" phldr="1"/>
      <dgm:spPr/>
      <dgm:t>
        <a:bodyPr/>
        <a:lstStyle/>
        <a:p>
          <a:endParaRPr lang="en-US"/>
        </a:p>
      </dgm:t>
    </dgm:pt>
    <dgm:pt modelId="{DF14A52A-70DF-4E6F-8D1C-9477FD7B81C1}">
      <dgm:prSet/>
      <dgm:spPr/>
      <dgm:t>
        <a:bodyPr/>
        <a:lstStyle/>
        <a:p>
          <a:r>
            <a:rPr lang="en-US"/>
            <a:t>Utilize a calendar or planner</a:t>
          </a:r>
        </a:p>
      </dgm:t>
    </dgm:pt>
    <dgm:pt modelId="{2DBEE55F-8211-4DA1-B939-25DF0B9186FA}" type="parTrans" cxnId="{A0AFBEAC-D82B-4617-A018-36C295F4D770}">
      <dgm:prSet/>
      <dgm:spPr/>
      <dgm:t>
        <a:bodyPr/>
        <a:lstStyle/>
        <a:p>
          <a:endParaRPr lang="en-US"/>
        </a:p>
      </dgm:t>
    </dgm:pt>
    <dgm:pt modelId="{61C5B7BE-3E63-4CBF-A5AC-C371885075DE}" type="sibTrans" cxnId="{A0AFBEAC-D82B-4617-A018-36C295F4D770}">
      <dgm:prSet/>
      <dgm:spPr/>
      <dgm:t>
        <a:bodyPr/>
        <a:lstStyle/>
        <a:p>
          <a:endParaRPr lang="en-US"/>
        </a:p>
      </dgm:t>
    </dgm:pt>
    <dgm:pt modelId="{B804377C-8050-42FF-AA26-E87C774D8051}">
      <dgm:prSet/>
      <dgm:spPr/>
      <dgm:t>
        <a:bodyPr/>
        <a:lstStyle/>
        <a:p>
          <a:r>
            <a:rPr lang="en-US"/>
            <a:t>Plan a specific schedule to avoid procrastination</a:t>
          </a:r>
        </a:p>
      </dgm:t>
    </dgm:pt>
    <dgm:pt modelId="{7FCA70FE-20CC-4AD3-824B-EA593E9F284B}" type="parTrans" cxnId="{1BFBEB40-FA9A-4BD9-86D2-113D057C89C0}">
      <dgm:prSet/>
      <dgm:spPr/>
      <dgm:t>
        <a:bodyPr/>
        <a:lstStyle/>
        <a:p>
          <a:endParaRPr lang="en-US"/>
        </a:p>
      </dgm:t>
    </dgm:pt>
    <dgm:pt modelId="{E2965CE8-01FC-416E-A18E-66BD75383CBC}" type="sibTrans" cxnId="{1BFBEB40-FA9A-4BD9-86D2-113D057C89C0}">
      <dgm:prSet/>
      <dgm:spPr/>
      <dgm:t>
        <a:bodyPr/>
        <a:lstStyle/>
        <a:p>
          <a:endParaRPr lang="en-US"/>
        </a:p>
      </dgm:t>
    </dgm:pt>
    <dgm:pt modelId="{45939250-2EE9-4FCD-AA28-1DAF72ECFB2C}">
      <dgm:prSet/>
      <dgm:spPr/>
      <dgm:t>
        <a:bodyPr/>
        <a:lstStyle/>
        <a:p>
          <a:r>
            <a:rPr lang="en-US"/>
            <a:t>Keep your schedule in a visible place</a:t>
          </a:r>
        </a:p>
      </dgm:t>
    </dgm:pt>
    <dgm:pt modelId="{F32B1E4D-439B-4BF2-AF74-FCAD5C49E852}" type="parTrans" cxnId="{1A81F30F-DBAB-4A0B-81C9-C2F3931582A8}">
      <dgm:prSet/>
      <dgm:spPr/>
      <dgm:t>
        <a:bodyPr/>
        <a:lstStyle/>
        <a:p>
          <a:endParaRPr lang="en-US"/>
        </a:p>
      </dgm:t>
    </dgm:pt>
    <dgm:pt modelId="{2C3D9763-C1A4-4FE2-8D4B-271DF0E01047}" type="sibTrans" cxnId="{1A81F30F-DBAB-4A0B-81C9-C2F3931582A8}">
      <dgm:prSet/>
      <dgm:spPr/>
      <dgm:t>
        <a:bodyPr/>
        <a:lstStyle/>
        <a:p>
          <a:endParaRPr lang="en-US"/>
        </a:p>
      </dgm:t>
    </dgm:pt>
    <dgm:pt modelId="{839A3B8E-1DAE-4D11-A2E9-B83C3957A732}">
      <dgm:prSet/>
      <dgm:spPr/>
      <dgm:t>
        <a:bodyPr/>
        <a:lstStyle/>
        <a:p>
          <a:r>
            <a:rPr lang="en-US"/>
            <a:t>Reward yourself!</a:t>
          </a:r>
        </a:p>
      </dgm:t>
    </dgm:pt>
    <dgm:pt modelId="{9F9CA87E-9057-445D-A5C7-9CB4F5AC60A1}" type="parTrans" cxnId="{8A78B483-899A-4AF6-8740-17CED4E31A1B}">
      <dgm:prSet/>
      <dgm:spPr/>
      <dgm:t>
        <a:bodyPr/>
        <a:lstStyle/>
        <a:p>
          <a:endParaRPr lang="en-US"/>
        </a:p>
      </dgm:t>
    </dgm:pt>
    <dgm:pt modelId="{9390F1AB-D90A-4B60-95D7-E395D71A503A}" type="sibTrans" cxnId="{8A78B483-899A-4AF6-8740-17CED4E31A1B}">
      <dgm:prSet/>
      <dgm:spPr/>
      <dgm:t>
        <a:bodyPr/>
        <a:lstStyle/>
        <a:p>
          <a:endParaRPr lang="en-US"/>
        </a:p>
      </dgm:t>
    </dgm:pt>
    <dgm:pt modelId="{3DF5D3D1-99B3-4F0F-9D74-7910558A8BF0}" type="pres">
      <dgm:prSet presAssocID="{1E497010-D128-4903-ACD6-76BE3A6C28C1}" presName="root" presStyleCnt="0">
        <dgm:presLayoutVars>
          <dgm:dir/>
          <dgm:resizeHandles val="exact"/>
        </dgm:presLayoutVars>
      </dgm:prSet>
      <dgm:spPr/>
    </dgm:pt>
    <dgm:pt modelId="{6F756C8D-D88D-4895-B1ED-E1B36CB209B0}" type="pres">
      <dgm:prSet presAssocID="{DF14A52A-70DF-4E6F-8D1C-9477FD7B81C1}" presName="compNode" presStyleCnt="0"/>
      <dgm:spPr/>
    </dgm:pt>
    <dgm:pt modelId="{B59EE412-FF34-48D9-BCD7-B731D050E49C}" type="pres">
      <dgm:prSet presAssocID="{DF14A52A-70DF-4E6F-8D1C-9477FD7B81C1}" presName="bgRect" presStyleLbl="bgShp" presStyleIdx="0" presStyleCnt="4"/>
      <dgm:spPr/>
    </dgm:pt>
    <dgm:pt modelId="{C7A1FC08-8691-4FD7-985F-B587F92320C6}" type="pres">
      <dgm:prSet presAssocID="{DF14A52A-70DF-4E6F-8D1C-9477FD7B81C1}"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onthly calendar"/>
        </a:ext>
      </dgm:extLst>
    </dgm:pt>
    <dgm:pt modelId="{E64ACFEC-8FFA-45A7-A03E-E809D0C12E07}" type="pres">
      <dgm:prSet presAssocID="{DF14A52A-70DF-4E6F-8D1C-9477FD7B81C1}" presName="spaceRect" presStyleCnt="0"/>
      <dgm:spPr/>
    </dgm:pt>
    <dgm:pt modelId="{37FA092C-2F13-434E-B65A-86A1646E2356}" type="pres">
      <dgm:prSet presAssocID="{DF14A52A-70DF-4E6F-8D1C-9477FD7B81C1}" presName="parTx" presStyleLbl="revTx" presStyleIdx="0" presStyleCnt="4">
        <dgm:presLayoutVars>
          <dgm:chMax val="0"/>
          <dgm:chPref val="0"/>
        </dgm:presLayoutVars>
      </dgm:prSet>
      <dgm:spPr/>
    </dgm:pt>
    <dgm:pt modelId="{CD30B561-4301-44EB-8E91-AD8987E58843}" type="pres">
      <dgm:prSet presAssocID="{61C5B7BE-3E63-4CBF-A5AC-C371885075DE}" presName="sibTrans" presStyleCnt="0"/>
      <dgm:spPr/>
    </dgm:pt>
    <dgm:pt modelId="{9F4E6802-9FA4-4618-802A-810273C5F91C}" type="pres">
      <dgm:prSet presAssocID="{B804377C-8050-42FF-AA26-E87C774D8051}" presName="compNode" presStyleCnt="0"/>
      <dgm:spPr/>
    </dgm:pt>
    <dgm:pt modelId="{34D1333B-8715-43B3-83DF-B7AD373DE612}" type="pres">
      <dgm:prSet presAssocID="{B804377C-8050-42FF-AA26-E87C774D8051}" presName="bgRect" presStyleLbl="bgShp" presStyleIdx="1" presStyleCnt="4"/>
      <dgm:spPr/>
    </dgm:pt>
    <dgm:pt modelId="{CF043C5B-0C8A-4F7E-B144-0DD97F22EBC8}" type="pres">
      <dgm:prSet presAssocID="{B804377C-8050-42FF-AA26-E87C774D8051}"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topwatch"/>
        </a:ext>
      </dgm:extLst>
    </dgm:pt>
    <dgm:pt modelId="{AF024300-6DB1-4D8B-B959-635E529C3571}" type="pres">
      <dgm:prSet presAssocID="{B804377C-8050-42FF-AA26-E87C774D8051}" presName="spaceRect" presStyleCnt="0"/>
      <dgm:spPr/>
    </dgm:pt>
    <dgm:pt modelId="{F055A87E-0A1B-4803-B9F0-58031AAF45E7}" type="pres">
      <dgm:prSet presAssocID="{B804377C-8050-42FF-AA26-E87C774D8051}" presName="parTx" presStyleLbl="revTx" presStyleIdx="1" presStyleCnt="4">
        <dgm:presLayoutVars>
          <dgm:chMax val="0"/>
          <dgm:chPref val="0"/>
        </dgm:presLayoutVars>
      </dgm:prSet>
      <dgm:spPr/>
    </dgm:pt>
    <dgm:pt modelId="{B1974AC0-5A11-4CD3-980D-45C39B55A286}" type="pres">
      <dgm:prSet presAssocID="{E2965CE8-01FC-416E-A18E-66BD75383CBC}" presName="sibTrans" presStyleCnt="0"/>
      <dgm:spPr/>
    </dgm:pt>
    <dgm:pt modelId="{D8BCE8EF-8DE9-498C-8EAF-5B8B45A92716}" type="pres">
      <dgm:prSet presAssocID="{45939250-2EE9-4FCD-AA28-1DAF72ECFB2C}" presName="compNode" presStyleCnt="0"/>
      <dgm:spPr/>
    </dgm:pt>
    <dgm:pt modelId="{F9F21846-DD78-44F2-8466-0A57D0478C43}" type="pres">
      <dgm:prSet presAssocID="{45939250-2EE9-4FCD-AA28-1DAF72ECFB2C}" presName="bgRect" presStyleLbl="bgShp" presStyleIdx="2" presStyleCnt="4"/>
      <dgm:spPr/>
    </dgm:pt>
    <dgm:pt modelId="{4D7D98E2-2211-4DC2-A37C-049D2C303B73}" type="pres">
      <dgm:prSet presAssocID="{45939250-2EE9-4FCD-AA28-1DAF72ECFB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0851C7AD-C98F-4C6C-AC8E-CAD71A8D5944}" type="pres">
      <dgm:prSet presAssocID="{45939250-2EE9-4FCD-AA28-1DAF72ECFB2C}" presName="spaceRect" presStyleCnt="0"/>
      <dgm:spPr/>
    </dgm:pt>
    <dgm:pt modelId="{C3350CB4-D15B-4CEA-86FC-D7A0DFC2873C}" type="pres">
      <dgm:prSet presAssocID="{45939250-2EE9-4FCD-AA28-1DAF72ECFB2C}" presName="parTx" presStyleLbl="revTx" presStyleIdx="2" presStyleCnt="4">
        <dgm:presLayoutVars>
          <dgm:chMax val="0"/>
          <dgm:chPref val="0"/>
        </dgm:presLayoutVars>
      </dgm:prSet>
      <dgm:spPr/>
    </dgm:pt>
    <dgm:pt modelId="{514CFF77-B6BC-4905-99EC-5D11E53E7079}" type="pres">
      <dgm:prSet presAssocID="{2C3D9763-C1A4-4FE2-8D4B-271DF0E01047}" presName="sibTrans" presStyleCnt="0"/>
      <dgm:spPr/>
    </dgm:pt>
    <dgm:pt modelId="{EEF1B6D3-3AFF-4352-B3CC-2306E0714FBE}" type="pres">
      <dgm:prSet presAssocID="{839A3B8E-1DAE-4D11-A2E9-B83C3957A732}" presName="compNode" presStyleCnt="0"/>
      <dgm:spPr/>
    </dgm:pt>
    <dgm:pt modelId="{452354E5-DD05-4D0D-A4F3-D21EBD8E99D5}" type="pres">
      <dgm:prSet presAssocID="{839A3B8E-1DAE-4D11-A2E9-B83C3957A732}" presName="bgRect" presStyleLbl="bgShp" presStyleIdx="3" presStyleCnt="4"/>
      <dgm:spPr/>
    </dgm:pt>
    <dgm:pt modelId="{4D3E7E92-D7A9-44FB-8B5F-8886D908C038}" type="pres">
      <dgm:prSet presAssocID="{839A3B8E-1DAE-4D11-A2E9-B83C3957A732}"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dal"/>
        </a:ext>
      </dgm:extLst>
    </dgm:pt>
    <dgm:pt modelId="{A1C4BC2E-52BB-4D03-8F39-D87D8DCADE25}" type="pres">
      <dgm:prSet presAssocID="{839A3B8E-1DAE-4D11-A2E9-B83C3957A732}" presName="spaceRect" presStyleCnt="0"/>
      <dgm:spPr/>
    </dgm:pt>
    <dgm:pt modelId="{66FAF126-A321-4F00-9514-1334ABE30D58}" type="pres">
      <dgm:prSet presAssocID="{839A3B8E-1DAE-4D11-A2E9-B83C3957A732}" presName="parTx" presStyleLbl="revTx" presStyleIdx="3" presStyleCnt="4">
        <dgm:presLayoutVars>
          <dgm:chMax val="0"/>
          <dgm:chPref val="0"/>
        </dgm:presLayoutVars>
      </dgm:prSet>
      <dgm:spPr/>
    </dgm:pt>
  </dgm:ptLst>
  <dgm:cxnLst>
    <dgm:cxn modelId="{1A81F30F-DBAB-4A0B-81C9-C2F3931582A8}" srcId="{1E497010-D128-4903-ACD6-76BE3A6C28C1}" destId="{45939250-2EE9-4FCD-AA28-1DAF72ECFB2C}" srcOrd="2" destOrd="0" parTransId="{F32B1E4D-439B-4BF2-AF74-FCAD5C49E852}" sibTransId="{2C3D9763-C1A4-4FE2-8D4B-271DF0E01047}"/>
    <dgm:cxn modelId="{7C6E791C-0C2B-4319-B067-6E4C03FC6763}" type="presOf" srcId="{1E497010-D128-4903-ACD6-76BE3A6C28C1}" destId="{3DF5D3D1-99B3-4F0F-9D74-7910558A8BF0}" srcOrd="0" destOrd="0" presId="urn:microsoft.com/office/officeart/2018/2/layout/IconVerticalSolidList"/>
    <dgm:cxn modelId="{6B07E740-BA3A-4570-A564-900D893C4AA6}" type="presOf" srcId="{839A3B8E-1DAE-4D11-A2E9-B83C3957A732}" destId="{66FAF126-A321-4F00-9514-1334ABE30D58}" srcOrd="0" destOrd="0" presId="urn:microsoft.com/office/officeart/2018/2/layout/IconVerticalSolidList"/>
    <dgm:cxn modelId="{1BFBEB40-FA9A-4BD9-86D2-113D057C89C0}" srcId="{1E497010-D128-4903-ACD6-76BE3A6C28C1}" destId="{B804377C-8050-42FF-AA26-E87C774D8051}" srcOrd="1" destOrd="0" parTransId="{7FCA70FE-20CC-4AD3-824B-EA593E9F284B}" sibTransId="{E2965CE8-01FC-416E-A18E-66BD75383CBC}"/>
    <dgm:cxn modelId="{A276FC4D-63FB-4349-ACF8-1A210AE3FE6B}" type="presOf" srcId="{B804377C-8050-42FF-AA26-E87C774D8051}" destId="{F055A87E-0A1B-4803-B9F0-58031AAF45E7}" srcOrd="0" destOrd="0" presId="urn:microsoft.com/office/officeart/2018/2/layout/IconVerticalSolidList"/>
    <dgm:cxn modelId="{C04CE857-186F-4654-8492-DA64B4F9FF38}" type="presOf" srcId="{45939250-2EE9-4FCD-AA28-1DAF72ECFB2C}" destId="{C3350CB4-D15B-4CEA-86FC-D7A0DFC2873C}" srcOrd="0" destOrd="0" presId="urn:microsoft.com/office/officeart/2018/2/layout/IconVerticalSolidList"/>
    <dgm:cxn modelId="{8A78B483-899A-4AF6-8740-17CED4E31A1B}" srcId="{1E497010-D128-4903-ACD6-76BE3A6C28C1}" destId="{839A3B8E-1DAE-4D11-A2E9-B83C3957A732}" srcOrd="3" destOrd="0" parTransId="{9F9CA87E-9057-445D-A5C7-9CB4F5AC60A1}" sibTransId="{9390F1AB-D90A-4B60-95D7-E395D71A503A}"/>
    <dgm:cxn modelId="{A0AFBEAC-D82B-4617-A018-36C295F4D770}" srcId="{1E497010-D128-4903-ACD6-76BE3A6C28C1}" destId="{DF14A52A-70DF-4E6F-8D1C-9477FD7B81C1}" srcOrd="0" destOrd="0" parTransId="{2DBEE55F-8211-4DA1-B939-25DF0B9186FA}" sibTransId="{61C5B7BE-3E63-4CBF-A5AC-C371885075DE}"/>
    <dgm:cxn modelId="{7A0C01CD-A1D9-4736-9873-02565CCFC8EB}" type="presOf" srcId="{DF14A52A-70DF-4E6F-8D1C-9477FD7B81C1}" destId="{37FA092C-2F13-434E-B65A-86A1646E2356}" srcOrd="0" destOrd="0" presId="urn:microsoft.com/office/officeart/2018/2/layout/IconVerticalSolidList"/>
    <dgm:cxn modelId="{48DCF46F-6B56-436F-BEF4-69F5D2605CD5}" type="presParOf" srcId="{3DF5D3D1-99B3-4F0F-9D74-7910558A8BF0}" destId="{6F756C8D-D88D-4895-B1ED-E1B36CB209B0}" srcOrd="0" destOrd="0" presId="urn:microsoft.com/office/officeart/2018/2/layout/IconVerticalSolidList"/>
    <dgm:cxn modelId="{B4A499C3-7F3E-4DCF-87EE-19BFB82E519A}" type="presParOf" srcId="{6F756C8D-D88D-4895-B1ED-E1B36CB209B0}" destId="{B59EE412-FF34-48D9-BCD7-B731D050E49C}" srcOrd="0" destOrd="0" presId="urn:microsoft.com/office/officeart/2018/2/layout/IconVerticalSolidList"/>
    <dgm:cxn modelId="{FF829A37-F16A-4A6D-914E-23ACB06F4327}" type="presParOf" srcId="{6F756C8D-D88D-4895-B1ED-E1B36CB209B0}" destId="{C7A1FC08-8691-4FD7-985F-B587F92320C6}" srcOrd="1" destOrd="0" presId="urn:microsoft.com/office/officeart/2018/2/layout/IconVerticalSolidList"/>
    <dgm:cxn modelId="{D9F92E33-E54F-48F4-B880-0B93EC9E1F5A}" type="presParOf" srcId="{6F756C8D-D88D-4895-B1ED-E1B36CB209B0}" destId="{E64ACFEC-8FFA-45A7-A03E-E809D0C12E07}" srcOrd="2" destOrd="0" presId="urn:microsoft.com/office/officeart/2018/2/layout/IconVerticalSolidList"/>
    <dgm:cxn modelId="{6C33FC34-68D5-44CA-9F24-DA1BBC35124D}" type="presParOf" srcId="{6F756C8D-D88D-4895-B1ED-E1B36CB209B0}" destId="{37FA092C-2F13-434E-B65A-86A1646E2356}" srcOrd="3" destOrd="0" presId="urn:microsoft.com/office/officeart/2018/2/layout/IconVerticalSolidList"/>
    <dgm:cxn modelId="{77FA7C5B-2D96-4C51-B9B8-68D9B3C3403F}" type="presParOf" srcId="{3DF5D3D1-99B3-4F0F-9D74-7910558A8BF0}" destId="{CD30B561-4301-44EB-8E91-AD8987E58843}" srcOrd="1" destOrd="0" presId="urn:microsoft.com/office/officeart/2018/2/layout/IconVerticalSolidList"/>
    <dgm:cxn modelId="{31C7D8E1-C13C-4405-8445-4BE5B24A80B8}" type="presParOf" srcId="{3DF5D3D1-99B3-4F0F-9D74-7910558A8BF0}" destId="{9F4E6802-9FA4-4618-802A-810273C5F91C}" srcOrd="2" destOrd="0" presId="urn:microsoft.com/office/officeart/2018/2/layout/IconVerticalSolidList"/>
    <dgm:cxn modelId="{79E4D702-46CF-4A84-884C-DAE0D78D3BD1}" type="presParOf" srcId="{9F4E6802-9FA4-4618-802A-810273C5F91C}" destId="{34D1333B-8715-43B3-83DF-B7AD373DE612}" srcOrd="0" destOrd="0" presId="urn:microsoft.com/office/officeart/2018/2/layout/IconVerticalSolidList"/>
    <dgm:cxn modelId="{A9FFE8BE-429E-4256-A8D6-8114C5CE29AC}" type="presParOf" srcId="{9F4E6802-9FA4-4618-802A-810273C5F91C}" destId="{CF043C5B-0C8A-4F7E-B144-0DD97F22EBC8}" srcOrd="1" destOrd="0" presId="urn:microsoft.com/office/officeart/2018/2/layout/IconVerticalSolidList"/>
    <dgm:cxn modelId="{0BA06136-FC58-491A-BA19-FAE06F3AB010}" type="presParOf" srcId="{9F4E6802-9FA4-4618-802A-810273C5F91C}" destId="{AF024300-6DB1-4D8B-B959-635E529C3571}" srcOrd="2" destOrd="0" presId="urn:microsoft.com/office/officeart/2018/2/layout/IconVerticalSolidList"/>
    <dgm:cxn modelId="{5DCB4A6A-CBD1-4557-98AA-EFB4BF47A5E0}" type="presParOf" srcId="{9F4E6802-9FA4-4618-802A-810273C5F91C}" destId="{F055A87E-0A1B-4803-B9F0-58031AAF45E7}" srcOrd="3" destOrd="0" presId="urn:microsoft.com/office/officeart/2018/2/layout/IconVerticalSolidList"/>
    <dgm:cxn modelId="{71AD91C9-76E8-441A-80A6-1E1E7A9AD184}" type="presParOf" srcId="{3DF5D3D1-99B3-4F0F-9D74-7910558A8BF0}" destId="{B1974AC0-5A11-4CD3-980D-45C39B55A286}" srcOrd="3" destOrd="0" presId="urn:microsoft.com/office/officeart/2018/2/layout/IconVerticalSolidList"/>
    <dgm:cxn modelId="{B4117971-A828-42CD-AEC8-E211ABE8E0A6}" type="presParOf" srcId="{3DF5D3D1-99B3-4F0F-9D74-7910558A8BF0}" destId="{D8BCE8EF-8DE9-498C-8EAF-5B8B45A92716}" srcOrd="4" destOrd="0" presId="urn:microsoft.com/office/officeart/2018/2/layout/IconVerticalSolidList"/>
    <dgm:cxn modelId="{70D8A35D-11B9-414B-89E5-95D37AF6B33C}" type="presParOf" srcId="{D8BCE8EF-8DE9-498C-8EAF-5B8B45A92716}" destId="{F9F21846-DD78-44F2-8466-0A57D0478C43}" srcOrd="0" destOrd="0" presId="urn:microsoft.com/office/officeart/2018/2/layout/IconVerticalSolidList"/>
    <dgm:cxn modelId="{89E7FE0F-E54F-49B4-B94A-6B9729F3E4C4}" type="presParOf" srcId="{D8BCE8EF-8DE9-498C-8EAF-5B8B45A92716}" destId="{4D7D98E2-2211-4DC2-A37C-049D2C303B73}" srcOrd="1" destOrd="0" presId="urn:microsoft.com/office/officeart/2018/2/layout/IconVerticalSolidList"/>
    <dgm:cxn modelId="{3BDCB98A-56DE-42A8-BEA7-9EE159419375}" type="presParOf" srcId="{D8BCE8EF-8DE9-498C-8EAF-5B8B45A92716}" destId="{0851C7AD-C98F-4C6C-AC8E-CAD71A8D5944}" srcOrd="2" destOrd="0" presId="urn:microsoft.com/office/officeart/2018/2/layout/IconVerticalSolidList"/>
    <dgm:cxn modelId="{079D7965-FD76-4EAA-8066-6EDAABF1C3BB}" type="presParOf" srcId="{D8BCE8EF-8DE9-498C-8EAF-5B8B45A92716}" destId="{C3350CB4-D15B-4CEA-86FC-D7A0DFC2873C}" srcOrd="3" destOrd="0" presId="urn:microsoft.com/office/officeart/2018/2/layout/IconVerticalSolidList"/>
    <dgm:cxn modelId="{1A63B46A-58EF-4BA8-A004-60DFC435AFD8}" type="presParOf" srcId="{3DF5D3D1-99B3-4F0F-9D74-7910558A8BF0}" destId="{514CFF77-B6BC-4905-99EC-5D11E53E7079}" srcOrd="5" destOrd="0" presId="urn:microsoft.com/office/officeart/2018/2/layout/IconVerticalSolidList"/>
    <dgm:cxn modelId="{A37B109B-538D-4250-A0DB-EDFA34DA0A7F}" type="presParOf" srcId="{3DF5D3D1-99B3-4F0F-9D74-7910558A8BF0}" destId="{EEF1B6D3-3AFF-4352-B3CC-2306E0714FBE}" srcOrd="6" destOrd="0" presId="urn:microsoft.com/office/officeart/2018/2/layout/IconVerticalSolidList"/>
    <dgm:cxn modelId="{13D641FB-1EC0-4E52-B2AD-0CB0D2E74B83}" type="presParOf" srcId="{EEF1B6D3-3AFF-4352-B3CC-2306E0714FBE}" destId="{452354E5-DD05-4D0D-A4F3-D21EBD8E99D5}" srcOrd="0" destOrd="0" presId="urn:microsoft.com/office/officeart/2018/2/layout/IconVerticalSolidList"/>
    <dgm:cxn modelId="{B7F9A377-AE0F-47F9-B6CC-BC12EFDD3F63}" type="presParOf" srcId="{EEF1B6D3-3AFF-4352-B3CC-2306E0714FBE}" destId="{4D3E7E92-D7A9-44FB-8B5F-8886D908C038}" srcOrd="1" destOrd="0" presId="urn:microsoft.com/office/officeart/2018/2/layout/IconVerticalSolidList"/>
    <dgm:cxn modelId="{D6B1407F-DBC4-496A-9FAC-7BE67D9163A7}" type="presParOf" srcId="{EEF1B6D3-3AFF-4352-B3CC-2306E0714FBE}" destId="{A1C4BC2E-52BB-4D03-8F39-D87D8DCADE25}" srcOrd="2" destOrd="0" presId="urn:microsoft.com/office/officeart/2018/2/layout/IconVerticalSolidList"/>
    <dgm:cxn modelId="{90F1FC72-D2EB-4524-812A-C7B7E57D6CCC}" type="presParOf" srcId="{EEF1B6D3-3AFF-4352-B3CC-2306E0714FBE}" destId="{66FAF126-A321-4F00-9514-1334ABE30D58}"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9E9B6C-48E8-46C0-AC6E-6CBE2268E0D1}"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89EE37A8-B8CB-4993-B895-1C1B7465582F}">
      <dgm:prSet/>
      <dgm:spPr/>
      <dgm:t>
        <a:bodyPr/>
        <a:lstStyle/>
        <a:p>
          <a:pPr>
            <a:defRPr cap="all"/>
          </a:pPr>
          <a:r>
            <a:rPr lang="en-US"/>
            <a:t>Find a space dedicated only to study &amp; schoolwork</a:t>
          </a:r>
        </a:p>
      </dgm:t>
    </dgm:pt>
    <dgm:pt modelId="{0EB8AF84-29DA-4383-8E21-EA6424B60CD2}" type="parTrans" cxnId="{2E3003B2-55E5-4049-8A5E-1C575D84B86F}">
      <dgm:prSet/>
      <dgm:spPr/>
      <dgm:t>
        <a:bodyPr/>
        <a:lstStyle/>
        <a:p>
          <a:endParaRPr lang="en-US"/>
        </a:p>
      </dgm:t>
    </dgm:pt>
    <dgm:pt modelId="{58E7AF6B-7A3A-45DD-8227-F708322240D3}" type="sibTrans" cxnId="{2E3003B2-55E5-4049-8A5E-1C575D84B86F}">
      <dgm:prSet/>
      <dgm:spPr/>
      <dgm:t>
        <a:bodyPr/>
        <a:lstStyle/>
        <a:p>
          <a:endParaRPr lang="en-US"/>
        </a:p>
      </dgm:t>
    </dgm:pt>
    <dgm:pt modelId="{27580B6E-C0A6-4691-A812-415323DAB9CE}">
      <dgm:prSet/>
      <dgm:spPr/>
      <dgm:t>
        <a:bodyPr/>
        <a:lstStyle/>
        <a:p>
          <a:pPr>
            <a:defRPr cap="all"/>
          </a:pPr>
          <a:r>
            <a:rPr lang="en-US"/>
            <a:t>Strong WiFi is a must (WCU offers free hotspot rentals!)</a:t>
          </a:r>
        </a:p>
      </dgm:t>
    </dgm:pt>
    <dgm:pt modelId="{E52139A1-7DB2-49E5-83E2-3475C684A75D}" type="parTrans" cxnId="{AF87EF5D-8706-42F5-A07E-06CFD275EE77}">
      <dgm:prSet/>
      <dgm:spPr/>
      <dgm:t>
        <a:bodyPr/>
        <a:lstStyle/>
        <a:p>
          <a:endParaRPr lang="en-US"/>
        </a:p>
      </dgm:t>
    </dgm:pt>
    <dgm:pt modelId="{4CF937F6-73D4-480F-8099-37A7AE8B64D0}" type="sibTrans" cxnId="{AF87EF5D-8706-42F5-A07E-06CFD275EE77}">
      <dgm:prSet/>
      <dgm:spPr/>
      <dgm:t>
        <a:bodyPr/>
        <a:lstStyle/>
        <a:p>
          <a:endParaRPr lang="en-US"/>
        </a:p>
      </dgm:t>
    </dgm:pt>
    <dgm:pt modelId="{F3468B1E-6F67-4B1C-95F5-FB5673568001}">
      <dgm:prSet/>
      <dgm:spPr/>
      <dgm:t>
        <a:bodyPr/>
        <a:lstStyle/>
        <a:p>
          <a:pPr>
            <a:defRPr cap="all"/>
          </a:pPr>
          <a:r>
            <a:rPr lang="en-US"/>
            <a:t>Ask for quiet during calls</a:t>
          </a:r>
        </a:p>
      </dgm:t>
    </dgm:pt>
    <dgm:pt modelId="{50C240C4-EB3B-4019-99EA-C5E67EA623B7}" type="parTrans" cxnId="{82631EC3-368B-4BF3-A9D2-C740BE4DB464}">
      <dgm:prSet/>
      <dgm:spPr/>
      <dgm:t>
        <a:bodyPr/>
        <a:lstStyle/>
        <a:p>
          <a:endParaRPr lang="en-US"/>
        </a:p>
      </dgm:t>
    </dgm:pt>
    <dgm:pt modelId="{5EFAE747-1585-4496-8FD7-7450DFA92E70}" type="sibTrans" cxnId="{82631EC3-368B-4BF3-A9D2-C740BE4DB464}">
      <dgm:prSet/>
      <dgm:spPr/>
      <dgm:t>
        <a:bodyPr/>
        <a:lstStyle/>
        <a:p>
          <a:endParaRPr lang="en-US"/>
        </a:p>
      </dgm:t>
    </dgm:pt>
    <dgm:pt modelId="{C2183DFA-63D6-4E64-ADA9-DC4551499A4A}" type="pres">
      <dgm:prSet presAssocID="{739E9B6C-48E8-46C0-AC6E-6CBE2268E0D1}" presName="root" presStyleCnt="0">
        <dgm:presLayoutVars>
          <dgm:dir/>
          <dgm:resizeHandles val="exact"/>
        </dgm:presLayoutVars>
      </dgm:prSet>
      <dgm:spPr/>
    </dgm:pt>
    <dgm:pt modelId="{AD42477D-08D2-4A8F-9C2A-36E9B211A61A}" type="pres">
      <dgm:prSet presAssocID="{89EE37A8-B8CB-4993-B895-1C1B7465582F}" presName="compNode" presStyleCnt="0"/>
      <dgm:spPr/>
    </dgm:pt>
    <dgm:pt modelId="{56A8D286-92DA-41A0-ABEE-A7461FBC0D9B}" type="pres">
      <dgm:prSet presAssocID="{89EE37A8-B8CB-4993-B895-1C1B7465582F}" presName="iconBgRect" presStyleLbl="bgShp" presStyleIdx="0" presStyleCnt="3"/>
      <dgm:spPr/>
    </dgm:pt>
    <dgm:pt modelId="{232269DC-77A5-454B-8CC0-40AF029DC281}" type="pres">
      <dgm:prSet presAssocID="{89EE37A8-B8CB-4993-B895-1C1B7465582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ED5B7F12-601F-43F5-B5FF-C0B2863D5BA8}" type="pres">
      <dgm:prSet presAssocID="{89EE37A8-B8CB-4993-B895-1C1B7465582F}" presName="spaceRect" presStyleCnt="0"/>
      <dgm:spPr/>
    </dgm:pt>
    <dgm:pt modelId="{5E177C39-4925-476C-AED0-CE38DFC24C70}" type="pres">
      <dgm:prSet presAssocID="{89EE37A8-B8CB-4993-B895-1C1B7465582F}" presName="textRect" presStyleLbl="revTx" presStyleIdx="0" presStyleCnt="3">
        <dgm:presLayoutVars>
          <dgm:chMax val="1"/>
          <dgm:chPref val="1"/>
        </dgm:presLayoutVars>
      </dgm:prSet>
      <dgm:spPr/>
    </dgm:pt>
    <dgm:pt modelId="{4BCE2EF8-EB2A-4E69-95D1-D46E2E3F334D}" type="pres">
      <dgm:prSet presAssocID="{58E7AF6B-7A3A-45DD-8227-F708322240D3}" presName="sibTrans" presStyleCnt="0"/>
      <dgm:spPr/>
    </dgm:pt>
    <dgm:pt modelId="{4863E59B-835C-4BD7-954E-69B02B531DAE}" type="pres">
      <dgm:prSet presAssocID="{27580B6E-C0A6-4691-A812-415323DAB9CE}" presName="compNode" presStyleCnt="0"/>
      <dgm:spPr/>
    </dgm:pt>
    <dgm:pt modelId="{347C4C7C-BAA5-4EA4-9FEC-586B0F7B9FE9}" type="pres">
      <dgm:prSet presAssocID="{27580B6E-C0A6-4691-A812-415323DAB9CE}" presName="iconBgRect" presStyleLbl="bgShp" presStyleIdx="1" presStyleCnt="3"/>
      <dgm:spPr/>
    </dgm:pt>
    <dgm:pt modelId="{DED9352B-E5E3-44EA-8165-E96CAC44A652}" type="pres">
      <dgm:prSet presAssocID="{27580B6E-C0A6-4691-A812-415323DAB9C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ireless"/>
        </a:ext>
      </dgm:extLst>
    </dgm:pt>
    <dgm:pt modelId="{A1B469B5-3AAB-4B50-AA0A-8BA0A94D1DC5}" type="pres">
      <dgm:prSet presAssocID="{27580B6E-C0A6-4691-A812-415323DAB9CE}" presName="spaceRect" presStyleCnt="0"/>
      <dgm:spPr/>
    </dgm:pt>
    <dgm:pt modelId="{6E4E13A7-36B3-4C92-AFDE-836DF13D2202}" type="pres">
      <dgm:prSet presAssocID="{27580B6E-C0A6-4691-A812-415323DAB9CE}" presName="textRect" presStyleLbl="revTx" presStyleIdx="1" presStyleCnt="3">
        <dgm:presLayoutVars>
          <dgm:chMax val="1"/>
          <dgm:chPref val="1"/>
        </dgm:presLayoutVars>
      </dgm:prSet>
      <dgm:spPr/>
    </dgm:pt>
    <dgm:pt modelId="{7C5A68B9-7CA6-4A5D-B32E-98B2A32D8FDE}" type="pres">
      <dgm:prSet presAssocID="{4CF937F6-73D4-480F-8099-37A7AE8B64D0}" presName="sibTrans" presStyleCnt="0"/>
      <dgm:spPr/>
    </dgm:pt>
    <dgm:pt modelId="{6740FEC0-FAB8-43DC-B923-8966D44EA622}" type="pres">
      <dgm:prSet presAssocID="{F3468B1E-6F67-4B1C-95F5-FB5673568001}" presName="compNode" presStyleCnt="0"/>
      <dgm:spPr/>
    </dgm:pt>
    <dgm:pt modelId="{D7E1237D-4481-474A-880E-92D258D1A53B}" type="pres">
      <dgm:prSet presAssocID="{F3468B1E-6F67-4B1C-95F5-FB5673568001}" presName="iconBgRect" presStyleLbl="bgShp" presStyleIdx="2" presStyleCnt="3"/>
      <dgm:spPr/>
    </dgm:pt>
    <dgm:pt modelId="{30AD5C15-35C5-4DF4-B573-C8712F32BFD5}" type="pres">
      <dgm:prSet presAssocID="{F3468B1E-6F67-4B1C-95F5-FB567356800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Receiver"/>
        </a:ext>
      </dgm:extLst>
    </dgm:pt>
    <dgm:pt modelId="{DAEA605F-F77D-4834-A233-C595FE0FD018}" type="pres">
      <dgm:prSet presAssocID="{F3468B1E-6F67-4B1C-95F5-FB5673568001}" presName="spaceRect" presStyleCnt="0"/>
      <dgm:spPr/>
    </dgm:pt>
    <dgm:pt modelId="{54714B32-3F16-43E8-89E4-B62729D84AE7}" type="pres">
      <dgm:prSet presAssocID="{F3468B1E-6F67-4B1C-95F5-FB5673568001}" presName="textRect" presStyleLbl="revTx" presStyleIdx="2" presStyleCnt="3">
        <dgm:presLayoutVars>
          <dgm:chMax val="1"/>
          <dgm:chPref val="1"/>
        </dgm:presLayoutVars>
      </dgm:prSet>
      <dgm:spPr/>
    </dgm:pt>
  </dgm:ptLst>
  <dgm:cxnLst>
    <dgm:cxn modelId="{DC478913-CD76-4767-8E9D-93451F810DAE}" type="presOf" srcId="{F3468B1E-6F67-4B1C-95F5-FB5673568001}" destId="{54714B32-3F16-43E8-89E4-B62729D84AE7}" srcOrd="0" destOrd="0" presId="urn:microsoft.com/office/officeart/2018/5/layout/IconCircleLabelList"/>
    <dgm:cxn modelId="{CAD52626-235E-4C12-AE26-319A481FD0CF}" type="presOf" srcId="{89EE37A8-B8CB-4993-B895-1C1B7465582F}" destId="{5E177C39-4925-476C-AED0-CE38DFC24C70}" srcOrd="0" destOrd="0" presId="urn:microsoft.com/office/officeart/2018/5/layout/IconCircleLabelList"/>
    <dgm:cxn modelId="{AF87EF5D-8706-42F5-A07E-06CFD275EE77}" srcId="{739E9B6C-48E8-46C0-AC6E-6CBE2268E0D1}" destId="{27580B6E-C0A6-4691-A812-415323DAB9CE}" srcOrd="1" destOrd="0" parTransId="{E52139A1-7DB2-49E5-83E2-3475C684A75D}" sibTransId="{4CF937F6-73D4-480F-8099-37A7AE8B64D0}"/>
    <dgm:cxn modelId="{5A123FAB-A97B-410A-86C8-4FCDF290E537}" type="presOf" srcId="{27580B6E-C0A6-4691-A812-415323DAB9CE}" destId="{6E4E13A7-36B3-4C92-AFDE-836DF13D2202}" srcOrd="0" destOrd="0" presId="urn:microsoft.com/office/officeart/2018/5/layout/IconCircleLabelList"/>
    <dgm:cxn modelId="{2E3003B2-55E5-4049-8A5E-1C575D84B86F}" srcId="{739E9B6C-48E8-46C0-AC6E-6CBE2268E0D1}" destId="{89EE37A8-B8CB-4993-B895-1C1B7465582F}" srcOrd="0" destOrd="0" parTransId="{0EB8AF84-29DA-4383-8E21-EA6424B60CD2}" sibTransId="{58E7AF6B-7A3A-45DD-8227-F708322240D3}"/>
    <dgm:cxn modelId="{EDC864C1-368D-47A6-B050-ABF2CDF8BABD}" type="presOf" srcId="{739E9B6C-48E8-46C0-AC6E-6CBE2268E0D1}" destId="{C2183DFA-63D6-4E64-ADA9-DC4551499A4A}" srcOrd="0" destOrd="0" presId="urn:microsoft.com/office/officeart/2018/5/layout/IconCircleLabelList"/>
    <dgm:cxn modelId="{82631EC3-368B-4BF3-A9D2-C740BE4DB464}" srcId="{739E9B6C-48E8-46C0-AC6E-6CBE2268E0D1}" destId="{F3468B1E-6F67-4B1C-95F5-FB5673568001}" srcOrd="2" destOrd="0" parTransId="{50C240C4-EB3B-4019-99EA-C5E67EA623B7}" sibTransId="{5EFAE747-1585-4496-8FD7-7450DFA92E70}"/>
    <dgm:cxn modelId="{F6B1D01C-B2AA-462F-B6E1-6F895E3B54D6}" type="presParOf" srcId="{C2183DFA-63D6-4E64-ADA9-DC4551499A4A}" destId="{AD42477D-08D2-4A8F-9C2A-36E9B211A61A}" srcOrd="0" destOrd="0" presId="urn:microsoft.com/office/officeart/2018/5/layout/IconCircleLabelList"/>
    <dgm:cxn modelId="{47F33F18-EACE-463F-847F-C22D9C017896}" type="presParOf" srcId="{AD42477D-08D2-4A8F-9C2A-36E9B211A61A}" destId="{56A8D286-92DA-41A0-ABEE-A7461FBC0D9B}" srcOrd="0" destOrd="0" presId="urn:microsoft.com/office/officeart/2018/5/layout/IconCircleLabelList"/>
    <dgm:cxn modelId="{FE106DB6-81B1-43EA-8A2B-A4BAAF03E2B1}" type="presParOf" srcId="{AD42477D-08D2-4A8F-9C2A-36E9B211A61A}" destId="{232269DC-77A5-454B-8CC0-40AF029DC281}" srcOrd="1" destOrd="0" presId="urn:microsoft.com/office/officeart/2018/5/layout/IconCircleLabelList"/>
    <dgm:cxn modelId="{B44AE874-252E-4AEB-8404-3D189C141551}" type="presParOf" srcId="{AD42477D-08D2-4A8F-9C2A-36E9B211A61A}" destId="{ED5B7F12-601F-43F5-B5FF-C0B2863D5BA8}" srcOrd="2" destOrd="0" presId="urn:microsoft.com/office/officeart/2018/5/layout/IconCircleLabelList"/>
    <dgm:cxn modelId="{E82192E4-87D4-4DAB-A232-F7984628DC91}" type="presParOf" srcId="{AD42477D-08D2-4A8F-9C2A-36E9B211A61A}" destId="{5E177C39-4925-476C-AED0-CE38DFC24C70}" srcOrd="3" destOrd="0" presId="urn:microsoft.com/office/officeart/2018/5/layout/IconCircleLabelList"/>
    <dgm:cxn modelId="{002571C6-6136-471E-90B6-CBF1E3EA6C1A}" type="presParOf" srcId="{C2183DFA-63D6-4E64-ADA9-DC4551499A4A}" destId="{4BCE2EF8-EB2A-4E69-95D1-D46E2E3F334D}" srcOrd="1" destOrd="0" presId="urn:microsoft.com/office/officeart/2018/5/layout/IconCircleLabelList"/>
    <dgm:cxn modelId="{9D639AB6-72AD-4B55-84BF-171A6125E700}" type="presParOf" srcId="{C2183DFA-63D6-4E64-ADA9-DC4551499A4A}" destId="{4863E59B-835C-4BD7-954E-69B02B531DAE}" srcOrd="2" destOrd="0" presId="urn:microsoft.com/office/officeart/2018/5/layout/IconCircleLabelList"/>
    <dgm:cxn modelId="{709141A9-A889-4F7B-9E27-3A467DEBA24F}" type="presParOf" srcId="{4863E59B-835C-4BD7-954E-69B02B531DAE}" destId="{347C4C7C-BAA5-4EA4-9FEC-586B0F7B9FE9}" srcOrd="0" destOrd="0" presId="urn:microsoft.com/office/officeart/2018/5/layout/IconCircleLabelList"/>
    <dgm:cxn modelId="{90A8AD38-933D-4ECC-8DDD-E2524D113E99}" type="presParOf" srcId="{4863E59B-835C-4BD7-954E-69B02B531DAE}" destId="{DED9352B-E5E3-44EA-8165-E96CAC44A652}" srcOrd="1" destOrd="0" presId="urn:microsoft.com/office/officeart/2018/5/layout/IconCircleLabelList"/>
    <dgm:cxn modelId="{866141DB-3511-4F3B-B6DD-FA90EC6E8C77}" type="presParOf" srcId="{4863E59B-835C-4BD7-954E-69B02B531DAE}" destId="{A1B469B5-3AAB-4B50-AA0A-8BA0A94D1DC5}" srcOrd="2" destOrd="0" presId="urn:microsoft.com/office/officeart/2018/5/layout/IconCircleLabelList"/>
    <dgm:cxn modelId="{1D247F1F-7B34-4177-8702-8100C7175C6F}" type="presParOf" srcId="{4863E59B-835C-4BD7-954E-69B02B531DAE}" destId="{6E4E13A7-36B3-4C92-AFDE-836DF13D2202}" srcOrd="3" destOrd="0" presId="urn:microsoft.com/office/officeart/2018/5/layout/IconCircleLabelList"/>
    <dgm:cxn modelId="{2036A039-4320-4335-A789-E43A006ECCF6}" type="presParOf" srcId="{C2183DFA-63D6-4E64-ADA9-DC4551499A4A}" destId="{7C5A68B9-7CA6-4A5D-B32E-98B2A32D8FDE}" srcOrd="3" destOrd="0" presId="urn:microsoft.com/office/officeart/2018/5/layout/IconCircleLabelList"/>
    <dgm:cxn modelId="{A8875867-C188-4A6B-BFBA-382F889EFF9E}" type="presParOf" srcId="{C2183DFA-63D6-4E64-ADA9-DC4551499A4A}" destId="{6740FEC0-FAB8-43DC-B923-8966D44EA622}" srcOrd="4" destOrd="0" presId="urn:microsoft.com/office/officeart/2018/5/layout/IconCircleLabelList"/>
    <dgm:cxn modelId="{20F908BA-40A4-4D1A-AD9D-BA6FA70A3D02}" type="presParOf" srcId="{6740FEC0-FAB8-43DC-B923-8966D44EA622}" destId="{D7E1237D-4481-474A-880E-92D258D1A53B}" srcOrd="0" destOrd="0" presId="urn:microsoft.com/office/officeart/2018/5/layout/IconCircleLabelList"/>
    <dgm:cxn modelId="{B449146C-E2C0-4DA8-8140-EA8E8EDC8396}" type="presParOf" srcId="{6740FEC0-FAB8-43DC-B923-8966D44EA622}" destId="{30AD5C15-35C5-4DF4-B573-C8712F32BFD5}" srcOrd="1" destOrd="0" presId="urn:microsoft.com/office/officeart/2018/5/layout/IconCircleLabelList"/>
    <dgm:cxn modelId="{50E00250-BDDF-4E14-8B5E-D448ECDA5C8F}" type="presParOf" srcId="{6740FEC0-FAB8-43DC-B923-8966D44EA622}" destId="{DAEA605F-F77D-4834-A233-C595FE0FD018}" srcOrd="2" destOrd="0" presId="urn:microsoft.com/office/officeart/2018/5/layout/IconCircleLabelList"/>
    <dgm:cxn modelId="{17C43021-F9AE-4C80-8DCE-4E8B731FB4B6}" type="presParOf" srcId="{6740FEC0-FAB8-43DC-B923-8966D44EA622}" destId="{54714B32-3F16-43E8-89E4-B62729D84AE7}"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559E071-8828-40B5-A11A-D6686B825040}" type="doc">
      <dgm:prSet loTypeId="urn:microsoft.com/office/officeart/2016/7/layout/BasicLinearProcessNumbered" loCatId="process" qsTypeId="urn:microsoft.com/office/officeart/2005/8/quickstyle/simple4" qsCatId="simple" csTypeId="urn:microsoft.com/office/officeart/2005/8/colors/colorful5" csCatId="colorful" phldr="1"/>
      <dgm:spPr/>
      <dgm:t>
        <a:bodyPr/>
        <a:lstStyle/>
        <a:p>
          <a:endParaRPr lang="en-US"/>
        </a:p>
      </dgm:t>
    </dgm:pt>
    <dgm:pt modelId="{4FB88FF3-DBA4-4143-8E83-963B2B4765C6}">
      <dgm:prSet/>
      <dgm:spPr/>
      <dgm:t>
        <a:bodyPr/>
        <a:lstStyle/>
        <a:p>
          <a:r>
            <a:rPr lang="en-US" dirty="0"/>
            <a:t>Put your cellphone or other devices away.</a:t>
          </a:r>
        </a:p>
      </dgm:t>
    </dgm:pt>
    <dgm:pt modelId="{D6E96FAE-69CE-4A33-B67E-2FC7451970DC}" type="parTrans" cxnId="{98A328C0-885C-4972-8B66-2B783B82CE0B}">
      <dgm:prSet/>
      <dgm:spPr/>
      <dgm:t>
        <a:bodyPr/>
        <a:lstStyle/>
        <a:p>
          <a:endParaRPr lang="en-US"/>
        </a:p>
      </dgm:t>
    </dgm:pt>
    <dgm:pt modelId="{75F811B9-D345-4025-94CB-F892E52FC21E}" type="sibTrans" cxnId="{98A328C0-885C-4972-8B66-2B783B82CE0B}">
      <dgm:prSet phldrT="1" phldr="0"/>
      <dgm:spPr/>
      <dgm:t>
        <a:bodyPr/>
        <a:lstStyle/>
        <a:p>
          <a:r>
            <a:rPr lang="en-US"/>
            <a:t>1</a:t>
          </a:r>
        </a:p>
      </dgm:t>
    </dgm:pt>
    <dgm:pt modelId="{B56F5F08-2731-43A3-ADD1-8750FB812425}">
      <dgm:prSet/>
      <dgm:spPr/>
      <dgm:t>
        <a:bodyPr/>
        <a:lstStyle/>
        <a:p>
          <a:r>
            <a:rPr lang="en-US" dirty="0"/>
            <a:t>Take one task at a time.</a:t>
          </a:r>
        </a:p>
      </dgm:t>
    </dgm:pt>
    <dgm:pt modelId="{441DDF6D-B590-42C7-BA50-D8F69A2D8397}" type="parTrans" cxnId="{EDA48E51-665A-4FD8-B9FF-992E6C3C8EEB}">
      <dgm:prSet/>
      <dgm:spPr/>
      <dgm:t>
        <a:bodyPr/>
        <a:lstStyle/>
        <a:p>
          <a:endParaRPr lang="en-US"/>
        </a:p>
      </dgm:t>
    </dgm:pt>
    <dgm:pt modelId="{DFD2D320-0E4D-4FAA-8221-B3E40FEEEDEF}" type="sibTrans" cxnId="{EDA48E51-665A-4FD8-B9FF-992E6C3C8EEB}">
      <dgm:prSet phldrT="2" phldr="0"/>
      <dgm:spPr/>
      <dgm:t>
        <a:bodyPr/>
        <a:lstStyle/>
        <a:p>
          <a:r>
            <a:rPr lang="en-US"/>
            <a:t>2</a:t>
          </a:r>
        </a:p>
      </dgm:t>
    </dgm:pt>
    <dgm:pt modelId="{BCAC887B-632F-4E62-8B18-CD3CD4134B19}">
      <dgm:prSet/>
      <dgm:spPr/>
      <dgm:t>
        <a:bodyPr/>
        <a:lstStyle/>
        <a:p>
          <a:r>
            <a:rPr lang="en-US"/>
            <a:t>Give yourself breaks!</a:t>
          </a:r>
        </a:p>
      </dgm:t>
    </dgm:pt>
    <dgm:pt modelId="{5CB5F226-3462-4197-BEE2-4C0735E2C2ED}" type="parTrans" cxnId="{37DF66B0-3D56-4A1E-A506-3F2299B86BCC}">
      <dgm:prSet/>
      <dgm:spPr/>
      <dgm:t>
        <a:bodyPr/>
        <a:lstStyle/>
        <a:p>
          <a:endParaRPr lang="en-US"/>
        </a:p>
      </dgm:t>
    </dgm:pt>
    <dgm:pt modelId="{70C81CEE-A817-4A9D-A90D-7445F7FBA17A}" type="sibTrans" cxnId="{37DF66B0-3D56-4A1E-A506-3F2299B86BCC}">
      <dgm:prSet phldrT="3" phldr="0"/>
      <dgm:spPr/>
      <dgm:t>
        <a:bodyPr/>
        <a:lstStyle/>
        <a:p>
          <a:r>
            <a:rPr lang="en-US"/>
            <a:t>3</a:t>
          </a:r>
        </a:p>
      </dgm:t>
    </dgm:pt>
    <dgm:pt modelId="{FEEBE246-1B17-4656-AE13-D93D53EFC37C}" type="pres">
      <dgm:prSet presAssocID="{0559E071-8828-40B5-A11A-D6686B825040}" presName="Name0" presStyleCnt="0">
        <dgm:presLayoutVars>
          <dgm:animLvl val="lvl"/>
          <dgm:resizeHandles val="exact"/>
        </dgm:presLayoutVars>
      </dgm:prSet>
      <dgm:spPr/>
    </dgm:pt>
    <dgm:pt modelId="{B57257F5-4978-4845-BC20-7777051A5FFC}" type="pres">
      <dgm:prSet presAssocID="{4FB88FF3-DBA4-4143-8E83-963B2B4765C6}" presName="compositeNode" presStyleCnt="0">
        <dgm:presLayoutVars>
          <dgm:bulletEnabled val="1"/>
        </dgm:presLayoutVars>
      </dgm:prSet>
      <dgm:spPr/>
    </dgm:pt>
    <dgm:pt modelId="{34FA82C5-9F09-4A05-B777-3D37935C04B5}" type="pres">
      <dgm:prSet presAssocID="{4FB88FF3-DBA4-4143-8E83-963B2B4765C6}" presName="bgRect" presStyleLbl="bgAccFollowNode1" presStyleIdx="0" presStyleCnt="3"/>
      <dgm:spPr/>
    </dgm:pt>
    <dgm:pt modelId="{8CD169AA-2C89-46CB-A19C-08F0F6333E2F}" type="pres">
      <dgm:prSet presAssocID="{75F811B9-D345-4025-94CB-F892E52FC21E}" presName="sibTransNodeCircle" presStyleLbl="alignNode1" presStyleIdx="0" presStyleCnt="6">
        <dgm:presLayoutVars>
          <dgm:chMax val="0"/>
          <dgm:bulletEnabled/>
        </dgm:presLayoutVars>
      </dgm:prSet>
      <dgm:spPr/>
    </dgm:pt>
    <dgm:pt modelId="{45089542-6702-403C-831F-AA9AE132BA5A}" type="pres">
      <dgm:prSet presAssocID="{4FB88FF3-DBA4-4143-8E83-963B2B4765C6}" presName="bottomLine" presStyleLbl="alignNode1" presStyleIdx="1" presStyleCnt="6">
        <dgm:presLayoutVars/>
      </dgm:prSet>
      <dgm:spPr/>
    </dgm:pt>
    <dgm:pt modelId="{754521FD-8F6D-4673-98E2-5860A0F8CAB1}" type="pres">
      <dgm:prSet presAssocID="{4FB88FF3-DBA4-4143-8E83-963B2B4765C6}" presName="nodeText" presStyleLbl="bgAccFollowNode1" presStyleIdx="0" presStyleCnt="3">
        <dgm:presLayoutVars>
          <dgm:bulletEnabled val="1"/>
        </dgm:presLayoutVars>
      </dgm:prSet>
      <dgm:spPr/>
    </dgm:pt>
    <dgm:pt modelId="{EE20DB82-F600-4540-ABD4-D22D9E4905C7}" type="pres">
      <dgm:prSet presAssocID="{75F811B9-D345-4025-94CB-F892E52FC21E}" presName="sibTrans" presStyleCnt="0"/>
      <dgm:spPr/>
    </dgm:pt>
    <dgm:pt modelId="{DDEF7B2A-902D-4769-9EA9-85A313CA8FB3}" type="pres">
      <dgm:prSet presAssocID="{B56F5F08-2731-43A3-ADD1-8750FB812425}" presName="compositeNode" presStyleCnt="0">
        <dgm:presLayoutVars>
          <dgm:bulletEnabled val="1"/>
        </dgm:presLayoutVars>
      </dgm:prSet>
      <dgm:spPr/>
    </dgm:pt>
    <dgm:pt modelId="{7FA490B2-ADCB-4A1D-9C81-7C867A746880}" type="pres">
      <dgm:prSet presAssocID="{B56F5F08-2731-43A3-ADD1-8750FB812425}" presName="bgRect" presStyleLbl="bgAccFollowNode1" presStyleIdx="1" presStyleCnt="3"/>
      <dgm:spPr/>
    </dgm:pt>
    <dgm:pt modelId="{8EC8E21E-831E-4184-BBEA-A3C3BF13F54B}" type="pres">
      <dgm:prSet presAssocID="{DFD2D320-0E4D-4FAA-8221-B3E40FEEEDEF}" presName="sibTransNodeCircle" presStyleLbl="alignNode1" presStyleIdx="2" presStyleCnt="6">
        <dgm:presLayoutVars>
          <dgm:chMax val="0"/>
          <dgm:bulletEnabled/>
        </dgm:presLayoutVars>
      </dgm:prSet>
      <dgm:spPr/>
    </dgm:pt>
    <dgm:pt modelId="{8D297948-E1B1-40B9-B37A-403E3747BD45}" type="pres">
      <dgm:prSet presAssocID="{B56F5F08-2731-43A3-ADD1-8750FB812425}" presName="bottomLine" presStyleLbl="alignNode1" presStyleIdx="3" presStyleCnt="6">
        <dgm:presLayoutVars/>
      </dgm:prSet>
      <dgm:spPr/>
    </dgm:pt>
    <dgm:pt modelId="{2E9ABD7E-E2D7-4453-8097-D8C19A5B5AA0}" type="pres">
      <dgm:prSet presAssocID="{B56F5F08-2731-43A3-ADD1-8750FB812425}" presName="nodeText" presStyleLbl="bgAccFollowNode1" presStyleIdx="1" presStyleCnt="3">
        <dgm:presLayoutVars>
          <dgm:bulletEnabled val="1"/>
        </dgm:presLayoutVars>
      </dgm:prSet>
      <dgm:spPr/>
    </dgm:pt>
    <dgm:pt modelId="{8457BF2D-4C29-4AF5-873F-EEC388403780}" type="pres">
      <dgm:prSet presAssocID="{DFD2D320-0E4D-4FAA-8221-B3E40FEEEDEF}" presName="sibTrans" presStyleCnt="0"/>
      <dgm:spPr/>
    </dgm:pt>
    <dgm:pt modelId="{24DFC352-6C09-43E7-BEFF-F517F1D89733}" type="pres">
      <dgm:prSet presAssocID="{BCAC887B-632F-4E62-8B18-CD3CD4134B19}" presName="compositeNode" presStyleCnt="0">
        <dgm:presLayoutVars>
          <dgm:bulletEnabled val="1"/>
        </dgm:presLayoutVars>
      </dgm:prSet>
      <dgm:spPr/>
    </dgm:pt>
    <dgm:pt modelId="{4B669DC7-5FBE-4908-BE27-936149D0AD9F}" type="pres">
      <dgm:prSet presAssocID="{BCAC887B-632F-4E62-8B18-CD3CD4134B19}" presName="bgRect" presStyleLbl="bgAccFollowNode1" presStyleIdx="2" presStyleCnt="3"/>
      <dgm:spPr/>
    </dgm:pt>
    <dgm:pt modelId="{1FBC9EB8-9C3D-4950-A40E-EB2B13387C04}" type="pres">
      <dgm:prSet presAssocID="{70C81CEE-A817-4A9D-A90D-7445F7FBA17A}" presName="sibTransNodeCircle" presStyleLbl="alignNode1" presStyleIdx="4" presStyleCnt="6">
        <dgm:presLayoutVars>
          <dgm:chMax val="0"/>
          <dgm:bulletEnabled/>
        </dgm:presLayoutVars>
      </dgm:prSet>
      <dgm:spPr/>
    </dgm:pt>
    <dgm:pt modelId="{CAC86037-4122-4634-91E7-AAA577814CE5}" type="pres">
      <dgm:prSet presAssocID="{BCAC887B-632F-4E62-8B18-CD3CD4134B19}" presName="bottomLine" presStyleLbl="alignNode1" presStyleIdx="5" presStyleCnt="6">
        <dgm:presLayoutVars/>
      </dgm:prSet>
      <dgm:spPr/>
    </dgm:pt>
    <dgm:pt modelId="{AF88EA61-23D5-4199-A311-ED8D3AD45EC9}" type="pres">
      <dgm:prSet presAssocID="{BCAC887B-632F-4E62-8B18-CD3CD4134B19}" presName="nodeText" presStyleLbl="bgAccFollowNode1" presStyleIdx="2" presStyleCnt="3">
        <dgm:presLayoutVars>
          <dgm:bulletEnabled val="1"/>
        </dgm:presLayoutVars>
      </dgm:prSet>
      <dgm:spPr/>
    </dgm:pt>
  </dgm:ptLst>
  <dgm:cxnLst>
    <dgm:cxn modelId="{035DFC06-03AD-4A11-852D-5E0F3ECCADE2}" type="presOf" srcId="{75F811B9-D345-4025-94CB-F892E52FC21E}" destId="{8CD169AA-2C89-46CB-A19C-08F0F6333E2F}" srcOrd="0" destOrd="0" presId="urn:microsoft.com/office/officeart/2016/7/layout/BasicLinearProcessNumbered"/>
    <dgm:cxn modelId="{1B04D816-2231-4FD9-A630-231C272AFCEA}" type="presOf" srcId="{0559E071-8828-40B5-A11A-D6686B825040}" destId="{FEEBE246-1B17-4656-AE13-D93D53EFC37C}" srcOrd="0" destOrd="0" presId="urn:microsoft.com/office/officeart/2016/7/layout/BasicLinearProcessNumbered"/>
    <dgm:cxn modelId="{501BCA25-8CCE-49EA-8850-11AFB851C749}" type="presOf" srcId="{BCAC887B-632F-4E62-8B18-CD3CD4134B19}" destId="{4B669DC7-5FBE-4908-BE27-936149D0AD9F}" srcOrd="0" destOrd="0" presId="urn:microsoft.com/office/officeart/2016/7/layout/BasicLinearProcessNumbered"/>
    <dgm:cxn modelId="{10ECDB28-93A0-4930-90C0-FA9468B4B557}" type="presOf" srcId="{70C81CEE-A817-4A9D-A90D-7445F7FBA17A}" destId="{1FBC9EB8-9C3D-4950-A40E-EB2B13387C04}" srcOrd="0" destOrd="0" presId="urn:microsoft.com/office/officeart/2016/7/layout/BasicLinearProcessNumbered"/>
    <dgm:cxn modelId="{EDA48E51-665A-4FD8-B9FF-992E6C3C8EEB}" srcId="{0559E071-8828-40B5-A11A-D6686B825040}" destId="{B56F5F08-2731-43A3-ADD1-8750FB812425}" srcOrd="1" destOrd="0" parTransId="{441DDF6D-B590-42C7-BA50-D8F69A2D8397}" sibTransId="{DFD2D320-0E4D-4FAA-8221-B3E40FEEEDEF}"/>
    <dgm:cxn modelId="{30FEC653-7031-4524-B85E-302D9F6884DB}" type="presOf" srcId="{4FB88FF3-DBA4-4143-8E83-963B2B4765C6}" destId="{754521FD-8F6D-4673-98E2-5860A0F8CAB1}" srcOrd="1" destOrd="0" presId="urn:microsoft.com/office/officeart/2016/7/layout/BasicLinearProcessNumbered"/>
    <dgm:cxn modelId="{D58F407C-1628-423A-8B73-D07F4C4543B8}" type="presOf" srcId="{DFD2D320-0E4D-4FAA-8221-B3E40FEEEDEF}" destId="{8EC8E21E-831E-4184-BBEA-A3C3BF13F54B}" srcOrd="0" destOrd="0" presId="urn:microsoft.com/office/officeart/2016/7/layout/BasicLinearProcessNumbered"/>
    <dgm:cxn modelId="{CCCDAC93-9F60-450A-8F3B-84C6F4EFA36A}" type="presOf" srcId="{4FB88FF3-DBA4-4143-8E83-963B2B4765C6}" destId="{34FA82C5-9F09-4A05-B777-3D37935C04B5}" srcOrd="0" destOrd="0" presId="urn:microsoft.com/office/officeart/2016/7/layout/BasicLinearProcessNumbered"/>
    <dgm:cxn modelId="{D601C597-56BC-49B9-991B-1E05D06BE7CA}" type="presOf" srcId="{B56F5F08-2731-43A3-ADD1-8750FB812425}" destId="{2E9ABD7E-E2D7-4453-8097-D8C19A5B5AA0}" srcOrd="1" destOrd="0" presId="urn:microsoft.com/office/officeart/2016/7/layout/BasicLinearProcessNumbered"/>
    <dgm:cxn modelId="{37DF66B0-3D56-4A1E-A506-3F2299B86BCC}" srcId="{0559E071-8828-40B5-A11A-D6686B825040}" destId="{BCAC887B-632F-4E62-8B18-CD3CD4134B19}" srcOrd="2" destOrd="0" parTransId="{5CB5F226-3462-4197-BEE2-4C0735E2C2ED}" sibTransId="{70C81CEE-A817-4A9D-A90D-7445F7FBA17A}"/>
    <dgm:cxn modelId="{98A328C0-885C-4972-8B66-2B783B82CE0B}" srcId="{0559E071-8828-40B5-A11A-D6686B825040}" destId="{4FB88FF3-DBA4-4143-8E83-963B2B4765C6}" srcOrd="0" destOrd="0" parTransId="{D6E96FAE-69CE-4A33-B67E-2FC7451970DC}" sibTransId="{75F811B9-D345-4025-94CB-F892E52FC21E}"/>
    <dgm:cxn modelId="{5B5A04E1-2527-43A1-921D-DCAD9C08173E}" type="presOf" srcId="{B56F5F08-2731-43A3-ADD1-8750FB812425}" destId="{7FA490B2-ADCB-4A1D-9C81-7C867A746880}" srcOrd="0" destOrd="0" presId="urn:microsoft.com/office/officeart/2016/7/layout/BasicLinearProcessNumbered"/>
    <dgm:cxn modelId="{70E863E5-6223-4F58-BDBB-F76A426ACEF4}" type="presOf" srcId="{BCAC887B-632F-4E62-8B18-CD3CD4134B19}" destId="{AF88EA61-23D5-4199-A311-ED8D3AD45EC9}" srcOrd="1" destOrd="0" presId="urn:microsoft.com/office/officeart/2016/7/layout/BasicLinearProcessNumbered"/>
    <dgm:cxn modelId="{62F14E45-83EF-4D5B-8E51-255C3A5CE6C8}" type="presParOf" srcId="{FEEBE246-1B17-4656-AE13-D93D53EFC37C}" destId="{B57257F5-4978-4845-BC20-7777051A5FFC}" srcOrd="0" destOrd="0" presId="urn:microsoft.com/office/officeart/2016/7/layout/BasicLinearProcessNumbered"/>
    <dgm:cxn modelId="{4D9FE733-5065-411C-8FEE-84793B191723}" type="presParOf" srcId="{B57257F5-4978-4845-BC20-7777051A5FFC}" destId="{34FA82C5-9F09-4A05-B777-3D37935C04B5}" srcOrd="0" destOrd="0" presId="urn:microsoft.com/office/officeart/2016/7/layout/BasicLinearProcessNumbered"/>
    <dgm:cxn modelId="{D78C8FB4-5003-4CC6-848A-1964259D0F7E}" type="presParOf" srcId="{B57257F5-4978-4845-BC20-7777051A5FFC}" destId="{8CD169AA-2C89-46CB-A19C-08F0F6333E2F}" srcOrd="1" destOrd="0" presId="urn:microsoft.com/office/officeart/2016/7/layout/BasicLinearProcessNumbered"/>
    <dgm:cxn modelId="{D9BE0249-33DF-43D5-B39B-12D322777879}" type="presParOf" srcId="{B57257F5-4978-4845-BC20-7777051A5FFC}" destId="{45089542-6702-403C-831F-AA9AE132BA5A}" srcOrd="2" destOrd="0" presId="urn:microsoft.com/office/officeart/2016/7/layout/BasicLinearProcessNumbered"/>
    <dgm:cxn modelId="{1C309B33-E825-459F-8246-75FBDDEDFD48}" type="presParOf" srcId="{B57257F5-4978-4845-BC20-7777051A5FFC}" destId="{754521FD-8F6D-4673-98E2-5860A0F8CAB1}" srcOrd="3" destOrd="0" presId="urn:microsoft.com/office/officeart/2016/7/layout/BasicLinearProcessNumbered"/>
    <dgm:cxn modelId="{77F653F4-E4C7-402F-925D-A6A9CF2DF34C}" type="presParOf" srcId="{FEEBE246-1B17-4656-AE13-D93D53EFC37C}" destId="{EE20DB82-F600-4540-ABD4-D22D9E4905C7}" srcOrd="1" destOrd="0" presId="urn:microsoft.com/office/officeart/2016/7/layout/BasicLinearProcessNumbered"/>
    <dgm:cxn modelId="{C4F0A7E0-B77D-479F-AA3A-961E63DD9BE1}" type="presParOf" srcId="{FEEBE246-1B17-4656-AE13-D93D53EFC37C}" destId="{DDEF7B2A-902D-4769-9EA9-85A313CA8FB3}" srcOrd="2" destOrd="0" presId="urn:microsoft.com/office/officeart/2016/7/layout/BasicLinearProcessNumbered"/>
    <dgm:cxn modelId="{E6579590-EFC9-4FD9-B24D-51F24FA5FCD6}" type="presParOf" srcId="{DDEF7B2A-902D-4769-9EA9-85A313CA8FB3}" destId="{7FA490B2-ADCB-4A1D-9C81-7C867A746880}" srcOrd="0" destOrd="0" presId="urn:microsoft.com/office/officeart/2016/7/layout/BasicLinearProcessNumbered"/>
    <dgm:cxn modelId="{59B8A76A-B0BE-4805-95FB-B73E3CC3EC4D}" type="presParOf" srcId="{DDEF7B2A-902D-4769-9EA9-85A313CA8FB3}" destId="{8EC8E21E-831E-4184-BBEA-A3C3BF13F54B}" srcOrd="1" destOrd="0" presId="urn:microsoft.com/office/officeart/2016/7/layout/BasicLinearProcessNumbered"/>
    <dgm:cxn modelId="{CAA689D5-D0A9-4E66-95D6-A6C9D65C8076}" type="presParOf" srcId="{DDEF7B2A-902D-4769-9EA9-85A313CA8FB3}" destId="{8D297948-E1B1-40B9-B37A-403E3747BD45}" srcOrd="2" destOrd="0" presId="urn:microsoft.com/office/officeart/2016/7/layout/BasicLinearProcessNumbered"/>
    <dgm:cxn modelId="{0DB76EA2-8115-4BC3-BDF3-B62B1E9E8801}" type="presParOf" srcId="{DDEF7B2A-902D-4769-9EA9-85A313CA8FB3}" destId="{2E9ABD7E-E2D7-4453-8097-D8C19A5B5AA0}" srcOrd="3" destOrd="0" presId="urn:microsoft.com/office/officeart/2016/7/layout/BasicLinearProcessNumbered"/>
    <dgm:cxn modelId="{C0FA2166-976D-43D7-BCBD-01C36F31CB2A}" type="presParOf" srcId="{FEEBE246-1B17-4656-AE13-D93D53EFC37C}" destId="{8457BF2D-4C29-4AF5-873F-EEC388403780}" srcOrd="3" destOrd="0" presId="urn:microsoft.com/office/officeart/2016/7/layout/BasicLinearProcessNumbered"/>
    <dgm:cxn modelId="{A5547C1D-E5F8-4DF1-8CE5-36FEFABA6EB6}" type="presParOf" srcId="{FEEBE246-1B17-4656-AE13-D93D53EFC37C}" destId="{24DFC352-6C09-43E7-BEFF-F517F1D89733}" srcOrd="4" destOrd="0" presId="urn:microsoft.com/office/officeart/2016/7/layout/BasicLinearProcessNumbered"/>
    <dgm:cxn modelId="{A2798ED6-06AB-4BD1-9791-E624AAA91842}" type="presParOf" srcId="{24DFC352-6C09-43E7-BEFF-F517F1D89733}" destId="{4B669DC7-5FBE-4908-BE27-936149D0AD9F}" srcOrd="0" destOrd="0" presId="urn:microsoft.com/office/officeart/2016/7/layout/BasicLinearProcessNumbered"/>
    <dgm:cxn modelId="{5D35F0F9-044C-4FC6-8CCA-F9E008D3F458}" type="presParOf" srcId="{24DFC352-6C09-43E7-BEFF-F517F1D89733}" destId="{1FBC9EB8-9C3D-4950-A40E-EB2B13387C04}" srcOrd="1" destOrd="0" presId="urn:microsoft.com/office/officeart/2016/7/layout/BasicLinearProcessNumbered"/>
    <dgm:cxn modelId="{9B205783-BAEA-4696-A8AE-7EC01EAEA327}" type="presParOf" srcId="{24DFC352-6C09-43E7-BEFF-F517F1D89733}" destId="{CAC86037-4122-4634-91E7-AAA577814CE5}" srcOrd="2" destOrd="0" presId="urn:microsoft.com/office/officeart/2016/7/layout/BasicLinearProcessNumbered"/>
    <dgm:cxn modelId="{FAB383C6-06DF-4D00-A48E-C218283A649A}" type="presParOf" srcId="{24DFC352-6C09-43E7-BEFF-F517F1D89733}" destId="{AF88EA61-23D5-4199-A311-ED8D3AD45EC9}" srcOrd="3" destOrd="0" presId="urn:microsoft.com/office/officeart/2016/7/layout/BasicLinearProcessNumbered"/>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7B3B7FC-F9A3-4695-8AFB-51CD850F9178}"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229A84CD-6CC2-4862-B746-F19CAB08E89B}">
      <dgm:prSet custT="1"/>
      <dgm:spPr/>
      <dgm:t>
        <a:bodyPr/>
        <a:lstStyle/>
        <a:p>
          <a:pPr>
            <a:lnSpc>
              <a:spcPct val="100000"/>
            </a:lnSpc>
            <a:defRPr cap="all"/>
          </a:pPr>
          <a:r>
            <a:rPr lang="en-US" sz="2000" dirty="0"/>
            <a:t>Start a virtual study group with your peers.</a:t>
          </a:r>
        </a:p>
      </dgm:t>
    </dgm:pt>
    <dgm:pt modelId="{FDA26E20-7D11-48FD-AC01-8524C8E29B7E}" type="parTrans" cxnId="{4879E3EC-AB01-4540-9D48-F8A5D297BEE1}">
      <dgm:prSet/>
      <dgm:spPr/>
      <dgm:t>
        <a:bodyPr/>
        <a:lstStyle/>
        <a:p>
          <a:endParaRPr lang="en-US"/>
        </a:p>
      </dgm:t>
    </dgm:pt>
    <dgm:pt modelId="{BD0F0E74-C2AA-4976-B315-44ED4E5E5F3A}" type="sibTrans" cxnId="{4879E3EC-AB01-4540-9D48-F8A5D297BEE1}">
      <dgm:prSet/>
      <dgm:spPr/>
      <dgm:t>
        <a:bodyPr/>
        <a:lstStyle/>
        <a:p>
          <a:endParaRPr lang="en-US"/>
        </a:p>
      </dgm:t>
    </dgm:pt>
    <dgm:pt modelId="{39FFC8FB-6A07-4A04-BFF7-CB60DEB20806}">
      <dgm:prSet custT="1"/>
      <dgm:spPr/>
      <dgm:t>
        <a:bodyPr/>
        <a:lstStyle/>
        <a:p>
          <a:pPr>
            <a:lnSpc>
              <a:spcPct val="100000"/>
            </a:lnSpc>
            <a:defRPr cap="all"/>
          </a:pPr>
          <a:r>
            <a:rPr lang="en-US" sz="2000" dirty="0"/>
            <a:t>Email your professors for clarification </a:t>
          </a:r>
        </a:p>
      </dgm:t>
    </dgm:pt>
    <dgm:pt modelId="{CCDC51E3-83CB-46A3-80D6-35B0880FE9AD}" type="parTrans" cxnId="{A7064B0B-983D-4D24-AD59-FBCE147E4076}">
      <dgm:prSet/>
      <dgm:spPr/>
      <dgm:t>
        <a:bodyPr/>
        <a:lstStyle/>
        <a:p>
          <a:endParaRPr lang="en-US"/>
        </a:p>
      </dgm:t>
    </dgm:pt>
    <dgm:pt modelId="{1FC54C0F-FDDA-4EFE-B1B8-3D35F68EA738}" type="sibTrans" cxnId="{A7064B0B-983D-4D24-AD59-FBCE147E4076}">
      <dgm:prSet/>
      <dgm:spPr/>
      <dgm:t>
        <a:bodyPr/>
        <a:lstStyle/>
        <a:p>
          <a:endParaRPr lang="en-US"/>
        </a:p>
      </dgm:t>
    </dgm:pt>
    <dgm:pt modelId="{C8FFDA78-D86D-4776-A71A-BAC6FCFC0D39}">
      <dgm:prSet custT="1"/>
      <dgm:spPr/>
      <dgm:t>
        <a:bodyPr/>
        <a:lstStyle/>
        <a:p>
          <a:pPr>
            <a:lnSpc>
              <a:spcPct val="100000"/>
            </a:lnSpc>
            <a:defRPr cap="all"/>
          </a:pPr>
          <a:r>
            <a:rPr lang="en-US" sz="2000" dirty="0"/>
            <a:t>Sign up for office hours.</a:t>
          </a:r>
        </a:p>
      </dgm:t>
    </dgm:pt>
    <dgm:pt modelId="{71A4FA5D-BB42-4D2F-A790-7A2BA0378401}" type="parTrans" cxnId="{446641C0-CD07-4C1A-875D-16C9FB1D73E5}">
      <dgm:prSet/>
      <dgm:spPr/>
      <dgm:t>
        <a:bodyPr/>
        <a:lstStyle/>
        <a:p>
          <a:endParaRPr lang="en-US"/>
        </a:p>
      </dgm:t>
    </dgm:pt>
    <dgm:pt modelId="{3064D975-B40A-45E8-92C2-552F8D003453}" type="sibTrans" cxnId="{446641C0-CD07-4C1A-875D-16C9FB1D73E5}">
      <dgm:prSet/>
      <dgm:spPr/>
      <dgm:t>
        <a:bodyPr/>
        <a:lstStyle/>
        <a:p>
          <a:endParaRPr lang="en-US"/>
        </a:p>
      </dgm:t>
    </dgm:pt>
    <dgm:pt modelId="{0D67D9E9-0BFC-4234-B093-66D8522F476E}">
      <dgm:prSet/>
      <dgm:spPr/>
      <dgm:t>
        <a:bodyPr/>
        <a:lstStyle/>
        <a:p>
          <a:pPr>
            <a:lnSpc>
              <a:spcPct val="100000"/>
            </a:lnSpc>
            <a:defRPr cap="all"/>
          </a:pPr>
          <a:r>
            <a:rPr lang="en-US" dirty="0"/>
            <a:t>Utilize Success Coaching, Tutoring, and other virtual resources.</a:t>
          </a:r>
        </a:p>
      </dgm:t>
    </dgm:pt>
    <dgm:pt modelId="{71A1F1D8-EDF2-458A-A761-C618F1031AFA}" type="parTrans" cxnId="{FECFEC26-CD69-4DC6-AF17-92AADC43B96D}">
      <dgm:prSet/>
      <dgm:spPr/>
      <dgm:t>
        <a:bodyPr/>
        <a:lstStyle/>
        <a:p>
          <a:endParaRPr lang="en-US"/>
        </a:p>
      </dgm:t>
    </dgm:pt>
    <dgm:pt modelId="{BF1AB8A0-76F2-4F95-826B-71EA0BBE5F72}" type="sibTrans" cxnId="{FECFEC26-CD69-4DC6-AF17-92AADC43B96D}">
      <dgm:prSet/>
      <dgm:spPr/>
      <dgm:t>
        <a:bodyPr/>
        <a:lstStyle/>
        <a:p>
          <a:endParaRPr lang="en-US"/>
        </a:p>
      </dgm:t>
    </dgm:pt>
    <dgm:pt modelId="{8E9DF052-C030-4BF7-A0C6-0EE05A9328D5}" type="pres">
      <dgm:prSet presAssocID="{D7B3B7FC-F9A3-4695-8AFB-51CD850F9178}" presName="root" presStyleCnt="0">
        <dgm:presLayoutVars>
          <dgm:dir/>
          <dgm:resizeHandles val="exact"/>
        </dgm:presLayoutVars>
      </dgm:prSet>
      <dgm:spPr/>
    </dgm:pt>
    <dgm:pt modelId="{6B24BDC4-287F-461C-9856-23A67E05BA9C}" type="pres">
      <dgm:prSet presAssocID="{229A84CD-6CC2-4862-B746-F19CAB08E89B}" presName="compNode" presStyleCnt="0"/>
      <dgm:spPr/>
    </dgm:pt>
    <dgm:pt modelId="{23E2D20D-A45D-4405-9193-746BD3A2E4AE}" type="pres">
      <dgm:prSet presAssocID="{229A84CD-6CC2-4862-B746-F19CAB08E89B}" presName="iconBgRect" presStyleLbl="bgShp" presStyleIdx="0" presStyleCnt="4"/>
      <dgm:spPr>
        <a:prstGeom prst="round2DiagRect">
          <a:avLst>
            <a:gd name="adj1" fmla="val 29727"/>
            <a:gd name="adj2" fmla="val 0"/>
          </a:avLst>
        </a:prstGeom>
      </dgm:spPr>
    </dgm:pt>
    <dgm:pt modelId="{752AEA39-8A48-475D-86A2-08C86A23BC47}" type="pres">
      <dgm:prSet presAssocID="{229A84CD-6CC2-4862-B746-F19CAB08E89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Brainstorm"/>
        </a:ext>
      </dgm:extLst>
    </dgm:pt>
    <dgm:pt modelId="{D3C997DC-FB53-4D4C-BCED-59B544D602B4}" type="pres">
      <dgm:prSet presAssocID="{229A84CD-6CC2-4862-B746-F19CAB08E89B}" presName="spaceRect" presStyleCnt="0"/>
      <dgm:spPr/>
    </dgm:pt>
    <dgm:pt modelId="{647532C0-99EA-4932-A59D-B40CFA2D2846}" type="pres">
      <dgm:prSet presAssocID="{229A84CD-6CC2-4862-B746-F19CAB08E89B}" presName="textRect" presStyleLbl="revTx" presStyleIdx="0" presStyleCnt="4">
        <dgm:presLayoutVars>
          <dgm:chMax val="1"/>
          <dgm:chPref val="1"/>
        </dgm:presLayoutVars>
      </dgm:prSet>
      <dgm:spPr/>
    </dgm:pt>
    <dgm:pt modelId="{D11B5176-E8E2-4664-9C0D-FDD32058B1F4}" type="pres">
      <dgm:prSet presAssocID="{BD0F0E74-C2AA-4976-B315-44ED4E5E5F3A}" presName="sibTrans" presStyleCnt="0"/>
      <dgm:spPr/>
    </dgm:pt>
    <dgm:pt modelId="{B9F636AD-430F-4A21-A19D-289213A983C1}" type="pres">
      <dgm:prSet presAssocID="{39FFC8FB-6A07-4A04-BFF7-CB60DEB20806}" presName="compNode" presStyleCnt="0"/>
      <dgm:spPr/>
    </dgm:pt>
    <dgm:pt modelId="{C0BB4FCF-514E-4BBD-A8D8-C4515F233320}" type="pres">
      <dgm:prSet presAssocID="{39FFC8FB-6A07-4A04-BFF7-CB60DEB20806}" presName="iconBgRect" presStyleLbl="bgShp" presStyleIdx="1" presStyleCnt="4"/>
      <dgm:spPr>
        <a:prstGeom prst="round2DiagRect">
          <a:avLst>
            <a:gd name="adj1" fmla="val 29727"/>
            <a:gd name="adj2" fmla="val 0"/>
          </a:avLst>
        </a:prstGeom>
      </dgm:spPr>
    </dgm:pt>
    <dgm:pt modelId="{E3200374-74E4-4CAB-9F39-9FE3132BEEF4}" type="pres">
      <dgm:prSet presAssocID="{39FFC8FB-6A07-4A04-BFF7-CB60DEB2080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75070BF5-24F9-43DC-901B-CED35000F785}" type="pres">
      <dgm:prSet presAssocID="{39FFC8FB-6A07-4A04-BFF7-CB60DEB20806}" presName="spaceRect" presStyleCnt="0"/>
      <dgm:spPr/>
    </dgm:pt>
    <dgm:pt modelId="{A932B3D0-4F26-4523-B9B8-CD78D50F7B45}" type="pres">
      <dgm:prSet presAssocID="{39FFC8FB-6A07-4A04-BFF7-CB60DEB20806}" presName="textRect" presStyleLbl="revTx" presStyleIdx="1" presStyleCnt="4">
        <dgm:presLayoutVars>
          <dgm:chMax val="1"/>
          <dgm:chPref val="1"/>
        </dgm:presLayoutVars>
      </dgm:prSet>
      <dgm:spPr/>
    </dgm:pt>
    <dgm:pt modelId="{33064527-491B-488B-AADE-00B2C848452F}" type="pres">
      <dgm:prSet presAssocID="{1FC54C0F-FDDA-4EFE-B1B8-3D35F68EA738}" presName="sibTrans" presStyleCnt="0"/>
      <dgm:spPr/>
    </dgm:pt>
    <dgm:pt modelId="{EDA8F014-C81A-4419-A15E-8E4450F7C2CE}" type="pres">
      <dgm:prSet presAssocID="{C8FFDA78-D86D-4776-A71A-BAC6FCFC0D39}" presName="compNode" presStyleCnt="0"/>
      <dgm:spPr/>
    </dgm:pt>
    <dgm:pt modelId="{4FBFE2C8-25A8-4FB7-805C-E588AAF28CBF}" type="pres">
      <dgm:prSet presAssocID="{C8FFDA78-D86D-4776-A71A-BAC6FCFC0D39}" presName="iconBgRect" presStyleLbl="bgShp" presStyleIdx="2" presStyleCnt="4"/>
      <dgm:spPr>
        <a:prstGeom prst="round2DiagRect">
          <a:avLst>
            <a:gd name="adj1" fmla="val 29727"/>
            <a:gd name="adj2" fmla="val 0"/>
          </a:avLst>
        </a:prstGeom>
      </dgm:spPr>
    </dgm:pt>
    <dgm:pt modelId="{BBEFE114-D90D-47AF-B86A-03BF8D6A07B8}" type="pres">
      <dgm:prSet presAssocID="{C8FFDA78-D86D-4776-A71A-BAC6FCFC0D3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ign"/>
        </a:ext>
      </dgm:extLst>
    </dgm:pt>
    <dgm:pt modelId="{4ABA793A-CAD0-45C7-922C-74B841DD9D85}" type="pres">
      <dgm:prSet presAssocID="{C8FFDA78-D86D-4776-A71A-BAC6FCFC0D39}" presName="spaceRect" presStyleCnt="0"/>
      <dgm:spPr/>
    </dgm:pt>
    <dgm:pt modelId="{8F16D42D-70D3-4B63-900B-578E0C5B2CAE}" type="pres">
      <dgm:prSet presAssocID="{C8FFDA78-D86D-4776-A71A-BAC6FCFC0D39}" presName="textRect" presStyleLbl="revTx" presStyleIdx="2" presStyleCnt="4">
        <dgm:presLayoutVars>
          <dgm:chMax val="1"/>
          <dgm:chPref val="1"/>
        </dgm:presLayoutVars>
      </dgm:prSet>
      <dgm:spPr/>
    </dgm:pt>
    <dgm:pt modelId="{43DAE1E3-DE5D-4A40-B81D-9D1A7780760F}" type="pres">
      <dgm:prSet presAssocID="{3064D975-B40A-45E8-92C2-552F8D003453}" presName="sibTrans" presStyleCnt="0"/>
      <dgm:spPr/>
    </dgm:pt>
    <dgm:pt modelId="{23398E6A-5125-4504-AA11-0F7FFB9084D0}" type="pres">
      <dgm:prSet presAssocID="{0D67D9E9-0BFC-4234-B093-66D8522F476E}" presName="compNode" presStyleCnt="0"/>
      <dgm:spPr/>
    </dgm:pt>
    <dgm:pt modelId="{53F5FF0C-A12F-441F-827A-7A7CF05B21D9}" type="pres">
      <dgm:prSet presAssocID="{0D67D9E9-0BFC-4234-B093-66D8522F476E}" presName="iconBgRect" presStyleLbl="bgShp" presStyleIdx="3" presStyleCnt="4"/>
      <dgm:spPr>
        <a:prstGeom prst="round2DiagRect">
          <a:avLst>
            <a:gd name="adj1" fmla="val 29727"/>
            <a:gd name="adj2" fmla="val 0"/>
          </a:avLst>
        </a:prstGeom>
      </dgm:spPr>
    </dgm:pt>
    <dgm:pt modelId="{35EB2B0F-7665-4D80-8EBA-E8E27D8C3F68}" type="pres">
      <dgm:prSet presAssocID="{0D67D9E9-0BFC-4234-B093-66D8522F476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eacher"/>
        </a:ext>
      </dgm:extLst>
    </dgm:pt>
    <dgm:pt modelId="{CC8B05BF-2EE7-498D-A3BA-09CC8997BBD8}" type="pres">
      <dgm:prSet presAssocID="{0D67D9E9-0BFC-4234-B093-66D8522F476E}" presName="spaceRect" presStyleCnt="0"/>
      <dgm:spPr/>
    </dgm:pt>
    <dgm:pt modelId="{6CC4219B-8400-487D-8A44-54559B87ED9A}" type="pres">
      <dgm:prSet presAssocID="{0D67D9E9-0BFC-4234-B093-66D8522F476E}" presName="textRect" presStyleLbl="revTx" presStyleIdx="3" presStyleCnt="4">
        <dgm:presLayoutVars>
          <dgm:chMax val="1"/>
          <dgm:chPref val="1"/>
        </dgm:presLayoutVars>
      </dgm:prSet>
      <dgm:spPr/>
    </dgm:pt>
  </dgm:ptLst>
  <dgm:cxnLst>
    <dgm:cxn modelId="{A7064B0B-983D-4D24-AD59-FBCE147E4076}" srcId="{D7B3B7FC-F9A3-4695-8AFB-51CD850F9178}" destId="{39FFC8FB-6A07-4A04-BFF7-CB60DEB20806}" srcOrd="1" destOrd="0" parTransId="{CCDC51E3-83CB-46A3-80D6-35B0880FE9AD}" sibTransId="{1FC54C0F-FDDA-4EFE-B1B8-3D35F68EA738}"/>
    <dgm:cxn modelId="{FECFEC26-CD69-4DC6-AF17-92AADC43B96D}" srcId="{D7B3B7FC-F9A3-4695-8AFB-51CD850F9178}" destId="{0D67D9E9-0BFC-4234-B093-66D8522F476E}" srcOrd="3" destOrd="0" parTransId="{71A1F1D8-EDF2-458A-A761-C618F1031AFA}" sibTransId="{BF1AB8A0-76F2-4F95-826B-71EA0BBE5F72}"/>
    <dgm:cxn modelId="{CEA4572F-4970-46DE-A976-4F7D9E7FC28C}" type="presOf" srcId="{D7B3B7FC-F9A3-4695-8AFB-51CD850F9178}" destId="{8E9DF052-C030-4BF7-A0C6-0EE05A9328D5}" srcOrd="0" destOrd="0" presId="urn:microsoft.com/office/officeart/2018/5/layout/IconLeafLabelList"/>
    <dgm:cxn modelId="{4ED7B36B-06E9-4BEE-83E2-EDB70B623F25}" type="presOf" srcId="{C8FFDA78-D86D-4776-A71A-BAC6FCFC0D39}" destId="{8F16D42D-70D3-4B63-900B-578E0C5B2CAE}" srcOrd="0" destOrd="0" presId="urn:microsoft.com/office/officeart/2018/5/layout/IconLeafLabelList"/>
    <dgm:cxn modelId="{AA6220AB-E27A-4B1F-8C01-4F48E9CC79D7}" type="presOf" srcId="{229A84CD-6CC2-4862-B746-F19CAB08E89B}" destId="{647532C0-99EA-4932-A59D-B40CFA2D2846}" srcOrd="0" destOrd="0" presId="urn:microsoft.com/office/officeart/2018/5/layout/IconLeafLabelList"/>
    <dgm:cxn modelId="{446641C0-CD07-4C1A-875D-16C9FB1D73E5}" srcId="{D7B3B7FC-F9A3-4695-8AFB-51CD850F9178}" destId="{C8FFDA78-D86D-4776-A71A-BAC6FCFC0D39}" srcOrd="2" destOrd="0" parTransId="{71A4FA5D-BB42-4D2F-A790-7A2BA0378401}" sibTransId="{3064D975-B40A-45E8-92C2-552F8D003453}"/>
    <dgm:cxn modelId="{4690A0E0-72CF-40FE-9A0B-A3BD8509B768}" type="presOf" srcId="{0D67D9E9-0BFC-4234-B093-66D8522F476E}" destId="{6CC4219B-8400-487D-8A44-54559B87ED9A}" srcOrd="0" destOrd="0" presId="urn:microsoft.com/office/officeart/2018/5/layout/IconLeafLabelList"/>
    <dgm:cxn modelId="{4879E3EC-AB01-4540-9D48-F8A5D297BEE1}" srcId="{D7B3B7FC-F9A3-4695-8AFB-51CD850F9178}" destId="{229A84CD-6CC2-4862-B746-F19CAB08E89B}" srcOrd="0" destOrd="0" parTransId="{FDA26E20-7D11-48FD-AC01-8524C8E29B7E}" sibTransId="{BD0F0E74-C2AA-4976-B315-44ED4E5E5F3A}"/>
    <dgm:cxn modelId="{D10954F6-9778-4358-89F6-A67213BB90FA}" type="presOf" srcId="{39FFC8FB-6A07-4A04-BFF7-CB60DEB20806}" destId="{A932B3D0-4F26-4523-B9B8-CD78D50F7B45}" srcOrd="0" destOrd="0" presId="urn:microsoft.com/office/officeart/2018/5/layout/IconLeafLabelList"/>
    <dgm:cxn modelId="{AF7D288B-4E12-41C6-A06B-DC9074FFCAC9}" type="presParOf" srcId="{8E9DF052-C030-4BF7-A0C6-0EE05A9328D5}" destId="{6B24BDC4-287F-461C-9856-23A67E05BA9C}" srcOrd="0" destOrd="0" presId="urn:microsoft.com/office/officeart/2018/5/layout/IconLeafLabelList"/>
    <dgm:cxn modelId="{2D357442-2083-4182-90FE-0B838ABFAECE}" type="presParOf" srcId="{6B24BDC4-287F-461C-9856-23A67E05BA9C}" destId="{23E2D20D-A45D-4405-9193-746BD3A2E4AE}" srcOrd="0" destOrd="0" presId="urn:microsoft.com/office/officeart/2018/5/layout/IconLeafLabelList"/>
    <dgm:cxn modelId="{B227FF9B-11F2-4435-B185-32B5B433CF66}" type="presParOf" srcId="{6B24BDC4-287F-461C-9856-23A67E05BA9C}" destId="{752AEA39-8A48-475D-86A2-08C86A23BC47}" srcOrd="1" destOrd="0" presId="urn:microsoft.com/office/officeart/2018/5/layout/IconLeafLabelList"/>
    <dgm:cxn modelId="{D234C8DB-C629-4B23-8CF9-B7A3C48E39FA}" type="presParOf" srcId="{6B24BDC4-287F-461C-9856-23A67E05BA9C}" destId="{D3C997DC-FB53-4D4C-BCED-59B544D602B4}" srcOrd="2" destOrd="0" presId="urn:microsoft.com/office/officeart/2018/5/layout/IconLeafLabelList"/>
    <dgm:cxn modelId="{50C4E462-C55A-4702-B33A-C7FF903B46DB}" type="presParOf" srcId="{6B24BDC4-287F-461C-9856-23A67E05BA9C}" destId="{647532C0-99EA-4932-A59D-B40CFA2D2846}" srcOrd="3" destOrd="0" presId="urn:microsoft.com/office/officeart/2018/5/layout/IconLeafLabelList"/>
    <dgm:cxn modelId="{8D0A6664-0D61-4C71-A652-BB977FFEB2E8}" type="presParOf" srcId="{8E9DF052-C030-4BF7-A0C6-0EE05A9328D5}" destId="{D11B5176-E8E2-4664-9C0D-FDD32058B1F4}" srcOrd="1" destOrd="0" presId="urn:microsoft.com/office/officeart/2018/5/layout/IconLeafLabelList"/>
    <dgm:cxn modelId="{42F919DA-1AC6-497A-9D7F-A0A17A4F81AB}" type="presParOf" srcId="{8E9DF052-C030-4BF7-A0C6-0EE05A9328D5}" destId="{B9F636AD-430F-4A21-A19D-289213A983C1}" srcOrd="2" destOrd="0" presId="urn:microsoft.com/office/officeart/2018/5/layout/IconLeafLabelList"/>
    <dgm:cxn modelId="{EAFF5594-A7BD-416F-951C-41F029FA6B4B}" type="presParOf" srcId="{B9F636AD-430F-4A21-A19D-289213A983C1}" destId="{C0BB4FCF-514E-4BBD-A8D8-C4515F233320}" srcOrd="0" destOrd="0" presId="urn:microsoft.com/office/officeart/2018/5/layout/IconLeafLabelList"/>
    <dgm:cxn modelId="{E8FEB64F-5055-4A25-9D9D-9C6B07171851}" type="presParOf" srcId="{B9F636AD-430F-4A21-A19D-289213A983C1}" destId="{E3200374-74E4-4CAB-9F39-9FE3132BEEF4}" srcOrd="1" destOrd="0" presId="urn:microsoft.com/office/officeart/2018/5/layout/IconLeafLabelList"/>
    <dgm:cxn modelId="{4C013463-BF2E-4BED-914A-03356DABE6B6}" type="presParOf" srcId="{B9F636AD-430F-4A21-A19D-289213A983C1}" destId="{75070BF5-24F9-43DC-901B-CED35000F785}" srcOrd="2" destOrd="0" presId="urn:microsoft.com/office/officeart/2018/5/layout/IconLeafLabelList"/>
    <dgm:cxn modelId="{75DF1725-BA6B-44E0-B68A-13EAC72C7A0D}" type="presParOf" srcId="{B9F636AD-430F-4A21-A19D-289213A983C1}" destId="{A932B3D0-4F26-4523-B9B8-CD78D50F7B45}" srcOrd="3" destOrd="0" presId="urn:microsoft.com/office/officeart/2018/5/layout/IconLeafLabelList"/>
    <dgm:cxn modelId="{EC99E587-2936-4673-9E39-70A11324B9BC}" type="presParOf" srcId="{8E9DF052-C030-4BF7-A0C6-0EE05A9328D5}" destId="{33064527-491B-488B-AADE-00B2C848452F}" srcOrd="3" destOrd="0" presId="urn:microsoft.com/office/officeart/2018/5/layout/IconLeafLabelList"/>
    <dgm:cxn modelId="{16D78A53-2F84-4C3D-97FC-73F3DCA081FD}" type="presParOf" srcId="{8E9DF052-C030-4BF7-A0C6-0EE05A9328D5}" destId="{EDA8F014-C81A-4419-A15E-8E4450F7C2CE}" srcOrd="4" destOrd="0" presId="urn:microsoft.com/office/officeart/2018/5/layout/IconLeafLabelList"/>
    <dgm:cxn modelId="{8DD089BA-A9D8-4200-ADCE-79895BECF1DE}" type="presParOf" srcId="{EDA8F014-C81A-4419-A15E-8E4450F7C2CE}" destId="{4FBFE2C8-25A8-4FB7-805C-E588AAF28CBF}" srcOrd="0" destOrd="0" presId="urn:microsoft.com/office/officeart/2018/5/layout/IconLeafLabelList"/>
    <dgm:cxn modelId="{285EFC7B-CC8D-4E01-A181-E59DCB60F11E}" type="presParOf" srcId="{EDA8F014-C81A-4419-A15E-8E4450F7C2CE}" destId="{BBEFE114-D90D-47AF-B86A-03BF8D6A07B8}" srcOrd="1" destOrd="0" presId="urn:microsoft.com/office/officeart/2018/5/layout/IconLeafLabelList"/>
    <dgm:cxn modelId="{DF71A4F6-6123-4E23-873B-E8CE767B8078}" type="presParOf" srcId="{EDA8F014-C81A-4419-A15E-8E4450F7C2CE}" destId="{4ABA793A-CAD0-45C7-922C-74B841DD9D85}" srcOrd="2" destOrd="0" presId="urn:microsoft.com/office/officeart/2018/5/layout/IconLeafLabelList"/>
    <dgm:cxn modelId="{5EBCBBE5-DB70-4226-83BC-3CB1907B2A2C}" type="presParOf" srcId="{EDA8F014-C81A-4419-A15E-8E4450F7C2CE}" destId="{8F16D42D-70D3-4B63-900B-578E0C5B2CAE}" srcOrd="3" destOrd="0" presId="urn:microsoft.com/office/officeart/2018/5/layout/IconLeafLabelList"/>
    <dgm:cxn modelId="{D4553089-EA61-435B-B716-5CC66FFF3CAF}" type="presParOf" srcId="{8E9DF052-C030-4BF7-A0C6-0EE05A9328D5}" destId="{43DAE1E3-DE5D-4A40-B81D-9D1A7780760F}" srcOrd="5" destOrd="0" presId="urn:microsoft.com/office/officeart/2018/5/layout/IconLeafLabelList"/>
    <dgm:cxn modelId="{A261AEB6-A091-47FB-82E6-D665E93846EA}" type="presParOf" srcId="{8E9DF052-C030-4BF7-A0C6-0EE05A9328D5}" destId="{23398E6A-5125-4504-AA11-0F7FFB9084D0}" srcOrd="6" destOrd="0" presId="urn:microsoft.com/office/officeart/2018/5/layout/IconLeafLabelList"/>
    <dgm:cxn modelId="{C875B053-4E0B-4F2F-93DB-F8C9385F0054}" type="presParOf" srcId="{23398E6A-5125-4504-AA11-0F7FFB9084D0}" destId="{53F5FF0C-A12F-441F-827A-7A7CF05B21D9}" srcOrd="0" destOrd="0" presId="urn:microsoft.com/office/officeart/2018/5/layout/IconLeafLabelList"/>
    <dgm:cxn modelId="{D6F49BD4-FA35-493E-A8EF-C031F43DDE2C}" type="presParOf" srcId="{23398E6A-5125-4504-AA11-0F7FFB9084D0}" destId="{35EB2B0F-7665-4D80-8EBA-E8E27D8C3F68}" srcOrd="1" destOrd="0" presId="urn:microsoft.com/office/officeart/2018/5/layout/IconLeafLabelList"/>
    <dgm:cxn modelId="{FC377D14-464F-46D5-BE94-B6553E53401C}" type="presParOf" srcId="{23398E6A-5125-4504-AA11-0F7FFB9084D0}" destId="{CC8B05BF-2EE7-498D-A3BA-09CC8997BBD8}" srcOrd="2" destOrd="0" presId="urn:microsoft.com/office/officeart/2018/5/layout/IconLeafLabelList"/>
    <dgm:cxn modelId="{7AB98776-5633-4A8F-AEC8-8F6AB1739B2A}" type="presParOf" srcId="{23398E6A-5125-4504-AA11-0F7FFB9084D0}" destId="{6CC4219B-8400-487D-8A44-54559B87ED9A}" srcOrd="3" destOrd="0" presId="urn:microsoft.com/office/officeart/2018/5/layout/IconLeaf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9EE412-FF34-48D9-BCD7-B731D050E49C}">
      <dsp:nvSpPr>
        <dsp:cNvPr id="0" name=""/>
        <dsp:cNvSpPr/>
      </dsp:nvSpPr>
      <dsp:spPr>
        <a:xfrm>
          <a:off x="0" y="1469"/>
          <a:ext cx="9906000" cy="74500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7A1FC08-8691-4FD7-985F-B587F92320C6}">
      <dsp:nvSpPr>
        <dsp:cNvPr id="0" name=""/>
        <dsp:cNvSpPr/>
      </dsp:nvSpPr>
      <dsp:spPr>
        <a:xfrm>
          <a:off x="225363" y="169095"/>
          <a:ext cx="409752" cy="4097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7FA092C-2F13-434E-B65A-86A1646E2356}">
      <dsp:nvSpPr>
        <dsp:cNvPr id="0" name=""/>
        <dsp:cNvSpPr/>
      </dsp:nvSpPr>
      <dsp:spPr>
        <a:xfrm>
          <a:off x="860480" y="1469"/>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977900">
            <a:lnSpc>
              <a:spcPct val="90000"/>
            </a:lnSpc>
            <a:spcBef>
              <a:spcPct val="0"/>
            </a:spcBef>
            <a:spcAft>
              <a:spcPct val="35000"/>
            </a:spcAft>
            <a:buNone/>
          </a:pPr>
          <a:r>
            <a:rPr lang="en-US" sz="2200" kern="1200"/>
            <a:t>Utilize a calendar or planner</a:t>
          </a:r>
        </a:p>
      </dsp:txBody>
      <dsp:txXfrm>
        <a:off x="860480" y="1469"/>
        <a:ext cx="9045519" cy="745004"/>
      </dsp:txXfrm>
    </dsp:sp>
    <dsp:sp modelId="{34D1333B-8715-43B3-83DF-B7AD373DE612}">
      <dsp:nvSpPr>
        <dsp:cNvPr id="0" name=""/>
        <dsp:cNvSpPr/>
      </dsp:nvSpPr>
      <dsp:spPr>
        <a:xfrm>
          <a:off x="0" y="932725"/>
          <a:ext cx="9906000" cy="74500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043C5B-0C8A-4F7E-B144-0DD97F22EBC8}">
      <dsp:nvSpPr>
        <dsp:cNvPr id="0" name=""/>
        <dsp:cNvSpPr/>
      </dsp:nvSpPr>
      <dsp:spPr>
        <a:xfrm>
          <a:off x="225363" y="1100351"/>
          <a:ext cx="409752" cy="4097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055A87E-0A1B-4803-B9F0-58031AAF45E7}">
      <dsp:nvSpPr>
        <dsp:cNvPr id="0" name=""/>
        <dsp:cNvSpPr/>
      </dsp:nvSpPr>
      <dsp:spPr>
        <a:xfrm>
          <a:off x="860480" y="932725"/>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977900">
            <a:lnSpc>
              <a:spcPct val="90000"/>
            </a:lnSpc>
            <a:spcBef>
              <a:spcPct val="0"/>
            </a:spcBef>
            <a:spcAft>
              <a:spcPct val="35000"/>
            </a:spcAft>
            <a:buNone/>
          </a:pPr>
          <a:r>
            <a:rPr lang="en-US" sz="2200" kern="1200"/>
            <a:t>Plan a specific schedule to avoid procrastination</a:t>
          </a:r>
        </a:p>
      </dsp:txBody>
      <dsp:txXfrm>
        <a:off x="860480" y="932725"/>
        <a:ext cx="9045519" cy="745004"/>
      </dsp:txXfrm>
    </dsp:sp>
    <dsp:sp modelId="{F9F21846-DD78-44F2-8466-0A57D0478C43}">
      <dsp:nvSpPr>
        <dsp:cNvPr id="0" name=""/>
        <dsp:cNvSpPr/>
      </dsp:nvSpPr>
      <dsp:spPr>
        <a:xfrm>
          <a:off x="0" y="1863981"/>
          <a:ext cx="9906000" cy="74500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7D98E2-2211-4DC2-A37C-049D2C303B73}">
      <dsp:nvSpPr>
        <dsp:cNvPr id="0" name=""/>
        <dsp:cNvSpPr/>
      </dsp:nvSpPr>
      <dsp:spPr>
        <a:xfrm>
          <a:off x="225363" y="2031607"/>
          <a:ext cx="409752" cy="40975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3350CB4-D15B-4CEA-86FC-D7A0DFC2873C}">
      <dsp:nvSpPr>
        <dsp:cNvPr id="0" name=""/>
        <dsp:cNvSpPr/>
      </dsp:nvSpPr>
      <dsp:spPr>
        <a:xfrm>
          <a:off x="860480" y="1863981"/>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977900">
            <a:lnSpc>
              <a:spcPct val="90000"/>
            </a:lnSpc>
            <a:spcBef>
              <a:spcPct val="0"/>
            </a:spcBef>
            <a:spcAft>
              <a:spcPct val="35000"/>
            </a:spcAft>
            <a:buNone/>
          </a:pPr>
          <a:r>
            <a:rPr lang="en-US" sz="2200" kern="1200"/>
            <a:t>Keep your schedule in a visible place</a:t>
          </a:r>
        </a:p>
      </dsp:txBody>
      <dsp:txXfrm>
        <a:off x="860480" y="1863981"/>
        <a:ext cx="9045519" cy="745004"/>
      </dsp:txXfrm>
    </dsp:sp>
    <dsp:sp modelId="{452354E5-DD05-4D0D-A4F3-D21EBD8E99D5}">
      <dsp:nvSpPr>
        <dsp:cNvPr id="0" name=""/>
        <dsp:cNvSpPr/>
      </dsp:nvSpPr>
      <dsp:spPr>
        <a:xfrm>
          <a:off x="0" y="2795237"/>
          <a:ext cx="9906000" cy="74500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3E7E92-D7A9-44FB-8B5F-8886D908C038}">
      <dsp:nvSpPr>
        <dsp:cNvPr id="0" name=""/>
        <dsp:cNvSpPr/>
      </dsp:nvSpPr>
      <dsp:spPr>
        <a:xfrm>
          <a:off x="225363" y="2962863"/>
          <a:ext cx="409752" cy="40975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6FAF126-A321-4F00-9514-1334ABE30D58}">
      <dsp:nvSpPr>
        <dsp:cNvPr id="0" name=""/>
        <dsp:cNvSpPr/>
      </dsp:nvSpPr>
      <dsp:spPr>
        <a:xfrm>
          <a:off x="860480" y="2795237"/>
          <a:ext cx="9045519" cy="7450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8846" tIns="78846" rIns="78846" bIns="78846" numCol="1" spcCol="1270" anchor="ctr" anchorCtr="0">
          <a:noAutofit/>
        </a:bodyPr>
        <a:lstStyle/>
        <a:p>
          <a:pPr marL="0" lvl="0" indent="0" algn="l" defTabSz="977900">
            <a:lnSpc>
              <a:spcPct val="90000"/>
            </a:lnSpc>
            <a:spcBef>
              <a:spcPct val="0"/>
            </a:spcBef>
            <a:spcAft>
              <a:spcPct val="35000"/>
            </a:spcAft>
            <a:buNone/>
          </a:pPr>
          <a:r>
            <a:rPr lang="en-US" sz="2200" kern="1200"/>
            <a:t>Reward yourself!</a:t>
          </a:r>
        </a:p>
      </dsp:txBody>
      <dsp:txXfrm>
        <a:off x="860480" y="2795237"/>
        <a:ext cx="9045519" cy="7450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A8D286-92DA-41A0-ABEE-A7461FBC0D9B}">
      <dsp:nvSpPr>
        <dsp:cNvPr id="0" name=""/>
        <dsp:cNvSpPr/>
      </dsp:nvSpPr>
      <dsp:spPr>
        <a:xfrm>
          <a:off x="624000" y="41360"/>
          <a:ext cx="1784250" cy="178425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2269DC-77A5-454B-8CC0-40AF029DC281}">
      <dsp:nvSpPr>
        <dsp:cNvPr id="0" name=""/>
        <dsp:cNvSpPr/>
      </dsp:nvSpPr>
      <dsp:spPr>
        <a:xfrm>
          <a:off x="1004250" y="421610"/>
          <a:ext cx="1023750" cy="102375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E177C39-4925-476C-AED0-CE38DFC24C70}">
      <dsp:nvSpPr>
        <dsp:cNvPr id="0" name=""/>
        <dsp:cNvSpPr/>
      </dsp:nvSpPr>
      <dsp:spPr>
        <a:xfrm>
          <a:off x="53625" y="2381360"/>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Find a space dedicated only to study &amp; schoolwork</a:t>
          </a:r>
        </a:p>
      </dsp:txBody>
      <dsp:txXfrm>
        <a:off x="53625" y="2381360"/>
        <a:ext cx="2925000" cy="720000"/>
      </dsp:txXfrm>
    </dsp:sp>
    <dsp:sp modelId="{347C4C7C-BAA5-4EA4-9FEC-586B0F7B9FE9}">
      <dsp:nvSpPr>
        <dsp:cNvPr id="0" name=""/>
        <dsp:cNvSpPr/>
      </dsp:nvSpPr>
      <dsp:spPr>
        <a:xfrm>
          <a:off x="4060875" y="41360"/>
          <a:ext cx="1784250" cy="178425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D9352B-E5E3-44EA-8165-E96CAC44A652}">
      <dsp:nvSpPr>
        <dsp:cNvPr id="0" name=""/>
        <dsp:cNvSpPr/>
      </dsp:nvSpPr>
      <dsp:spPr>
        <a:xfrm>
          <a:off x="4441125" y="421610"/>
          <a:ext cx="1023750" cy="102375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4E13A7-36B3-4C92-AFDE-836DF13D2202}">
      <dsp:nvSpPr>
        <dsp:cNvPr id="0" name=""/>
        <dsp:cNvSpPr/>
      </dsp:nvSpPr>
      <dsp:spPr>
        <a:xfrm>
          <a:off x="3490500" y="2381360"/>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Strong WiFi is a must (WCU offers free hotspot rentals!)</a:t>
          </a:r>
        </a:p>
      </dsp:txBody>
      <dsp:txXfrm>
        <a:off x="3490500" y="2381360"/>
        <a:ext cx="2925000" cy="720000"/>
      </dsp:txXfrm>
    </dsp:sp>
    <dsp:sp modelId="{D7E1237D-4481-474A-880E-92D258D1A53B}">
      <dsp:nvSpPr>
        <dsp:cNvPr id="0" name=""/>
        <dsp:cNvSpPr/>
      </dsp:nvSpPr>
      <dsp:spPr>
        <a:xfrm>
          <a:off x="7497750" y="41360"/>
          <a:ext cx="1784250" cy="1784250"/>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AD5C15-35C5-4DF4-B573-C8712F32BFD5}">
      <dsp:nvSpPr>
        <dsp:cNvPr id="0" name=""/>
        <dsp:cNvSpPr/>
      </dsp:nvSpPr>
      <dsp:spPr>
        <a:xfrm>
          <a:off x="7878000" y="421610"/>
          <a:ext cx="1023750" cy="102375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4714B32-3F16-43E8-89E4-B62729D84AE7}">
      <dsp:nvSpPr>
        <dsp:cNvPr id="0" name=""/>
        <dsp:cNvSpPr/>
      </dsp:nvSpPr>
      <dsp:spPr>
        <a:xfrm>
          <a:off x="6927375" y="2381360"/>
          <a:ext cx="2925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defRPr cap="all"/>
          </a:pPr>
          <a:r>
            <a:rPr lang="en-US" sz="1900" kern="1200"/>
            <a:t>Ask for quiet during calls</a:t>
          </a:r>
        </a:p>
      </dsp:txBody>
      <dsp:txXfrm>
        <a:off x="6927375" y="2381360"/>
        <a:ext cx="2925000"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FA82C5-9F09-4A05-B777-3D37935C04B5}">
      <dsp:nvSpPr>
        <dsp:cNvPr id="0" name=""/>
        <dsp:cNvSpPr/>
      </dsp:nvSpPr>
      <dsp:spPr>
        <a:xfrm>
          <a:off x="0" y="0"/>
          <a:ext cx="3095624" cy="3142721"/>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1347" tIns="330200" rIns="241347" bIns="330200" numCol="1" spcCol="1270" anchor="t" anchorCtr="0">
          <a:noAutofit/>
        </a:bodyPr>
        <a:lstStyle/>
        <a:p>
          <a:pPr marL="0" lvl="0" indent="0" algn="l" defTabSz="1155700">
            <a:lnSpc>
              <a:spcPct val="90000"/>
            </a:lnSpc>
            <a:spcBef>
              <a:spcPct val="0"/>
            </a:spcBef>
            <a:spcAft>
              <a:spcPct val="35000"/>
            </a:spcAft>
            <a:buNone/>
          </a:pPr>
          <a:r>
            <a:rPr lang="en-US" sz="2600" kern="1200" dirty="0"/>
            <a:t>Put your cellphone or other devices away.</a:t>
          </a:r>
        </a:p>
      </dsp:txBody>
      <dsp:txXfrm>
        <a:off x="0" y="1194233"/>
        <a:ext cx="3095624" cy="1885632"/>
      </dsp:txXfrm>
    </dsp:sp>
    <dsp:sp modelId="{8CD169AA-2C89-46CB-A19C-08F0F6333E2F}">
      <dsp:nvSpPr>
        <dsp:cNvPr id="0" name=""/>
        <dsp:cNvSpPr/>
      </dsp:nvSpPr>
      <dsp:spPr>
        <a:xfrm>
          <a:off x="1076404" y="314272"/>
          <a:ext cx="942816" cy="942816"/>
        </a:xfrm>
        <a:prstGeom prst="ellipse">
          <a:avLst/>
        </a:prstGeom>
        <a:gradFill rotWithShape="0">
          <a:gsLst>
            <a:gs pos="0">
              <a:schemeClr val="accent5">
                <a:hueOff val="0"/>
                <a:satOff val="0"/>
                <a:lumOff val="0"/>
                <a:alphaOff val="0"/>
                <a:tint val="94000"/>
                <a:satMod val="105000"/>
                <a:lumMod val="102000"/>
              </a:schemeClr>
            </a:gs>
            <a:gs pos="100000">
              <a:schemeClr val="accent5">
                <a:hueOff val="0"/>
                <a:satOff val="0"/>
                <a:lumOff val="0"/>
                <a:alphaOff val="0"/>
                <a:shade val="74000"/>
                <a:satMod val="128000"/>
                <a:lumMod val="100000"/>
              </a:schemeClr>
            </a:gs>
          </a:gsLst>
          <a:lin ang="5400000" scaled="0"/>
        </a:gradFill>
        <a:ln w="9525"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73506" tIns="12700" rIns="7350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14476" y="452344"/>
        <a:ext cx="666672" cy="666672"/>
      </dsp:txXfrm>
    </dsp:sp>
    <dsp:sp modelId="{45089542-6702-403C-831F-AA9AE132BA5A}">
      <dsp:nvSpPr>
        <dsp:cNvPr id="0" name=""/>
        <dsp:cNvSpPr/>
      </dsp:nvSpPr>
      <dsp:spPr>
        <a:xfrm>
          <a:off x="0" y="3142649"/>
          <a:ext cx="3095624" cy="72"/>
        </a:xfrm>
        <a:prstGeom prst="rect">
          <a:avLst/>
        </a:prstGeom>
        <a:gradFill rotWithShape="0">
          <a:gsLst>
            <a:gs pos="0">
              <a:schemeClr val="accent5">
                <a:hueOff val="-661711"/>
                <a:satOff val="-3554"/>
                <a:lumOff val="1216"/>
                <a:alphaOff val="0"/>
                <a:tint val="94000"/>
                <a:satMod val="105000"/>
                <a:lumMod val="102000"/>
              </a:schemeClr>
            </a:gs>
            <a:gs pos="100000">
              <a:schemeClr val="accent5">
                <a:hueOff val="-661711"/>
                <a:satOff val="-3554"/>
                <a:lumOff val="1216"/>
                <a:alphaOff val="0"/>
                <a:shade val="74000"/>
                <a:satMod val="128000"/>
                <a:lumMod val="100000"/>
              </a:schemeClr>
            </a:gs>
          </a:gsLst>
          <a:lin ang="5400000" scaled="0"/>
        </a:gradFill>
        <a:ln w="9525" cap="flat" cmpd="sng" algn="ctr">
          <a:solidFill>
            <a:schemeClr val="accent5">
              <a:hueOff val="-661711"/>
              <a:satOff val="-3554"/>
              <a:lumOff val="1216"/>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FA490B2-ADCB-4A1D-9C81-7C867A746880}">
      <dsp:nvSpPr>
        <dsp:cNvPr id="0" name=""/>
        <dsp:cNvSpPr/>
      </dsp:nvSpPr>
      <dsp:spPr>
        <a:xfrm>
          <a:off x="3405187" y="0"/>
          <a:ext cx="3095624" cy="3142721"/>
        </a:xfrm>
        <a:prstGeom prst="rect">
          <a:avLst/>
        </a:prstGeom>
        <a:solidFill>
          <a:schemeClr val="accent5">
            <a:tint val="40000"/>
            <a:alpha val="90000"/>
            <a:hueOff val="-1894363"/>
            <a:satOff val="-6849"/>
            <a:lumOff val="462"/>
            <a:alphaOff val="0"/>
          </a:schemeClr>
        </a:solidFill>
        <a:ln w="9525" cap="flat" cmpd="sng" algn="ctr">
          <a:solidFill>
            <a:schemeClr val="accent5">
              <a:tint val="40000"/>
              <a:alpha val="90000"/>
              <a:hueOff val="-1894363"/>
              <a:satOff val="-6849"/>
              <a:lumOff val="46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1347" tIns="330200" rIns="241347" bIns="330200" numCol="1" spcCol="1270" anchor="t" anchorCtr="0">
          <a:noAutofit/>
        </a:bodyPr>
        <a:lstStyle/>
        <a:p>
          <a:pPr marL="0" lvl="0" indent="0" algn="l" defTabSz="1155700">
            <a:lnSpc>
              <a:spcPct val="90000"/>
            </a:lnSpc>
            <a:spcBef>
              <a:spcPct val="0"/>
            </a:spcBef>
            <a:spcAft>
              <a:spcPct val="35000"/>
            </a:spcAft>
            <a:buNone/>
          </a:pPr>
          <a:r>
            <a:rPr lang="en-US" sz="2600" kern="1200" dirty="0"/>
            <a:t>Take one task at a time.</a:t>
          </a:r>
        </a:p>
      </dsp:txBody>
      <dsp:txXfrm>
        <a:off x="3405187" y="1194233"/>
        <a:ext cx="3095624" cy="1885632"/>
      </dsp:txXfrm>
    </dsp:sp>
    <dsp:sp modelId="{8EC8E21E-831E-4184-BBEA-A3C3BF13F54B}">
      <dsp:nvSpPr>
        <dsp:cNvPr id="0" name=""/>
        <dsp:cNvSpPr/>
      </dsp:nvSpPr>
      <dsp:spPr>
        <a:xfrm>
          <a:off x="4481591" y="314272"/>
          <a:ext cx="942816" cy="942816"/>
        </a:xfrm>
        <a:prstGeom prst="ellipse">
          <a:avLst/>
        </a:prstGeom>
        <a:gradFill rotWithShape="0">
          <a:gsLst>
            <a:gs pos="0">
              <a:schemeClr val="accent5">
                <a:hueOff val="-1323423"/>
                <a:satOff val="-7108"/>
                <a:lumOff val="2431"/>
                <a:alphaOff val="0"/>
                <a:tint val="94000"/>
                <a:satMod val="105000"/>
                <a:lumMod val="102000"/>
              </a:schemeClr>
            </a:gs>
            <a:gs pos="100000">
              <a:schemeClr val="accent5">
                <a:hueOff val="-1323423"/>
                <a:satOff val="-7108"/>
                <a:lumOff val="2431"/>
                <a:alphaOff val="0"/>
                <a:shade val="74000"/>
                <a:satMod val="128000"/>
                <a:lumMod val="100000"/>
              </a:schemeClr>
            </a:gs>
          </a:gsLst>
          <a:lin ang="5400000" scaled="0"/>
        </a:gradFill>
        <a:ln w="9525" cap="flat" cmpd="sng" algn="ctr">
          <a:solidFill>
            <a:schemeClr val="accent5">
              <a:hueOff val="-1323423"/>
              <a:satOff val="-7108"/>
              <a:lumOff val="2431"/>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73506" tIns="12700" rIns="7350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619663" y="452344"/>
        <a:ext cx="666672" cy="666672"/>
      </dsp:txXfrm>
    </dsp:sp>
    <dsp:sp modelId="{8D297948-E1B1-40B9-B37A-403E3747BD45}">
      <dsp:nvSpPr>
        <dsp:cNvPr id="0" name=""/>
        <dsp:cNvSpPr/>
      </dsp:nvSpPr>
      <dsp:spPr>
        <a:xfrm>
          <a:off x="3405187" y="3142649"/>
          <a:ext cx="3095624" cy="72"/>
        </a:xfrm>
        <a:prstGeom prst="rect">
          <a:avLst/>
        </a:prstGeom>
        <a:gradFill rotWithShape="0">
          <a:gsLst>
            <a:gs pos="0">
              <a:schemeClr val="accent5">
                <a:hueOff val="-1985134"/>
                <a:satOff val="-10662"/>
                <a:lumOff val="3647"/>
                <a:alphaOff val="0"/>
                <a:tint val="94000"/>
                <a:satMod val="105000"/>
                <a:lumMod val="102000"/>
              </a:schemeClr>
            </a:gs>
            <a:gs pos="100000">
              <a:schemeClr val="accent5">
                <a:hueOff val="-1985134"/>
                <a:satOff val="-10662"/>
                <a:lumOff val="3647"/>
                <a:alphaOff val="0"/>
                <a:shade val="74000"/>
                <a:satMod val="128000"/>
                <a:lumMod val="100000"/>
              </a:schemeClr>
            </a:gs>
          </a:gsLst>
          <a:lin ang="5400000" scaled="0"/>
        </a:gradFill>
        <a:ln w="9525" cap="flat" cmpd="sng" algn="ctr">
          <a:solidFill>
            <a:schemeClr val="accent5">
              <a:hueOff val="-1985134"/>
              <a:satOff val="-10662"/>
              <a:lumOff val="3647"/>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4B669DC7-5FBE-4908-BE27-936149D0AD9F}">
      <dsp:nvSpPr>
        <dsp:cNvPr id="0" name=""/>
        <dsp:cNvSpPr/>
      </dsp:nvSpPr>
      <dsp:spPr>
        <a:xfrm>
          <a:off x="6810374" y="0"/>
          <a:ext cx="3095624" cy="3142721"/>
        </a:xfrm>
        <a:prstGeom prst="rect">
          <a:avLst/>
        </a:prstGeom>
        <a:solidFill>
          <a:schemeClr val="accent5">
            <a:tint val="40000"/>
            <a:alpha val="90000"/>
            <a:hueOff val="-3788726"/>
            <a:satOff val="-13699"/>
            <a:lumOff val="923"/>
            <a:alphaOff val="0"/>
          </a:schemeClr>
        </a:solidFill>
        <a:ln w="9525" cap="flat" cmpd="sng" algn="ctr">
          <a:solidFill>
            <a:schemeClr val="accent5">
              <a:tint val="40000"/>
              <a:alpha val="90000"/>
              <a:hueOff val="-3788726"/>
              <a:satOff val="-13699"/>
              <a:lumOff val="92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1347" tIns="330200" rIns="241347" bIns="330200" numCol="1" spcCol="1270" anchor="t" anchorCtr="0">
          <a:noAutofit/>
        </a:bodyPr>
        <a:lstStyle/>
        <a:p>
          <a:pPr marL="0" lvl="0" indent="0" algn="l" defTabSz="1155700">
            <a:lnSpc>
              <a:spcPct val="90000"/>
            </a:lnSpc>
            <a:spcBef>
              <a:spcPct val="0"/>
            </a:spcBef>
            <a:spcAft>
              <a:spcPct val="35000"/>
            </a:spcAft>
            <a:buNone/>
          </a:pPr>
          <a:r>
            <a:rPr lang="en-US" sz="2600" kern="1200"/>
            <a:t>Give yourself breaks!</a:t>
          </a:r>
        </a:p>
      </dsp:txBody>
      <dsp:txXfrm>
        <a:off x="6810374" y="1194233"/>
        <a:ext cx="3095624" cy="1885632"/>
      </dsp:txXfrm>
    </dsp:sp>
    <dsp:sp modelId="{1FBC9EB8-9C3D-4950-A40E-EB2B13387C04}">
      <dsp:nvSpPr>
        <dsp:cNvPr id="0" name=""/>
        <dsp:cNvSpPr/>
      </dsp:nvSpPr>
      <dsp:spPr>
        <a:xfrm>
          <a:off x="7886779" y="314272"/>
          <a:ext cx="942816" cy="942816"/>
        </a:xfrm>
        <a:prstGeom prst="ellipse">
          <a:avLst/>
        </a:prstGeom>
        <a:gradFill rotWithShape="0">
          <a:gsLst>
            <a:gs pos="0">
              <a:schemeClr val="accent5">
                <a:hueOff val="-2646845"/>
                <a:satOff val="-14216"/>
                <a:lumOff val="4862"/>
                <a:alphaOff val="0"/>
                <a:tint val="94000"/>
                <a:satMod val="105000"/>
                <a:lumMod val="102000"/>
              </a:schemeClr>
            </a:gs>
            <a:gs pos="100000">
              <a:schemeClr val="accent5">
                <a:hueOff val="-2646845"/>
                <a:satOff val="-14216"/>
                <a:lumOff val="4862"/>
                <a:alphaOff val="0"/>
                <a:shade val="74000"/>
                <a:satMod val="128000"/>
                <a:lumMod val="100000"/>
              </a:schemeClr>
            </a:gs>
          </a:gsLst>
          <a:lin ang="5400000" scaled="0"/>
        </a:gradFill>
        <a:ln w="9525" cap="flat" cmpd="sng" algn="ctr">
          <a:solidFill>
            <a:schemeClr val="accent5">
              <a:hueOff val="-2646845"/>
              <a:satOff val="-14216"/>
              <a:lumOff val="4862"/>
              <a:alphaOff val="0"/>
            </a:schemeClr>
          </a:solidFill>
          <a:prstDash val="solid"/>
        </a:ln>
        <a:effectLst/>
      </dsp:spPr>
      <dsp:style>
        <a:lnRef idx="1">
          <a:scrgbClr r="0" g="0" b="0"/>
        </a:lnRef>
        <a:fillRef idx="3">
          <a:scrgbClr r="0" g="0" b="0"/>
        </a:fillRef>
        <a:effectRef idx="2">
          <a:scrgbClr r="0" g="0" b="0"/>
        </a:effectRef>
        <a:fontRef idx="minor">
          <a:schemeClr val="lt1"/>
        </a:fontRef>
      </dsp:style>
      <dsp:txBody>
        <a:bodyPr spcFirstLastPara="0" vert="horz" wrap="square" lIns="73506" tIns="12700" rIns="7350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024851" y="452344"/>
        <a:ext cx="666672" cy="666672"/>
      </dsp:txXfrm>
    </dsp:sp>
    <dsp:sp modelId="{CAC86037-4122-4634-91E7-AAA577814CE5}">
      <dsp:nvSpPr>
        <dsp:cNvPr id="0" name=""/>
        <dsp:cNvSpPr/>
      </dsp:nvSpPr>
      <dsp:spPr>
        <a:xfrm>
          <a:off x="6810374" y="3142649"/>
          <a:ext cx="3095624" cy="72"/>
        </a:xfrm>
        <a:prstGeom prst="rect">
          <a:avLst/>
        </a:prstGeom>
        <a:gradFill rotWithShape="0">
          <a:gsLst>
            <a:gs pos="0">
              <a:schemeClr val="accent5">
                <a:hueOff val="-3308557"/>
                <a:satOff val="-17770"/>
                <a:lumOff val="6078"/>
                <a:alphaOff val="0"/>
                <a:tint val="94000"/>
                <a:satMod val="105000"/>
                <a:lumMod val="102000"/>
              </a:schemeClr>
            </a:gs>
            <a:gs pos="100000">
              <a:schemeClr val="accent5">
                <a:hueOff val="-3308557"/>
                <a:satOff val="-17770"/>
                <a:lumOff val="6078"/>
                <a:alphaOff val="0"/>
                <a:shade val="74000"/>
                <a:satMod val="128000"/>
                <a:lumMod val="100000"/>
              </a:schemeClr>
            </a:gs>
          </a:gsLst>
          <a:lin ang="5400000" scaled="0"/>
        </a:gradFill>
        <a:ln w="9525" cap="flat" cmpd="sng" algn="ctr">
          <a:solidFill>
            <a:schemeClr val="accent5">
              <a:hueOff val="-3308557"/>
              <a:satOff val="-17770"/>
              <a:lumOff val="6078"/>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E2D20D-A45D-4405-9193-746BD3A2E4AE}">
      <dsp:nvSpPr>
        <dsp:cNvPr id="0" name=""/>
        <dsp:cNvSpPr/>
      </dsp:nvSpPr>
      <dsp:spPr>
        <a:xfrm>
          <a:off x="707776" y="533280"/>
          <a:ext cx="1252520" cy="1252520"/>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52AEA39-8A48-475D-86A2-08C86A23BC47}">
      <dsp:nvSpPr>
        <dsp:cNvPr id="0" name=""/>
        <dsp:cNvSpPr/>
      </dsp:nvSpPr>
      <dsp:spPr>
        <a:xfrm>
          <a:off x="974707" y="800211"/>
          <a:ext cx="718659" cy="71865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7532C0-99EA-4932-A59D-B40CFA2D2846}">
      <dsp:nvSpPr>
        <dsp:cNvPr id="0" name=""/>
        <dsp:cNvSpPr/>
      </dsp:nvSpPr>
      <dsp:spPr>
        <a:xfrm>
          <a:off x="307380" y="2175931"/>
          <a:ext cx="205331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Start a virtual study group with your peers.</a:t>
          </a:r>
        </a:p>
      </dsp:txBody>
      <dsp:txXfrm>
        <a:off x="307380" y="2175931"/>
        <a:ext cx="2053312" cy="832500"/>
      </dsp:txXfrm>
    </dsp:sp>
    <dsp:sp modelId="{C0BB4FCF-514E-4BBD-A8D8-C4515F233320}">
      <dsp:nvSpPr>
        <dsp:cNvPr id="0" name=""/>
        <dsp:cNvSpPr/>
      </dsp:nvSpPr>
      <dsp:spPr>
        <a:xfrm>
          <a:off x="3120418" y="533280"/>
          <a:ext cx="1252520" cy="1252520"/>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3200374-74E4-4CAB-9F39-9FE3132BEEF4}">
      <dsp:nvSpPr>
        <dsp:cNvPr id="0" name=""/>
        <dsp:cNvSpPr/>
      </dsp:nvSpPr>
      <dsp:spPr>
        <a:xfrm>
          <a:off x="3387349" y="800211"/>
          <a:ext cx="718659" cy="71865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932B3D0-4F26-4523-B9B8-CD78D50F7B45}">
      <dsp:nvSpPr>
        <dsp:cNvPr id="0" name=""/>
        <dsp:cNvSpPr/>
      </dsp:nvSpPr>
      <dsp:spPr>
        <a:xfrm>
          <a:off x="2720022" y="2175931"/>
          <a:ext cx="205331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Email your professors for clarification </a:t>
          </a:r>
        </a:p>
      </dsp:txBody>
      <dsp:txXfrm>
        <a:off x="2720022" y="2175931"/>
        <a:ext cx="2053312" cy="832500"/>
      </dsp:txXfrm>
    </dsp:sp>
    <dsp:sp modelId="{4FBFE2C8-25A8-4FB7-805C-E588AAF28CBF}">
      <dsp:nvSpPr>
        <dsp:cNvPr id="0" name=""/>
        <dsp:cNvSpPr/>
      </dsp:nvSpPr>
      <dsp:spPr>
        <a:xfrm>
          <a:off x="5533060" y="533280"/>
          <a:ext cx="1252520" cy="1252520"/>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EFE114-D90D-47AF-B86A-03BF8D6A07B8}">
      <dsp:nvSpPr>
        <dsp:cNvPr id="0" name=""/>
        <dsp:cNvSpPr/>
      </dsp:nvSpPr>
      <dsp:spPr>
        <a:xfrm>
          <a:off x="5799991" y="800211"/>
          <a:ext cx="718659" cy="71865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F16D42D-70D3-4B63-900B-578E0C5B2CAE}">
      <dsp:nvSpPr>
        <dsp:cNvPr id="0" name=""/>
        <dsp:cNvSpPr/>
      </dsp:nvSpPr>
      <dsp:spPr>
        <a:xfrm>
          <a:off x="5132664" y="2175931"/>
          <a:ext cx="205331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defRPr cap="all"/>
          </a:pPr>
          <a:r>
            <a:rPr lang="en-US" sz="2000" kern="1200" dirty="0"/>
            <a:t>Sign up for office hours.</a:t>
          </a:r>
        </a:p>
      </dsp:txBody>
      <dsp:txXfrm>
        <a:off x="5132664" y="2175931"/>
        <a:ext cx="2053312" cy="832500"/>
      </dsp:txXfrm>
    </dsp:sp>
    <dsp:sp modelId="{53F5FF0C-A12F-441F-827A-7A7CF05B21D9}">
      <dsp:nvSpPr>
        <dsp:cNvPr id="0" name=""/>
        <dsp:cNvSpPr/>
      </dsp:nvSpPr>
      <dsp:spPr>
        <a:xfrm>
          <a:off x="7945702" y="533280"/>
          <a:ext cx="1252520" cy="1252520"/>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5EB2B0F-7665-4D80-8EBA-E8E27D8C3F68}">
      <dsp:nvSpPr>
        <dsp:cNvPr id="0" name=""/>
        <dsp:cNvSpPr/>
      </dsp:nvSpPr>
      <dsp:spPr>
        <a:xfrm>
          <a:off x="8212633" y="800211"/>
          <a:ext cx="718659" cy="71865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C4219B-8400-487D-8A44-54559B87ED9A}">
      <dsp:nvSpPr>
        <dsp:cNvPr id="0" name=""/>
        <dsp:cNvSpPr/>
      </dsp:nvSpPr>
      <dsp:spPr>
        <a:xfrm>
          <a:off x="7545307" y="2175931"/>
          <a:ext cx="2053312" cy="832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kern="1200" dirty="0"/>
            <a:t>Utilize Success Coaching, Tutoring, and other virtual resources.</a:t>
          </a:r>
        </a:p>
      </dsp:txBody>
      <dsp:txXfrm>
        <a:off x="7545307" y="2175931"/>
        <a:ext cx="2053312" cy="8325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B71456-878F-4098-A7DC-6C6E09B4329E}" type="datetimeFigureOut">
              <a:rPr lang="en-US" smtClean="0"/>
              <a:t>10/19/2020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DA8BA3-5A1B-4236-B536-D8D2923CC81B}" type="slidenum">
              <a:rPr lang="en-US" smtClean="0"/>
              <a:t>‹#›</a:t>
            </a:fld>
            <a:endParaRPr lang="en-US"/>
          </a:p>
        </p:txBody>
      </p:sp>
    </p:spTree>
    <p:extLst>
      <p:ext uri="{BB962C8B-B14F-4D97-AF65-F5344CB8AC3E}">
        <p14:creationId xmlns:p14="http://schemas.microsoft.com/office/powerpoint/2010/main" val="752339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 my name is Catherine and I am a success coach at West Chester University. Today, I’m going to be talking to you about how to be successful with digital learning. In today’s world, classes are including more and more remote work. While this can be helpful, many students find it challenging to stay on top of their work when not in a classroom. During this video, we will go over some quick tips on how to make the most of your online classes.</a:t>
            </a:r>
          </a:p>
        </p:txBody>
      </p:sp>
      <p:sp>
        <p:nvSpPr>
          <p:cNvPr id="4" name="Slide Number Placeholder 3"/>
          <p:cNvSpPr>
            <a:spLocks noGrp="1"/>
          </p:cNvSpPr>
          <p:nvPr>
            <p:ph type="sldNum" sz="quarter" idx="5"/>
          </p:nvPr>
        </p:nvSpPr>
        <p:spPr/>
        <p:txBody>
          <a:bodyPr/>
          <a:lstStyle/>
          <a:p>
            <a:fld id="{D2DA8BA3-5A1B-4236-B536-D8D2923CC81B}" type="slidenum">
              <a:rPr lang="en-US" smtClean="0"/>
              <a:t>1</a:t>
            </a:fld>
            <a:endParaRPr lang="en-US"/>
          </a:p>
        </p:txBody>
      </p:sp>
    </p:spTree>
    <p:extLst>
      <p:ext uri="{BB962C8B-B14F-4D97-AF65-F5344CB8AC3E}">
        <p14:creationId xmlns:p14="http://schemas.microsoft.com/office/powerpoint/2010/main" val="255286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Tip #1: Organize your time. Whether you are taking classes, working, or just living your life, time management is an important skillset. One of the problems students face when taking online courses is having too much flexibility. With too much time on your hands, it is all too easy to procrastinate. When taking online courses, you should plan out a very specific schedule to keep yourself on track. On your schedule, record important due dates, class meetings, and exam days and times. Once this is complete it could benefit you to plan your weekly progress. At the beginning of each week, look at the meetings and assignments you have coming up. Then look at the free time you have. Try to make a plan and mark when you will work on assignments. Keep your schedule somewhere visible so you can hold yourself accountable and consider crossing out items as you finish. And don’t forget to reward yourself when you finish items on time! </a:t>
            </a:r>
          </a:p>
        </p:txBody>
      </p:sp>
      <p:sp>
        <p:nvSpPr>
          <p:cNvPr id="4" name="Slide Number Placeholder 3"/>
          <p:cNvSpPr>
            <a:spLocks noGrp="1"/>
          </p:cNvSpPr>
          <p:nvPr>
            <p:ph type="sldNum" sz="quarter" idx="5"/>
          </p:nvPr>
        </p:nvSpPr>
        <p:spPr/>
        <p:txBody>
          <a:bodyPr/>
          <a:lstStyle/>
          <a:p>
            <a:fld id="{D2DA8BA3-5A1B-4236-B536-D8D2923CC81B}" type="slidenum">
              <a:rPr lang="en-US" smtClean="0"/>
              <a:t>2</a:t>
            </a:fld>
            <a:endParaRPr lang="en-US"/>
          </a:p>
        </p:txBody>
      </p:sp>
    </p:spTree>
    <p:extLst>
      <p:ext uri="{BB962C8B-B14F-4D97-AF65-F5344CB8AC3E}">
        <p14:creationId xmlns:p14="http://schemas.microsoft.com/office/powerpoint/2010/main" val="1128866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Tip #2: Choose your study space. When you are doing online classes, you should choose a dedicated space. Try to choose somewhere separate from where you eat, sleep, and do fun things. Ideally your space should have good lighting, have a strong </a:t>
            </a:r>
            <a:r>
              <a:rPr lang="en-US" dirty="0" err="1"/>
              <a:t>WiFi</a:t>
            </a:r>
            <a:r>
              <a:rPr lang="en-US" dirty="0"/>
              <a:t> connection, have an accessible electrical outlet, and be peaceful and quiet. You should also let the other people in your household know that this is your space for working and you would appreciate it if they did not interrupt you. </a:t>
            </a:r>
          </a:p>
        </p:txBody>
      </p:sp>
      <p:sp>
        <p:nvSpPr>
          <p:cNvPr id="4" name="Slide Number Placeholder 3"/>
          <p:cNvSpPr>
            <a:spLocks noGrp="1"/>
          </p:cNvSpPr>
          <p:nvPr>
            <p:ph type="sldNum" sz="quarter" idx="5"/>
          </p:nvPr>
        </p:nvSpPr>
        <p:spPr/>
        <p:txBody>
          <a:bodyPr/>
          <a:lstStyle/>
          <a:p>
            <a:fld id="{D2DA8BA3-5A1B-4236-B536-D8D2923CC81B}" type="slidenum">
              <a:rPr lang="en-US" smtClean="0"/>
              <a:t>3</a:t>
            </a:fld>
            <a:endParaRPr lang="en-US"/>
          </a:p>
        </p:txBody>
      </p:sp>
    </p:spTree>
    <p:extLst>
      <p:ext uri="{BB962C8B-B14F-4D97-AF65-F5344CB8AC3E}">
        <p14:creationId xmlns:p14="http://schemas.microsoft.com/office/powerpoint/2010/main" val="509875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Tip #3: Avoid Multi-tasking. It may seem like you can multitask easily when taking online courses, you should avoid it. To make sure you aren’t tempted, remove items like cellphones from your study area or place them just out of reach. When multitasking, you are more likely to make mistakes, less likely to remember what you’re learning, and the assignment will take you longer overall. Instead, take tasks one at a time and give yourself brief breaks. </a:t>
            </a:r>
          </a:p>
        </p:txBody>
      </p:sp>
      <p:sp>
        <p:nvSpPr>
          <p:cNvPr id="4" name="Slide Number Placeholder 3"/>
          <p:cNvSpPr>
            <a:spLocks noGrp="1"/>
          </p:cNvSpPr>
          <p:nvPr>
            <p:ph type="sldNum" sz="quarter" idx="5"/>
          </p:nvPr>
        </p:nvSpPr>
        <p:spPr/>
        <p:txBody>
          <a:bodyPr/>
          <a:lstStyle/>
          <a:p>
            <a:fld id="{D2DA8BA3-5A1B-4236-B536-D8D2923CC81B}" type="slidenum">
              <a:rPr lang="en-US" smtClean="0"/>
              <a:t>4</a:t>
            </a:fld>
            <a:endParaRPr lang="en-US"/>
          </a:p>
        </p:txBody>
      </p:sp>
    </p:spTree>
    <p:extLst>
      <p:ext uri="{BB962C8B-B14F-4D97-AF65-F5344CB8AC3E}">
        <p14:creationId xmlns:p14="http://schemas.microsoft.com/office/powerpoint/2010/main" val="2198772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Tip #4: Communicate. Our final tip is that you utilize good communication skills. Just because the course is online doesn’t mean you are alone. Try to get to know other students in the class so you have someone to study and work with. Your professors are also there to help you! Any time you need clarification, you can ask to have online office hours or email your questions. Remember to use formal language when speaking to professors or sending them emails! </a:t>
            </a:r>
          </a:p>
        </p:txBody>
      </p:sp>
      <p:sp>
        <p:nvSpPr>
          <p:cNvPr id="4" name="Slide Number Placeholder 3"/>
          <p:cNvSpPr>
            <a:spLocks noGrp="1"/>
          </p:cNvSpPr>
          <p:nvPr>
            <p:ph type="sldNum" sz="quarter" idx="5"/>
          </p:nvPr>
        </p:nvSpPr>
        <p:spPr/>
        <p:txBody>
          <a:bodyPr/>
          <a:lstStyle/>
          <a:p>
            <a:fld id="{D2DA8BA3-5A1B-4236-B536-D8D2923CC81B}" type="slidenum">
              <a:rPr lang="en-US" smtClean="0"/>
              <a:t>5</a:t>
            </a:fld>
            <a:endParaRPr lang="en-US"/>
          </a:p>
        </p:txBody>
      </p:sp>
    </p:spTree>
    <p:extLst>
      <p:ext uri="{BB962C8B-B14F-4D97-AF65-F5344CB8AC3E}">
        <p14:creationId xmlns:p14="http://schemas.microsoft.com/office/powerpoint/2010/main" val="428234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listening to our tips for having success in your online courses. If you have other questions or think you could work on this skill, set up a meeting with a Success Coach by going on </a:t>
            </a:r>
            <a:r>
              <a:rPr lang="en-US" dirty="0" err="1"/>
              <a:t>myWCOnline</a:t>
            </a:r>
            <a:r>
              <a:rPr lang="en-US" dirty="0"/>
              <a:t> and choosing one of the available times. We hope to see you soon!</a:t>
            </a:r>
          </a:p>
        </p:txBody>
      </p:sp>
      <p:sp>
        <p:nvSpPr>
          <p:cNvPr id="4" name="Slide Number Placeholder 3"/>
          <p:cNvSpPr>
            <a:spLocks noGrp="1"/>
          </p:cNvSpPr>
          <p:nvPr>
            <p:ph type="sldNum" sz="quarter" idx="5"/>
          </p:nvPr>
        </p:nvSpPr>
        <p:spPr/>
        <p:txBody>
          <a:bodyPr/>
          <a:lstStyle/>
          <a:p>
            <a:fld id="{D2DA8BA3-5A1B-4236-B536-D8D2923CC81B}" type="slidenum">
              <a:rPr lang="en-US" smtClean="0"/>
              <a:t>6</a:t>
            </a:fld>
            <a:endParaRPr lang="en-US"/>
          </a:p>
        </p:txBody>
      </p:sp>
    </p:spTree>
    <p:extLst>
      <p:ext uri="{BB962C8B-B14F-4D97-AF65-F5344CB8AC3E}">
        <p14:creationId xmlns:p14="http://schemas.microsoft.com/office/powerpoint/2010/main" val="12393976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10/19/2020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10/19/2020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E8E46-AADF-4CB8-AAE8-EB5EC55C366F}"/>
              </a:ext>
            </a:extLst>
          </p:cNvPr>
          <p:cNvSpPr>
            <a:spLocks noGrp="1"/>
          </p:cNvSpPr>
          <p:nvPr>
            <p:ph type="ctrTitle"/>
          </p:nvPr>
        </p:nvSpPr>
        <p:spPr/>
        <p:txBody>
          <a:bodyPr/>
          <a:lstStyle/>
          <a:p>
            <a:r>
              <a:rPr lang="en-US" dirty="0"/>
              <a:t>DIGITAL LEARNING SUCCESS</a:t>
            </a:r>
          </a:p>
        </p:txBody>
      </p:sp>
      <p:sp>
        <p:nvSpPr>
          <p:cNvPr id="3" name="Subtitle 2">
            <a:extLst>
              <a:ext uri="{FF2B5EF4-FFF2-40B4-BE49-F238E27FC236}">
                <a16:creationId xmlns:a16="http://schemas.microsoft.com/office/drawing/2014/main" id="{854FBFF4-1CA9-4773-8707-62C5D3E18959}"/>
              </a:ext>
            </a:extLst>
          </p:cNvPr>
          <p:cNvSpPr>
            <a:spLocks noGrp="1"/>
          </p:cNvSpPr>
          <p:nvPr>
            <p:ph type="subTitle" idx="1"/>
          </p:nvPr>
        </p:nvSpPr>
        <p:spPr/>
        <p:txBody>
          <a:bodyPr/>
          <a:lstStyle/>
          <a:p>
            <a:r>
              <a:rPr lang="en-US" dirty="0"/>
              <a:t>AN ASW PRESENTATION</a:t>
            </a:r>
          </a:p>
        </p:txBody>
      </p:sp>
    </p:spTree>
    <p:extLst>
      <p:ext uri="{BB962C8B-B14F-4D97-AF65-F5344CB8AC3E}">
        <p14:creationId xmlns:p14="http://schemas.microsoft.com/office/powerpoint/2010/main" val="2241003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useBgFill="1">
        <p:nvSpPr>
          <p:cNvPr id="125" name="Rectangle 9">
            <a:extLst>
              <a:ext uri="{FF2B5EF4-FFF2-40B4-BE49-F238E27FC236}">
                <a16:creationId xmlns:a16="http://schemas.microsoft.com/office/drawing/2014/main" id="{C6270675-9512-4978-8583-36659256E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16B1BA-DA77-48AD-A4EB-CB83FEB90C46}"/>
              </a:ext>
            </a:extLst>
          </p:cNvPr>
          <p:cNvSpPr>
            <a:spLocks noGrp="1"/>
          </p:cNvSpPr>
          <p:nvPr>
            <p:ph type="title"/>
          </p:nvPr>
        </p:nvSpPr>
        <p:spPr>
          <a:xfrm>
            <a:off x="1141413" y="618518"/>
            <a:ext cx="9905998" cy="1478570"/>
          </a:xfrm>
        </p:spPr>
        <p:txBody>
          <a:bodyPr>
            <a:normAutofit/>
          </a:bodyPr>
          <a:lstStyle/>
          <a:p>
            <a:r>
              <a:rPr lang="en-US"/>
              <a:t>Organize your time</a:t>
            </a:r>
          </a:p>
        </p:txBody>
      </p:sp>
      <p:graphicFrame>
        <p:nvGraphicFramePr>
          <p:cNvPr id="126" name="Content Placeholder 2">
            <a:extLst>
              <a:ext uri="{FF2B5EF4-FFF2-40B4-BE49-F238E27FC236}">
                <a16:creationId xmlns:a16="http://schemas.microsoft.com/office/drawing/2014/main" id="{28E0A05C-8D1B-4AF1-8D00-983883E983E5}"/>
              </a:ext>
            </a:extLst>
          </p:cNvPr>
          <p:cNvGraphicFramePr>
            <a:graphicFrameLocks noGrp="1"/>
          </p:cNvGraphicFramePr>
          <p:nvPr>
            <p:ph idx="1"/>
            <p:extLst>
              <p:ext uri="{D42A27DB-BD31-4B8C-83A1-F6EECF244321}">
                <p14:modId xmlns:p14="http://schemas.microsoft.com/office/powerpoint/2010/main" val="3270128632"/>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137630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714D-0F9B-4F44-8004-B6A96ABFDE3E}"/>
              </a:ext>
            </a:extLst>
          </p:cNvPr>
          <p:cNvSpPr>
            <a:spLocks noGrp="1"/>
          </p:cNvSpPr>
          <p:nvPr>
            <p:ph type="title"/>
          </p:nvPr>
        </p:nvSpPr>
        <p:spPr/>
        <p:txBody>
          <a:bodyPr>
            <a:normAutofit/>
          </a:bodyPr>
          <a:lstStyle/>
          <a:p>
            <a:r>
              <a:rPr lang="en-US" dirty="0"/>
              <a:t>Choose a study space</a:t>
            </a:r>
          </a:p>
        </p:txBody>
      </p:sp>
      <p:graphicFrame>
        <p:nvGraphicFramePr>
          <p:cNvPr id="5" name="Content Placeholder 2">
            <a:extLst>
              <a:ext uri="{FF2B5EF4-FFF2-40B4-BE49-F238E27FC236}">
                <a16:creationId xmlns:a16="http://schemas.microsoft.com/office/drawing/2014/main" id="{5F786278-7E0C-4607-922F-99AC24756CC9}"/>
              </a:ext>
            </a:extLst>
          </p:cNvPr>
          <p:cNvGraphicFramePr>
            <a:graphicFrameLocks noGrp="1"/>
          </p:cNvGraphicFramePr>
          <p:nvPr>
            <p:ph idx="1"/>
            <p:extLst>
              <p:ext uri="{D42A27DB-BD31-4B8C-83A1-F6EECF244321}">
                <p14:modId xmlns:p14="http://schemas.microsoft.com/office/powerpoint/2010/main" val="4201823505"/>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78862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435DC-83EE-4361-8C8B-32A4EBFC3D97}"/>
              </a:ext>
            </a:extLst>
          </p:cNvPr>
          <p:cNvSpPr>
            <a:spLocks noGrp="1"/>
          </p:cNvSpPr>
          <p:nvPr>
            <p:ph type="title"/>
          </p:nvPr>
        </p:nvSpPr>
        <p:spPr/>
        <p:txBody>
          <a:bodyPr>
            <a:normAutofit/>
          </a:bodyPr>
          <a:lstStyle/>
          <a:p>
            <a:r>
              <a:rPr lang="en-US" dirty="0"/>
              <a:t>Avoid multi tasking</a:t>
            </a:r>
          </a:p>
        </p:txBody>
      </p:sp>
      <p:graphicFrame>
        <p:nvGraphicFramePr>
          <p:cNvPr id="5" name="Content Placeholder 2">
            <a:extLst>
              <a:ext uri="{FF2B5EF4-FFF2-40B4-BE49-F238E27FC236}">
                <a16:creationId xmlns:a16="http://schemas.microsoft.com/office/drawing/2014/main" id="{71E1E330-18CC-4B58-8E1C-6796538E332D}"/>
              </a:ext>
            </a:extLst>
          </p:cNvPr>
          <p:cNvGraphicFramePr>
            <a:graphicFrameLocks noGrp="1"/>
          </p:cNvGraphicFramePr>
          <p:nvPr>
            <p:ph idx="1"/>
            <p:extLst>
              <p:ext uri="{D42A27DB-BD31-4B8C-83A1-F6EECF244321}">
                <p14:modId xmlns:p14="http://schemas.microsoft.com/office/powerpoint/2010/main" val="1402939140"/>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86302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EFA87-BCB8-4ABB-864B-D8262E82CB91}"/>
              </a:ext>
            </a:extLst>
          </p:cNvPr>
          <p:cNvSpPr>
            <a:spLocks noGrp="1"/>
          </p:cNvSpPr>
          <p:nvPr>
            <p:ph type="title"/>
          </p:nvPr>
        </p:nvSpPr>
        <p:spPr/>
        <p:txBody>
          <a:bodyPr>
            <a:normAutofit/>
          </a:bodyPr>
          <a:lstStyle/>
          <a:p>
            <a:r>
              <a:rPr lang="en-US"/>
              <a:t>Communicate</a:t>
            </a:r>
            <a:endParaRPr lang="en-US" dirty="0"/>
          </a:p>
        </p:txBody>
      </p:sp>
      <p:graphicFrame>
        <p:nvGraphicFramePr>
          <p:cNvPr id="5" name="Content Placeholder 2">
            <a:extLst>
              <a:ext uri="{FF2B5EF4-FFF2-40B4-BE49-F238E27FC236}">
                <a16:creationId xmlns:a16="http://schemas.microsoft.com/office/drawing/2014/main" id="{EF3AD889-EA07-46DE-BA88-46B97964BF7D}"/>
              </a:ext>
            </a:extLst>
          </p:cNvPr>
          <p:cNvGraphicFramePr>
            <a:graphicFrameLocks noGrp="1"/>
          </p:cNvGraphicFramePr>
          <p:nvPr>
            <p:ph idx="1"/>
            <p:extLst>
              <p:ext uri="{D42A27DB-BD31-4B8C-83A1-F6EECF244321}">
                <p14:modId xmlns:p14="http://schemas.microsoft.com/office/powerpoint/2010/main" val="1319393715"/>
              </p:ext>
            </p:extLst>
          </p:nvPr>
        </p:nvGraphicFramePr>
        <p:xfrm>
          <a:off x="1141413" y="2249488"/>
          <a:ext cx="9906000" cy="35417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67666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EEB4F-C6FA-4CCA-ACDD-49693E128C4E}"/>
              </a:ext>
            </a:extLst>
          </p:cNvPr>
          <p:cNvSpPr>
            <a:spLocks noGrp="1"/>
          </p:cNvSpPr>
          <p:nvPr>
            <p:ph type="title"/>
          </p:nvPr>
        </p:nvSpPr>
        <p:spPr>
          <a:xfrm>
            <a:off x="5291668" y="1215496"/>
            <a:ext cx="5367866" cy="2387600"/>
          </a:xfrm>
        </p:spPr>
        <p:txBody>
          <a:bodyPr vert="horz" lIns="91440" tIns="45720" rIns="91440" bIns="45720" rtlCol="0" anchor="b">
            <a:normAutofit/>
          </a:bodyPr>
          <a:lstStyle/>
          <a:p>
            <a:r>
              <a:rPr lang="en-US" sz="4400"/>
              <a:t>Thank you!</a:t>
            </a:r>
          </a:p>
        </p:txBody>
      </p:sp>
      <p:sp>
        <p:nvSpPr>
          <p:cNvPr id="3" name="Content Placeholder 2">
            <a:extLst>
              <a:ext uri="{FF2B5EF4-FFF2-40B4-BE49-F238E27FC236}">
                <a16:creationId xmlns:a16="http://schemas.microsoft.com/office/drawing/2014/main" id="{FFF94050-5A85-41F7-BCC7-A82DE09D9039}"/>
              </a:ext>
            </a:extLst>
          </p:cNvPr>
          <p:cNvSpPr>
            <a:spLocks noGrp="1"/>
          </p:cNvSpPr>
          <p:nvPr>
            <p:ph idx="1"/>
          </p:nvPr>
        </p:nvSpPr>
        <p:spPr>
          <a:xfrm>
            <a:off x="5291667" y="3602038"/>
            <a:ext cx="5376333" cy="1655762"/>
          </a:xfrm>
        </p:spPr>
        <p:txBody>
          <a:bodyPr vert="horz" lIns="91440" tIns="45720" rIns="91440" bIns="45720" rtlCol="0">
            <a:normAutofit/>
          </a:bodyPr>
          <a:lstStyle/>
          <a:p>
            <a:pPr marL="0" indent="0">
              <a:buNone/>
            </a:pPr>
            <a:r>
              <a:rPr lang="en-US" sz="1800" cap="all">
                <a:solidFill>
                  <a:schemeClr val="tx2"/>
                </a:solidFill>
              </a:rPr>
              <a:t>Sign up for Success Coaching by visiting myWCOnline OR by scanning the QR code on this slide! </a:t>
            </a:r>
          </a:p>
        </p:txBody>
      </p:sp>
      <p:pic>
        <p:nvPicPr>
          <p:cNvPr id="5" name="Picture 4" descr="Qr code&#10;&#10;Description automatically generated">
            <a:extLst>
              <a:ext uri="{FF2B5EF4-FFF2-40B4-BE49-F238E27FC236}">
                <a16:creationId xmlns:a16="http://schemas.microsoft.com/office/drawing/2014/main" id="{0A620BCC-A887-4302-A15D-DA5F7F9ECA8B}"/>
              </a:ext>
            </a:extLst>
          </p:cNvPr>
          <p:cNvPicPr>
            <a:picLocks noChangeAspect="1"/>
          </p:cNvPicPr>
          <p:nvPr/>
        </p:nvPicPr>
        <p:blipFill>
          <a:blip r:embed="rId4"/>
          <a:stretch>
            <a:fillRect/>
          </a:stretch>
        </p:blipFill>
        <p:spPr>
          <a:xfrm>
            <a:off x="1319503" y="1539186"/>
            <a:ext cx="3525628" cy="3525628"/>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3021790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758</Words>
  <Application>Microsoft Office PowerPoint</Application>
  <PresentationFormat>Widescreen</PresentationFormat>
  <Paragraphs>37</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Tw Cen MT</vt:lpstr>
      <vt:lpstr>Circuit</vt:lpstr>
      <vt:lpstr>DIGITAL LEARNING SUCCESS</vt:lpstr>
      <vt:lpstr>Organize your time</vt:lpstr>
      <vt:lpstr>Choose a study space</vt:lpstr>
      <vt:lpstr>Avoid multi tasking</vt:lpstr>
      <vt:lpstr>Communicate</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LEARNING SUCCESS</dc:title>
  <dc:creator>Purcell, Catherine</dc:creator>
  <cp:lastModifiedBy>Purcell, Catherine</cp:lastModifiedBy>
  <cp:revision>2</cp:revision>
  <dcterms:created xsi:type="dcterms:W3CDTF">2020-10-19T16:19:03Z</dcterms:created>
  <dcterms:modified xsi:type="dcterms:W3CDTF">2020-10-19T16:50:52Z</dcterms:modified>
</cp:coreProperties>
</file>