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0E47-42E7-4285-98EF-AA17448A4790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2717-3391-417F-B025-E9B2F56BB5DA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1061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0E47-42E7-4285-98EF-AA17448A4790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2717-3391-417F-B025-E9B2F56BB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94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0E47-42E7-4285-98EF-AA17448A4790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2717-3391-417F-B025-E9B2F56BB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0E47-42E7-4285-98EF-AA17448A4790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2717-3391-417F-B025-E9B2F56BB5D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01761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0E47-42E7-4285-98EF-AA17448A4790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2717-3391-417F-B025-E9B2F56BB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24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0E47-42E7-4285-98EF-AA17448A4790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2717-3391-417F-B025-E9B2F56BB5D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8562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0E47-42E7-4285-98EF-AA17448A4790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2717-3391-417F-B025-E9B2F56BB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635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0E47-42E7-4285-98EF-AA17448A4790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2717-3391-417F-B025-E9B2F56BB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567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0E47-42E7-4285-98EF-AA17448A4790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2717-3391-417F-B025-E9B2F56BB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966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0E47-42E7-4285-98EF-AA17448A4790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2717-3391-417F-B025-E9B2F56BB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50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0E47-42E7-4285-98EF-AA17448A4790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2717-3391-417F-B025-E9B2F56BB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85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0E47-42E7-4285-98EF-AA17448A4790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2717-3391-417F-B025-E9B2F56BB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605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0E47-42E7-4285-98EF-AA17448A4790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2717-3391-417F-B025-E9B2F56BB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939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0E47-42E7-4285-98EF-AA17448A4790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2717-3391-417F-B025-E9B2F56BB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631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0E47-42E7-4285-98EF-AA17448A4790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2717-3391-417F-B025-E9B2F56BB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70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0E47-42E7-4285-98EF-AA17448A4790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2717-3391-417F-B025-E9B2F56BB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313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0E47-42E7-4285-98EF-AA17448A4790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2717-3391-417F-B025-E9B2F56BB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738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FDE0E47-42E7-4285-98EF-AA17448A4790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D262717-3391-417F-B025-E9B2F56BB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9455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cupa.mywconline.net/" TargetMode="External"/><Relationship Id="rId2" Type="http://schemas.openxmlformats.org/officeDocument/2006/relationships/hyperlink" Target="https://www.wcupa.edu/universityCollege/larc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991E317B-75E3-4171-A07A-B263C1D6DC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7FEC82-3D60-44C6-A561-79F4D4349E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2710" y="628617"/>
            <a:ext cx="3971902" cy="3028983"/>
          </a:xfrm>
        </p:spPr>
        <p:txBody>
          <a:bodyPr>
            <a:normAutofit/>
          </a:bodyPr>
          <a:lstStyle/>
          <a:p>
            <a:r>
              <a:rPr lang="en-US" sz="4400">
                <a:solidFill>
                  <a:srgbClr val="FFFFFF"/>
                </a:solidFill>
              </a:rPr>
              <a:t>Finals Preparation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7E63C7-E395-4F91-BFE2-46F209F7C9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32709" y="3843868"/>
            <a:ext cx="2827315" cy="156474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Academic Success Workshop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Fall 2020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Presented by Stefan Martyniak </a:t>
            </a:r>
          </a:p>
        </p:txBody>
      </p:sp>
      <p:sp useBgFill="1">
        <p:nvSpPr>
          <p:cNvPr id="73" name="Snip Diagonal Corner Rectangle 6">
            <a:extLst>
              <a:ext uri="{FF2B5EF4-FFF2-40B4-BE49-F238E27FC236}">
                <a16:creationId xmlns:a16="http://schemas.microsoft.com/office/drawing/2014/main" id="{4A9B19C2-B29A-4924-9E7E-6FBF17F585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000" y="620722"/>
            <a:ext cx="6418778" cy="5286838"/>
          </a:xfrm>
          <a:prstGeom prst="snip2DiagRect">
            <a:avLst>
              <a:gd name="adj1" fmla="val 10973"/>
              <a:gd name="adj2" fmla="val 0"/>
            </a:avLst>
          </a:prstGeom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Final Exam Schedules | Ridgewater College">
            <a:extLst>
              <a:ext uri="{FF2B5EF4-FFF2-40B4-BE49-F238E27FC236}">
                <a16:creationId xmlns:a16="http://schemas.microsoft.com/office/drawing/2014/main" id="{B0FFF3ED-A4E0-409C-86F8-9A831A650F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01217" y="1445058"/>
            <a:ext cx="5597817" cy="3736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5" name="Group 74">
            <a:extLst>
              <a:ext uri="{FF2B5EF4-FFF2-40B4-BE49-F238E27FC236}">
                <a16:creationId xmlns:a16="http://schemas.microsoft.com/office/drawing/2014/main" id="{34C85634-D5F5-4047-8F35-F4B1F50AB1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1224BF71-948F-411D-AA79-8B23157151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434B4526-E715-4199-A597-CD757CB4A0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35E295A6-48D5-4F9E-A32C-5D87EAA5E7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E10BF5B3-9260-4D36-BB24-07BC414B9D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AAE0C886-FA2E-4E7C-BC00-8397AAEC8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68816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3A6E2-2444-4B43-893E-D671B2663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536" y="407386"/>
            <a:ext cx="8534400" cy="1190596"/>
          </a:xfrm>
        </p:spPr>
        <p:txBody>
          <a:bodyPr/>
          <a:lstStyle/>
          <a:p>
            <a:r>
              <a:rPr lang="en-US" dirty="0"/>
              <a:t>Tip #1: Think Ahead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57E9A-E922-4E81-A7CF-F4D1462FB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536" y="1979636"/>
            <a:ext cx="4189629" cy="3615267"/>
          </a:xfrm>
        </p:spPr>
        <p:txBody>
          <a:bodyPr/>
          <a:lstStyle/>
          <a:p>
            <a:r>
              <a:rPr lang="en-US" b="0" i="0" dirty="0">
                <a:effectLst/>
                <a:latin typeface="Times New Roman" panose="02020603050405020304" pitchFamily="18" charset="0"/>
              </a:rPr>
              <a:t>“At the beginning of the semester, look up the final exam schedule.”</a:t>
            </a:r>
            <a:endParaRPr lang="en-US" dirty="0"/>
          </a:p>
        </p:txBody>
      </p:sp>
      <p:pic>
        <p:nvPicPr>
          <p:cNvPr id="2050" name="Picture 2" descr="How to Finals™ | MIT Admissions">
            <a:extLst>
              <a:ext uri="{FF2B5EF4-FFF2-40B4-BE49-F238E27FC236}">
                <a16:creationId xmlns:a16="http://schemas.microsoft.com/office/drawing/2014/main" id="{66CCD7D3-779F-4491-9A2A-4706B7C38A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9447" y="1842074"/>
            <a:ext cx="5883682" cy="3890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4800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0C4B9-B362-4A95-AD07-1F341A9AA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341841"/>
            <a:ext cx="8534400" cy="1507067"/>
          </a:xfrm>
        </p:spPr>
        <p:txBody>
          <a:bodyPr/>
          <a:lstStyle/>
          <a:p>
            <a:r>
              <a:rPr lang="en-US" dirty="0"/>
              <a:t>Tip #2: Review and Organize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D1CF8-DF6E-4819-91B1-6238B296A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414" y="1759998"/>
            <a:ext cx="5982918" cy="3615267"/>
          </a:xfrm>
        </p:spPr>
        <p:txBody>
          <a:bodyPr/>
          <a:lstStyle/>
          <a:p>
            <a:r>
              <a:rPr lang="en-US" b="0" i="0" dirty="0">
                <a:effectLst/>
                <a:latin typeface="Times New Roman" panose="02020603050405020304" pitchFamily="18" charset="0"/>
              </a:rPr>
              <a:t>“If you have a test, find all of your previous study materials and try to combine them. For projects, you should outline when due dates are as well as what components are required.”</a:t>
            </a:r>
            <a:endParaRPr lang="en-US" dirty="0"/>
          </a:p>
        </p:txBody>
      </p:sp>
      <p:pic>
        <p:nvPicPr>
          <p:cNvPr id="3074" name="Picture 2" descr="I don't believe in tests. | Tressays">
            <a:extLst>
              <a:ext uri="{FF2B5EF4-FFF2-40B4-BE49-F238E27FC236}">
                <a16:creationId xmlns:a16="http://schemas.microsoft.com/office/drawing/2014/main" id="{E4BC5C22-B3FD-4C60-868F-A2C50904A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3028" y="1592525"/>
            <a:ext cx="4351167" cy="466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0513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8CF75-C08A-41D0-8E89-4780E7394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380" y="288194"/>
            <a:ext cx="8534400" cy="1507067"/>
          </a:xfrm>
        </p:spPr>
        <p:txBody>
          <a:bodyPr/>
          <a:lstStyle/>
          <a:p>
            <a:r>
              <a:rPr lang="en-US" dirty="0"/>
              <a:t>Tip #3: Coping with Stress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52447E-C3EE-4E9B-80C0-445806483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380" y="1902041"/>
            <a:ext cx="3813314" cy="3615267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“Engage in self-care like getting a good night's sleep or doing something that brings you joy.”</a:t>
            </a:r>
          </a:p>
        </p:txBody>
      </p:sp>
      <p:pic>
        <p:nvPicPr>
          <p:cNvPr id="4098" name="Picture 2" descr="Sleep Apnea - HelpGuide.org">
            <a:extLst>
              <a:ext uri="{FF2B5EF4-FFF2-40B4-BE49-F238E27FC236}">
                <a16:creationId xmlns:a16="http://schemas.microsoft.com/office/drawing/2014/main" id="{D9FE53A3-07D1-43CD-8B84-F1A861CCA9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8746" y="1938487"/>
            <a:ext cx="5959874" cy="4144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0775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8B931-28BC-4064-A21D-E7C327C40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378" y="220132"/>
            <a:ext cx="8534400" cy="1507067"/>
          </a:xfrm>
        </p:spPr>
        <p:txBody>
          <a:bodyPr/>
          <a:lstStyle/>
          <a:p>
            <a:r>
              <a:rPr lang="en-US" dirty="0"/>
              <a:t>Tip #4: Assess Value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70696-172B-4BD6-B3B6-C54DC10DA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7378" y="1894418"/>
            <a:ext cx="4602347" cy="3615267"/>
          </a:xfrm>
        </p:spPr>
        <p:txBody>
          <a:bodyPr/>
          <a:lstStyle/>
          <a:p>
            <a:r>
              <a:rPr lang="en-US" b="0" i="0" dirty="0">
                <a:effectLst/>
                <a:latin typeface="Times New Roman" panose="02020603050405020304" pitchFamily="18" charset="0"/>
              </a:rPr>
              <a:t>“Going into the final with knowledge of where you are in the class can help you know what your priorities need to be.”</a:t>
            </a:r>
            <a:endParaRPr lang="en-US" dirty="0"/>
          </a:p>
        </p:txBody>
      </p:sp>
      <p:pic>
        <p:nvPicPr>
          <p:cNvPr id="1026" name="Picture 2" descr="How to calculate grades - The Ultimate Guide">
            <a:extLst>
              <a:ext uri="{FF2B5EF4-FFF2-40B4-BE49-F238E27FC236}">
                <a16:creationId xmlns:a16="http://schemas.microsoft.com/office/drawing/2014/main" id="{C5AE78F5-B6F0-42C4-901A-3C74D07C2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0090" y="1894417"/>
            <a:ext cx="5263345" cy="3615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2853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76CCD-0348-4882-BF45-D1A09782B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456" y="575731"/>
            <a:ext cx="8534400" cy="1261947"/>
          </a:xfrm>
        </p:spPr>
        <p:txBody>
          <a:bodyPr/>
          <a:lstStyle/>
          <a:p>
            <a:r>
              <a:rPr lang="en-US" dirty="0"/>
              <a:t>Thanks for Watching!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832F4-2C81-42E4-9C07-DB7CD9751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456" y="1961965"/>
            <a:ext cx="8534400" cy="398147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For more information, check out the LARC website </a:t>
            </a:r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https://www.wcupa.edu/universityCollege/larc/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 make an appointment with a tutor or success coach, use this link </a:t>
            </a:r>
            <a:r>
              <a:rPr lang="en-US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https://wcupa.mywconline.net/</a:t>
            </a:r>
            <a:r>
              <a:rPr lang="en-US" dirty="0"/>
              <a:t> </a:t>
            </a:r>
          </a:p>
        </p:txBody>
      </p:sp>
      <p:sp>
        <p:nvSpPr>
          <p:cNvPr id="4" name="Smiley Face 3">
            <a:extLst>
              <a:ext uri="{FF2B5EF4-FFF2-40B4-BE49-F238E27FC236}">
                <a16:creationId xmlns:a16="http://schemas.microsoft.com/office/drawing/2014/main" id="{132F4282-B98B-48E3-82D1-9D5919CF8D87}"/>
              </a:ext>
            </a:extLst>
          </p:cNvPr>
          <p:cNvSpPr/>
          <p:nvPr/>
        </p:nvSpPr>
        <p:spPr>
          <a:xfrm>
            <a:off x="6409677" y="749504"/>
            <a:ext cx="914400" cy="914400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847116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180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Times New Roman</vt:lpstr>
      <vt:lpstr>Wingdings 3</vt:lpstr>
      <vt:lpstr>Slice</vt:lpstr>
      <vt:lpstr>Finals Preparation </vt:lpstr>
      <vt:lpstr>Tip #1: Think Ahead</vt:lpstr>
      <vt:lpstr>Tip #2: Review and Organize</vt:lpstr>
      <vt:lpstr>Tip #3: Coping with Stress</vt:lpstr>
      <vt:lpstr>Tip #4: Assess Value </vt:lpstr>
      <vt:lpstr>Thanks for Watching!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Finals Preparation</dc:title>
  <dc:creator>Stefan Martyniak</dc:creator>
  <cp:lastModifiedBy>Stefan Martyniak</cp:lastModifiedBy>
  <cp:revision>7</cp:revision>
  <dcterms:created xsi:type="dcterms:W3CDTF">2020-10-06T17:17:51Z</dcterms:created>
  <dcterms:modified xsi:type="dcterms:W3CDTF">2020-10-07T14:02:47Z</dcterms:modified>
</cp:coreProperties>
</file>