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CAC9D-659A-4771-AC6C-03A5EF85340A}" v="474" dt="2022-09-07T15:53:35.863"/>
    <p1510:client id="{EBB5227F-F358-0FE3-6C58-CAB108CF54F8}" v="5" dt="2022-09-19T21:09:36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72" y="-40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2813-601B-4697-B14D-16502760099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EF03-110B-4710-A708-FEF19276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8F91-4F38-4A01-947F-C76C21BA8A7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CA95-4F40-4CDD-BF1E-B8C9EB86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11/11/2022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cupa.edu/universityCollege/larc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9" name="Rectangle 14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52044"/>
            <a:ext cx="8445357" cy="1027297"/>
          </a:xfrm>
        </p:spPr>
        <p:txBody>
          <a:bodyPr>
            <a:normAutofit/>
          </a:bodyPr>
          <a:lstStyle/>
          <a:p>
            <a:r>
              <a:rPr lang="en-US" sz="4800">
                <a:cs typeface="Arial"/>
              </a:rPr>
              <a:t>Self-Care 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</p:spPr>
        <p:txBody>
          <a:bodyPr vert="horz" lIns="91440" tIns="0" rIns="91440" bIns="4572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Academic Success Workshop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Presented by: Emma Billingsley</a:t>
            </a: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C136C4-D9C0-5B66-D06B-9C04A61A5E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86" r="-1" b="9372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2" name="Rectangle 2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8B970F-881E-FFE7-A71B-D102DDF5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3903" r="-1" b="1094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204B3-7CFD-9B42-37B0-40F71CAF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Arial"/>
              </a:rPr>
              <a:t>Tip #1: Treat </a:t>
            </a:r>
            <a:r>
              <a:rPr lang="en-US" dirty="0" err="1">
                <a:cs typeface="Arial"/>
              </a:rPr>
              <a:t>Yo</a:t>
            </a:r>
            <a:r>
              <a:rPr lang="en-US" dirty="0">
                <a:cs typeface="Arial"/>
              </a:rPr>
              <a:t>-Self 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2F037-078B-0B01-15E6-795A928D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2400" dirty="0">
                <a:cs typeface="Arial"/>
              </a:rPr>
              <a:t>"...Plan Motivating or relaxing treats that you get periodically, especially in times where you are extremely stressed."</a:t>
            </a:r>
          </a:p>
        </p:txBody>
      </p:sp>
    </p:spTree>
    <p:extLst>
      <p:ext uri="{BB962C8B-B14F-4D97-AF65-F5344CB8AC3E}">
        <p14:creationId xmlns:p14="http://schemas.microsoft.com/office/powerpoint/2010/main" val="253243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5BC238-C762-4D13-A195-D96782130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6C2F34-1655-46BB-AA7C-FE1E7C94D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212255-06CB-48A7-8DDC-16BB691C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0DDC1E-06A0-46BA-AE64-DBDD0594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9C1BC9-83BE-489D-9B3E-B164525B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0FBAF5-0C55-4EC9-9950-7797B8DF7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761" y="0"/>
            <a:ext cx="1038910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87E5E-DB25-751C-CBAC-B069DE93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3784705" cy="107722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Arial"/>
              </a:rPr>
              <a:t>Tip #2: Organize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DADB-B13A-4090-A327-EDE7995D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784705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dirty="0">
                <a:cs typeface="Arial"/>
              </a:rPr>
              <a:t>"By organizing your school, work, and social schedules, you are able to better budget your time and decrease your stress."</a:t>
            </a:r>
          </a:p>
        </p:txBody>
      </p:sp>
      <p:pic>
        <p:nvPicPr>
          <p:cNvPr id="4" name="Picture 5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E5C8EBBE-BEE8-BA54-57F1-EDB2E0429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57" r="4" b="4"/>
          <a:stretch/>
        </p:blipFill>
        <p:spPr>
          <a:xfrm>
            <a:off x="6408981" y="646088"/>
            <a:ext cx="4330179" cy="270507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Picture 4" descr="School supplies in a box">
            <a:extLst>
              <a:ext uri="{FF2B5EF4-FFF2-40B4-BE49-F238E27FC236}">
                <a16:creationId xmlns:a16="http://schemas.microsoft.com/office/drawing/2014/main" id="{2F5F43D3-7ED5-C58D-E0BF-067DB1FF7E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41" r="-4" b="3215"/>
          <a:stretch/>
        </p:blipFill>
        <p:spPr>
          <a:xfrm>
            <a:off x="6416206" y="3506402"/>
            <a:ext cx="4330179" cy="270507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2BC0108-11C3-4CBB-B5D0-7945DB64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5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0294F-5F42-68DD-F6B6-F05155F5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Arial"/>
              </a:rPr>
              <a:t>Tip #3: Forging a Healthy Lifestyle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63E8-6F22-5CC5-4A05-8A603296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dirty="0">
                <a:cs typeface="Arial"/>
              </a:rPr>
              <a:t>"Having a good diet and exercising can positively affect your physical and mental health."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31DA860-990C-7387-2591-190DE53034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7" r="6075" b="-2"/>
          <a:stretch/>
        </p:blipFill>
        <p:spPr>
          <a:xfrm>
            <a:off x="5274841" y="1658667"/>
            <a:ext cx="6055426" cy="512750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9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073E97F-891B-8E5B-563E-97B274ACC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l="3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5D94D1-2A67-A910-F26A-0054F57F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Tip #4: Meditation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79A1-D642-DE31-1F9A-7F0189A2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093" y="2268786"/>
            <a:ext cx="5676648" cy="1160213"/>
          </a:xfrm>
        </p:spPr>
        <p:txBody>
          <a:bodyPr vert="horz" lIns="91440" tIns="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en-US" sz="2400" dirty="0"/>
              <a:t>"Meditation is a way to put your thoughts and problems aside, where you can focus on just being."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173C5275-AACF-4FBF-9898-1CE3CAB47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3">
            <a:extLst>
              <a:ext uri="{FF2B5EF4-FFF2-40B4-BE49-F238E27FC236}">
                <a16:creationId xmlns:a16="http://schemas.microsoft.com/office/drawing/2014/main" id="{631C734A-E9C5-4AF0-AE61-31530CB97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8" name="Picture 25">
            <a:extLst>
              <a:ext uri="{FF2B5EF4-FFF2-40B4-BE49-F238E27FC236}">
                <a16:creationId xmlns:a16="http://schemas.microsoft.com/office/drawing/2014/main" id="{743ACACC-8D0F-4744-BDDC-EFD6A7BE2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9" name="Rectangle 27">
            <a:extLst>
              <a:ext uri="{FF2B5EF4-FFF2-40B4-BE49-F238E27FC236}">
                <a16:creationId xmlns:a16="http://schemas.microsoft.com/office/drawing/2014/main" id="{C108279A-590F-4373-B64C-217F140A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CF53D84C-0006-4A43-ADA3-8878358DB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04C87-C986-87B9-B180-73140371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12721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Arial"/>
              </a:rPr>
              <a:t>Tip #5: Developing a Positive Mindset</a:t>
            </a:r>
            <a:endParaRPr lang="en-US"/>
          </a:p>
        </p:txBody>
      </p:sp>
      <p:pic>
        <p:nvPicPr>
          <p:cNvPr id="5" name="Picture 4" descr="Lightbulb idea concept">
            <a:extLst>
              <a:ext uri="{FF2B5EF4-FFF2-40B4-BE49-F238E27FC236}">
                <a16:creationId xmlns:a16="http://schemas.microsoft.com/office/drawing/2014/main" id="{782AAE6F-89B1-2504-B619-5F81031826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11892"/>
          <a:stretch/>
        </p:blipFill>
        <p:spPr>
          <a:xfrm>
            <a:off x="1007760" y="1"/>
            <a:ext cx="4430108" cy="26053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DBD9C4A8-1F47-5C23-FEDD-12AB6605C5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85"/>
          <a:stretch/>
        </p:blipFill>
        <p:spPr>
          <a:xfrm>
            <a:off x="1007761" y="2608873"/>
            <a:ext cx="4430108" cy="42491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1" name="Rectangle 31">
            <a:extLst>
              <a:ext uri="{FF2B5EF4-FFF2-40B4-BE49-F238E27FC236}">
                <a16:creationId xmlns:a16="http://schemas.microsoft.com/office/drawing/2014/main" id="{3A35BC40-D78D-45AF-B008-270429BC5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DB87-7D66-B86D-E4F1-AFEA3D7ED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6" y="2056781"/>
            <a:ext cx="4203364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dirty="0">
                <a:cs typeface="Arial"/>
              </a:rPr>
              <a:t>"If you focus on being positive about yourself, and letting go of negative thoughts, you can change your brain's default."</a:t>
            </a: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AE79D3DD-3DAF-471A-88B3-E01D12A55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B2FDF-5534-21B5-E088-8FAF491A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THANK YOU FOR WATCHING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0A9838-4C95-676B-54DF-7516BDB6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03" r="-2" b="-2"/>
          <a:stretch/>
        </p:blipFill>
        <p:spPr>
          <a:xfrm>
            <a:off x="976646" y="227"/>
            <a:ext cx="439529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9181A-D9FB-188F-9DD6-A7218B9D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 vert="horz" lIns="91440" tIns="45720" rIns="91440" bIns="45720" rtlCol="0">
            <a:normAutofit/>
          </a:bodyPr>
          <a:lstStyle/>
          <a:p>
            <a:pPr marL="344170" indent="-344170"/>
            <a:r>
              <a:rPr lang="en-US" sz="1800" dirty="0">
                <a:cs typeface="Arial"/>
              </a:rPr>
              <a:t>For more information, check out the LARC's website: </a:t>
            </a:r>
            <a:r>
              <a:rPr lang="en-US" sz="1800" dirty="0">
                <a:ea typeface="+mn-lt"/>
                <a:cs typeface="+mn-lt"/>
                <a:hlinkClick r:id="rId6"/>
              </a:rPr>
              <a:t>https://www.wcupa.edu/universityCollege/larc/</a:t>
            </a:r>
            <a:endParaRPr lang="en-US" sz="1800" dirty="0">
              <a:ea typeface="+mn-lt"/>
              <a:cs typeface="+mn-lt"/>
            </a:endParaRPr>
          </a:p>
          <a:p>
            <a:pPr marL="344170" indent="-344170"/>
            <a:r>
              <a:rPr lang="en-US" sz="1800" dirty="0">
                <a:cs typeface="Arial"/>
              </a:rPr>
              <a:t>To make an appointment with a tutor or success coach, use this link: http://wcupa.mywconline.net/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26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Madison</vt:lpstr>
      <vt:lpstr>Self-Care </vt:lpstr>
      <vt:lpstr>Tip #1: Treat Yo-Self </vt:lpstr>
      <vt:lpstr>Tip #2: Organize </vt:lpstr>
      <vt:lpstr>Tip #3: Forging a Healthy Lifestyle</vt:lpstr>
      <vt:lpstr>Tip #4: Meditation </vt:lpstr>
      <vt:lpstr>Tip #5: Developing a Positive Mindset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168</cp:revision>
  <dcterms:created xsi:type="dcterms:W3CDTF">2022-09-07T15:14:13Z</dcterms:created>
  <dcterms:modified xsi:type="dcterms:W3CDTF">2022-11-11T17:21:51Z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