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15"/>
  </p:notesMasterIdLst>
  <p:sldIdLst>
    <p:sldId id="256" r:id="rId3"/>
    <p:sldId id="262" r:id="rId4"/>
    <p:sldId id="312" r:id="rId5"/>
    <p:sldId id="313" r:id="rId6"/>
    <p:sldId id="314" r:id="rId7"/>
    <p:sldId id="315" r:id="rId8"/>
    <p:sldId id="324" r:id="rId9"/>
    <p:sldId id="267" r:id="rId10"/>
    <p:sldId id="318" r:id="rId11"/>
    <p:sldId id="319" r:id="rId12"/>
    <p:sldId id="316" r:id="rId13"/>
    <p:sldId id="322" r:id="rId14"/>
  </p:sldIdLst>
  <p:sldSz cx="9144000" cy="5143500" type="screen16x9"/>
  <p:notesSz cx="6858000" cy="9144000"/>
  <p:embeddedFontLst>
    <p:embeddedFont>
      <p:font typeface="Berlin Sans FB" panose="020E0602020502020306" pitchFamily="34" charset="77"/>
      <p:regular r:id="rId16"/>
      <p:bold r:id="rId17"/>
    </p:embeddedFont>
    <p:embeddedFont>
      <p:font typeface="Caveat Brush" pitchFamily="2" charset="77"/>
      <p:regular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Nunito Light" panose="020F0302020204030204" pitchFamily="34" charset="0"/>
      <p:regular r:id="rId23"/>
      <p: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ExtraBold" panose="020F0502020204030204" pitchFamily="34" charset="0"/>
      <p:bold r:id="rId29"/>
      <p:italic r:id="rId30"/>
      <p:boldItalic r:id="rId31"/>
    </p:embeddedFont>
    <p:embeddedFont>
      <p:font typeface="Open Sans Light" panose="020F0302020204030204" pitchFamily="34" charset="0"/>
      <p:regular r:id="rId32"/>
      <p: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8041BD-30FD-4DCF-B8C5-08A24C4A8534}">
  <a:tblStyle styleId="{F18041BD-30FD-4DCF-B8C5-08A24C4A85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3409A89-8C2F-4A7E-844E-3A638ACFDA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16BDD46-42D9-4731-8DC1-7D77E5475442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-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viewProps" Target="view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245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38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34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2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791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584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42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5" name="Google Shape;975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66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1475" y="1098850"/>
            <a:ext cx="4035900" cy="275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100" b="1"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1475" y="3776800"/>
            <a:ext cx="4035900" cy="51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294826" y="-24723"/>
            <a:ext cx="2789195" cy="2789195"/>
          </a:xfrm>
          <a:custGeom>
            <a:avLst/>
            <a:gdLst/>
            <a:ahLst/>
            <a:cxnLst/>
            <a:rect l="l" t="t" r="r" b="b"/>
            <a:pathLst>
              <a:path w="1964222" h="1964222" extrusionOk="0">
                <a:moveTo>
                  <a:pt x="-213" y="982111"/>
                </a:moveTo>
                <a:cubicBezTo>
                  <a:pt x="-213" y="1524500"/>
                  <a:pt x="439485" y="1964198"/>
                  <a:pt x="981898" y="1964198"/>
                </a:cubicBezTo>
                <a:cubicBezTo>
                  <a:pt x="1524287" y="1964198"/>
                  <a:pt x="1964009" y="1524500"/>
                  <a:pt x="1964009" y="982111"/>
                </a:cubicBezTo>
                <a:cubicBezTo>
                  <a:pt x="1964009" y="439698"/>
                  <a:pt x="1524287" y="-25"/>
                  <a:pt x="981898" y="-25"/>
                </a:cubicBezTo>
                <a:cubicBezTo>
                  <a:pt x="439485" y="-25"/>
                  <a:pt x="-213" y="439698"/>
                  <a:pt x="-213" y="9821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 rot="-1867295">
            <a:off x="-373859" y="253469"/>
            <a:ext cx="1269240" cy="1042887"/>
            <a:chOff x="6485476" y="3839778"/>
            <a:chExt cx="1521368" cy="125005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419368" y="4212173"/>
              <a:ext cx="333744" cy="321334"/>
              <a:chOff x="7419368" y="4212173"/>
              <a:chExt cx="333744" cy="321334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427727" y="4220530"/>
                <a:ext cx="316995" cy="304618"/>
              </a:xfrm>
              <a:custGeom>
                <a:avLst/>
                <a:gdLst/>
                <a:ahLst/>
                <a:cxnLst/>
                <a:rect l="l" t="t" r="r" b="b"/>
                <a:pathLst>
                  <a:path w="316995" h="304618" extrusionOk="0">
                    <a:moveTo>
                      <a:pt x="210156" y="179254"/>
                    </a:moveTo>
                    <a:lnTo>
                      <a:pt x="213911" y="189635"/>
                    </a:lnTo>
                    <a:cubicBezTo>
                      <a:pt x="211494" y="189652"/>
                      <a:pt x="211579" y="191273"/>
                      <a:pt x="211793" y="192970"/>
                    </a:cubicBezTo>
                    <a:lnTo>
                      <a:pt x="199638" y="194256"/>
                    </a:lnTo>
                    <a:lnTo>
                      <a:pt x="194580" y="205392"/>
                    </a:lnTo>
                    <a:cubicBezTo>
                      <a:pt x="178978" y="244473"/>
                      <a:pt x="240271" y="290936"/>
                      <a:pt x="185356" y="304618"/>
                    </a:cubicBezTo>
                    <a:lnTo>
                      <a:pt x="173817" y="287216"/>
                    </a:lnTo>
                    <a:cubicBezTo>
                      <a:pt x="173817" y="287216"/>
                      <a:pt x="181052" y="229309"/>
                      <a:pt x="147097" y="210304"/>
                    </a:cubicBezTo>
                    <a:lnTo>
                      <a:pt x="142991" y="198362"/>
                    </a:lnTo>
                    <a:cubicBezTo>
                      <a:pt x="142991" y="198362"/>
                      <a:pt x="130235" y="198851"/>
                      <a:pt x="129832" y="197025"/>
                    </a:cubicBezTo>
                    <a:cubicBezTo>
                      <a:pt x="94316" y="198954"/>
                      <a:pt x="105914" y="241747"/>
                      <a:pt x="76991" y="254581"/>
                    </a:cubicBezTo>
                    <a:lnTo>
                      <a:pt x="71042" y="242330"/>
                    </a:lnTo>
                    <a:lnTo>
                      <a:pt x="57626" y="244619"/>
                    </a:lnTo>
                    <a:cubicBezTo>
                      <a:pt x="51042" y="245185"/>
                      <a:pt x="36580" y="233621"/>
                      <a:pt x="36580" y="233621"/>
                    </a:cubicBezTo>
                    <a:lnTo>
                      <a:pt x="24039" y="235001"/>
                    </a:lnTo>
                    <a:cubicBezTo>
                      <a:pt x="1784" y="221714"/>
                      <a:pt x="-5571" y="205786"/>
                      <a:pt x="4296" y="185126"/>
                    </a:cubicBezTo>
                    <a:cubicBezTo>
                      <a:pt x="15457" y="161758"/>
                      <a:pt x="68136" y="160866"/>
                      <a:pt x="52919" y="134231"/>
                    </a:cubicBezTo>
                    <a:lnTo>
                      <a:pt x="61972" y="123636"/>
                    </a:lnTo>
                    <a:lnTo>
                      <a:pt x="63969" y="84605"/>
                    </a:lnTo>
                    <a:lnTo>
                      <a:pt x="67484" y="82410"/>
                    </a:lnTo>
                    <a:cubicBezTo>
                      <a:pt x="69996" y="83345"/>
                      <a:pt x="82992" y="81905"/>
                      <a:pt x="86704" y="80945"/>
                    </a:cubicBezTo>
                    <a:cubicBezTo>
                      <a:pt x="81140" y="62719"/>
                      <a:pt x="57592" y="38193"/>
                      <a:pt x="57592" y="38193"/>
                    </a:cubicBezTo>
                    <a:lnTo>
                      <a:pt x="80866" y="20817"/>
                    </a:lnTo>
                    <a:lnTo>
                      <a:pt x="96768" y="2198"/>
                    </a:lnTo>
                    <a:cubicBezTo>
                      <a:pt x="96768" y="2198"/>
                      <a:pt x="111315" y="-17425"/>
                      <a:pt x="139304" y="60602"/>
                    </a:cubicBezTo>
                    <a:cubicBezTo>
                      <a:pt x="136835" y="39154"/>
                      <a:pt x="124345" y="8764"/>
                      <a:pt x="151623" y="697"/>
                    </a:cubicBezTo>
                    <a:lnTo>
                      <a:pt x="160941" y="8618"/>
                    </a:lnTo>
                    <a:lnTo>
                      <a:pt x="172497" y="4598"/>
                    </a:lnTo>
                    <a:cubicBezTo>
                      <a:pt x="173509" y="6690"/>
                      <a:pt x="175841" y="6698"/>
                      <a:pt x="176441" y="9433"/>
                    </a:cubicBezTo>
                    <a:lnTo>
                      <a:pt x="179098" y="18125"/>
                    </a:lnTo>
                    <a:lnTo>
                      <a:pt x="187645" y="21203"/>
                    </a:lnTo>
                    <a:cubicBezTo>
                      <a:pt x="186770" y="29227"/>
                      <a:pt x="181893" y="34679"/>
                      <a:pt x="181018" y="42685"/>
                    </a:cubicBezTo>
                    <a:cubicBezTo>
                      <a:pt x="189788" y="42805"/>
                      <a:pt x="187971" y="36205"/>
                      <a:pt x="196731" y="36325"/>
                    </a:cubicBezTo>
                    <a:lnTo>
                      <a:pt x="203101" y="47743"/>
                    </a:lnTo>
                    <a:lnTo>
                      <a:pt x="215488" y="43543"/>
                    </a:lnTo>
                    <a:cubicBezTo>
                      <a:pt x="227138" y="46054"/>
                      <a:pt x="241068" y="44949"/>
                      <a:pt x="244858" y="59830"/>
                    </a:cubicBezTo>
                    <a:lnTo>
                      <a:pt x="239586" y="68172"/>
                    </a:lnTo>
                    <a:lnTo>
                      <a:pt x="243074" y="77378"/>
                    </a:lnTo>
                    <a:cubicBezTo>
                      <a:pt x="231733" y="91557"/>
                      <a:pt x="212891" y="101373"/>
                      <a:pt x="195034" y="105282"/>
                    </a:cubicBezTo>
                    <a:cubicBezTo>
                      <a:pt x="207293" y="140806"/>
                      <a:pt x="273576" y="97875"/>
                      <a:pt x="305131" y="112071"/>
                    </a:cubicBezTo>
                    <a:lnTo>
                      <a:pt x="305705" y="120995"/>
                    </a:lnTo>
                    <a:lnTo>
                      <a:pt x="311517" y="127793"/>
                    </a:lnTo>
                    <a:cubicBezTo>
                      <a:pt x="312392" y="137823"/>
                      <a:pt x="310608" y="144501"/>
                      <a:pt x="316995" y="152285"/>
                    </a:cubicBezTo>
                    <a:lnTo>
                      <a:pt x="307437" y="156057"/>
                    </a:lnTo>
                    <a:lnTo>
                      <a:pt x="305825" y="166215"/>
                    </a:lnTo>
                    <a:cubicBezTo>
                      <a:pt x="270807" y="179006"/>
                      <a:pt x="246787" y="137523"/>
                      <a:pt x="215086" y="169378"/>
                    </a:cubicBezTo>
                    <a:lnTo>
                      <a:pt x="210156" y="179254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419368" y="4212173"/>
                <a:ext cx="333744" cy="321334"/>
              </a:xfrm>
              <a:custGeom>
                <a:avLst/>
                <a:gdLst/>
                <a:ahLst/>
                <a:cxnLst/>
                <a:rect l="l" t="t" r="r" b="b"/>
                <a:pathLst>
                  <a:path w="333744" h="321334" extrusionOk="0">
                    <a:moveTo>
                      <a:pt x="869" y="218438"/>
                    </a:moveTo>
                    <a:cubicBezTo>
                      <a:pt x="-1120" y="209547"/>
                      <a:pt x="311" y="199938"/>
                      <a:pt x="5112" y="189874"/>
                    </a:cubicBezTo>
                    <a:cubicBezTo>
                      <a:pt x="11061" y="177410"/>
                      <a:pt x="24829" y="170723"/>
                      <a:pt x="36985" y="164808"/>
                    </a:cubicBezTo>
                    <a:cubicBezTo>
                      <a:pt x="48840" y="159047"/>
                      <a:pt x="56539" y="154915"/>
                      <a:pt x="55510" y="150312"/>
                    </a:cubicBezTo>
                    <a:cubicBezTo>
                      <a:pt x="55279" y="149283"/>
                      <a:pt x="54781" y="148083"/>
                      <a:pt x="54010" y="146745"/>
                    </a:cubicBezTo>
                    <a:cubicBezTo>
                      <a:pt x="52261" y="143676"/>
                      <a:pt x="52612" y="139845"/>
                      <a:pt x="54919" y="137153"/>
                    </a:cubicBezTo>
                    <a:lnTo>
                      <a:pt x="62128" y="128735"/>
                    </a:lnTo>
                    <a:lnTo>
                      <a:pt x="63979" y="92550"/>
                    </a:lnTo>
                    <a:cubicBezTo>
                      <a:pt x="64117" y="89824"/>
                      <a:pt x="65582" y="87329"/>
                      <a:pt x="67897" y="85889"/>
                    </a:cubicBezTo>
                    <a:lnTo>
                      <a:pt x="71412" y="83678"/>
                    </a:lnTo>
                    <a:cubicBezTo>
                      <a:pt x="73400" y="82435"/>
                      <a:pt x="75801" y="82092"/>
                      <a:pt x="78030" y="82692"/>
                    </a:cubicBezTo>
                    <a:cubicBezTo>
                      <a:pt x="79007" y="82786"/>
                      <a:pt x="80850" y="82709"/>
                      <a:pt x="82942" y="82546"/>
                    </a:cubicBezTo>
                    <a:cubicBezTo>
                      <a:pt x="76272" y="70613"/>
                      <a:pt x="64777" y="57386"/>
                      <a:pt x="59925" y="52345"/>
                    </a:cubicBezTo>
                    <a:cubicBezTo>
                      <a:pt x="58253" y="50614"/>
                      <a:pt x="57413" y="48248"/>
                      <a:pt x="57618" y="45873"/>
                    </a:cubicBezTo>
                    <a:cubicBezTo>
                      <a:pt x="57816" y="43481"/>
                      <a:pt x="59033" y="41287"/>
                      <a:pt x="60953" y="39855"/>
                    </a:cubicBezTo>
                    <a:lnTo>
                      <a:pt x="83482" y="23036"/>
                    </a:lnTo>
                    <a:lnTo>
                      <a:pt x="98664" y="5274"/>
                    </a:lnTo>
                    <a:cubicBezTo>
                      <a:pt x="101047" y="2256"/>
                      <a:pt x="105959" y="-762"/>
                      <a:pt x="112311" y="173"/>
                    </a:cubicBezTo>
                    <a:cubicBezTo>
                      <a:pt x="117969" y="1005"/>
                      <a:pt x="125762" y="4665"/>
                      <a:pt x="135912" y="21810"/>
                    </a:cubicBezTo>
                    <a:cubicBezTo>
                      <a:pt x="138440" y="12672"/>
                      <a:pt x="144612" y="4879"/>
                      <a:pt x="157608" y="1030"/>
                    </a:cubicBezTo>
                    <a:cubicBezTo>
                      <a:pt x="160308" y="224"/>
                      <a:pt x="163232" y="850"/>
                      <a:pt x="165392" y="2676"/>
                    </a:cubicBezTo>
                    <a:lnTo>
                      <a:pt x="171067" y="7485"/>
                    </a:lnTo>
                    <a:lnTo>
                      <a:pt x="178097" y="5042"/>
                    </a:lnTo>
                    <a:cubicBezTo>
                      <a:pt x="181731" y="3790"/>
                      <a:pt x="185701" y="5162"/>
                      <a:pt x="187792" y="8274"/>
                    </a:cubicBezTo>
                    <a:cubicBezTo>
                      <a:pt x="189070" y="9243"/>
                      <a:pt x="191813" y="11386"/>
                      <a:pt x="192867" y="15578"/>
                    </a:cubicBezTo>
                    <a:lnTo>
                      <a:pt x="194222" y="20036"/>
                    </a:lnTo>
                    <a:lnTo>
                      <a:pt x="198842" y="21690"/>
                    </a:lnTo>
                    <a:cubicBezTo>
                      <a:pt x="202477" y="22993"/>
                      <a:pt x="204740" y="26628"/>
                      <a:pt x="204320" y="30459"/>
                    </a:cubicBezTo>
                    <a:cubicBezTo>
                      <a:pt x="204089" y="32586"/>
                      <a:pt x="203660" y="34549"/>
                      <a:pt x="203111" y="36366"/>
                    </a:cubicBezTo>
                    <a:cubicBezTo>
                      <a:pt x="203771" y="36315"/>
                      <a:pt x="204465" y="36297"/>
                      <a:pt x="205203" y="36297"/>
                    </a:cubicBezTo>
                    <a:cubicBezTo>
                      <a:pt x="208203" y="36332"/>
                      <a:pt x="210947" y="37969"/>
                      <a:pt x="212404" y="40592"/>
                    </a:cubicBezTo>
                    <a:lnTo>
                      <a:pt x="215387" y="45941"/>
                    </a:lnTo>
                    <a:lnTo>
                      <a:pt x="221182" y="43970"/>
                    </a:lnTo>
                    <a:cubicBezTo>
                      <a:pt x="222605" y="43490"/>
                      <a:pt x="224148" y="43404"/>
                      <a:pt x="225623" y="43721"/>
                    </a:cubicBezTo>
                    <a:cubicBezTo>
                      <a:pt x="227517" y="44124"/>
                      <a:pt x="229557" y="44441"/>
                      <a:pt x="231709" y="44758"/>
                    </a:cubicBezTo>
                    <a:cubicBezTo>
                      <a:pt x="241730" y="46293"/>
                      <a:pt x="256887" y="48590"/>
                      <a:pt x="261344" y="66121"/>
                    </a:cubicBezTo>
                    <a:cubicBezTo>
                      <a:pt x="261901" y="68350"/>
                      <a:pt x="261533" y="70725"/>
                      <a:pt x="260298" y="72671"/>
                    </a:cubicBezTo>
                    <a:lnTo>
                      <a:pt x="257263" y="77462"/>
                    </a:lnTo>
                    <a:lnTo>
                      <a:pt x="259269" y="82769"/>
                    </a:lnTo>
                    <a:cubicBezTo>
                      <a:pt x="260333" y="85529"/>
                      <a:pt x="259827" y="88641"/>
                      <a:pt x="257975" y="90956"/>
                    </a:cubicBezTo>
                    <a:cubicBezTo>
                      <a:pt x="248657" y="102623"/>
                      <a:pt x="234238" y="112301"/>
                      <a:pt x="217976" y="118131"/>
                    </a:cubicBezTo>
                    <a:cubicBezTo>
                      <a:pt x="225982" y="121542"/>
                      <a:pt x="240007" y="118962"/>
                      <a:pt x="259287" y="114727"/>
                    </a:cubicBezTo>
                    <a:cubicBezTo>
                      <a:pt x="279775" y="110252"/>
                      <a:pt x="300966" y="105606"/>
                      <a:pt x="316946" y="112781"/>
                    </a:cubicBezTo>
                    <a:cubicBezTo>
                      <a:pt x="319775" y="114050"/>
                      <a:pt x="321660" y="116802"/>
                      <a:pt x="321858" y="119879"/>
                    </a:cubicBezTo>
                    <a:lnTo>
                      <a:pt x="322252" y="126026"/>
                    </a:lnTo>
                    <a:lnTo>
                      <a:pt x="326255" y="130698"/>
                    </a:lnTo>
                    <a:cubicBezTo>
                      <a:pt x="327387" y="132018"/>
                      <a:pt x="328072" y="133664"/>
                      <a:pt x="328218" y="135404"/>
                    </a:cubicBezTo>
                    <a:cubicBezTo>
                      <a:pt x="328467" y="138087"/>
                      <a:pt x="328518" y="140513"/>
                      <a:pt x="328570" y="142648"/>
                    </a:cubicBezTo>
                    <a:cubicBezTo>
                      <a:pt x="328655" y="145520"/>
                      <a:pt x="328724" y="148014"/>
                      <a:pt x="329178" y="150037"/>
                    </a:cubicBezTo>
                    <a:cubicBezTo>
                      <a:pt x="329615" y="152000"/>
                      <a:pt x="330413" y="153569"/>
                      <a:pt x="331836" y="155310"/>
                    </a:cubicBezTo>
                    <a:cubicBezTo>
                      <a:pt x="333542" y="157384"/>
                      <a:pt x="334151" y="160136"/>
                      <a:pt x="333473" y="162725"/>
                    </a:cubicBezTo>
                    <a:cubicBezTo>
                      <a:pt x="332796" y="165314"/>
                      <a:pt x="330927" y="167422"/>
                      <a:pt x="328450" y="168408"/>
                    </a:cubicBezTo>
                    <a:lnTo>
                      <a:pt x="323324" y="170423"/>
                    </a:lnTo>
                    <a:lnTo>
                      <a:pt x="322449" y="175849"/>
                    </a:lnTo>
                    <a:cubicBezTo>
                      <a:pt x="321977" y="178867"/>
                      <a:pt x="319920" y="181361"/>
                      <a:pt x="317057" y="182416"/>
                    </a:cubicBezTo>
                    <a:cubicBezTo>
                      <a:pt x="299054" y="188999"/>
                      <a:pt x="283907" y="183624"/>
                      <a:pt x="270542" y="178884"/>
                    </a:cubicBezTo>
                    <a:cubicBezTo>
                      <a:pt x="254683" y="173260"/>
                      <a:pt x="244088" y="169488"/>
                      <a:pt x="230321" y="182699"/>
                    </a:cubicBezTo>
                    <a:lnTo>
                      <a:pt x="227620" y="188125"/>
                    </a:lnTo>
                    <a:lnTo>
                      <a:pt x="230149" y="195137"/>
                    </a:lnTo>
                    <a:cubicBezTo>
                      <a:pt x="231083" y="197701"/>
                      <a:pt x="230697" y="200538"/>
                      <a:pt x="229154" y="202775"/>
                    </a:cubicBezTo>
                    <a:cubicBezTo>
                      <a:pt x="228846" y="203221"/>
                      <a:pt x="228486" y="203632"/>
                      <a:pt x="228092" y="204010"/>
                    </a:cubicBezTo>
                    <a:cubicBezTo>
                      <a:pt x="227800" y="204901"/>
                      <a:pt x="227337" y="205742"/>
                      <a:pt x="226745" y="206513"/>
                    </a:cubicBezTo>
                    <a:cubicBezTo>
                      <a:pt x="225348" y="208270"/>
                      <a:pt x="223308" y="209410"/>
                      <a:pt x="221062" y="209642"/>
                    </a:cubicBezTo>
                    <a:lnTo>
                      <a:pt x="213655" y="210431"/>
                    </a:lnTo>
                    <a:lnTo>
                      <a:pt x="210664" y="217023"/>
                    </a:lnTo>
                    <a:cubicBezTo>
                      <a:pt x="208272" y="223118"/>
                      <a:pt x="208057" y="229985"/>
                      <a:pt x="209995" y="238626"/>
                    </a:cubicBezTo>
                    <a:cubicBezTo>
                      <a:pt x="211615" y="245869"/>
                      <a:pt x="214530" y="253327"/>
                      <a:pt x="217350" y="260546"/>
                    </a:cubicBezTo>
                    <a:cubicBezTo>
                      <a:pt x="220153" y="267703"/>
                      <a:pt x="222802" y="274459"/>
                      <a:pt x="224277" y="281068"/>
                    </a:cubicBezTo>
                    <a:cubicBezTo>
                      <a:pt x="228915" y="301754"/>
                      <a:pt x="219322" y="315221"/>
                      <a:pt x="195765" y="321085"/>
                    </a:cubicBezTo>
                    <a:cubicBezTo>
                      <a:pt x="192327" y="321942"/>
                      <a:pt x="188726" y="320544"/>
                      <a:pt x="186763" y="317604"/>
                    </a:cubicBezTo>
                    <a:lnTo>
                      <a:pt x="175216" y="300193"/>
                    </a:lnTo>
                    <a:cubicBezTo>
                      <a:pt x="174111" y="298539"/>
                      <a:pt x="173648" y="296516"/>
                      <a:pt x="173888" y="294535"/>
                    </a:cubicBezTo>
                    <a:cubicBezTo>
                      <a:pt x="173913" y="294373"/>
                      <a:pt x="176039" y="276422"/>
                      <a:pt x="171967" y="258231"/>
                    </a:cubicBezTo>
                    <a:cubicBezTo>
                      <a:pt x="168444" y="242483"/>
                      <a:pt x="161518" y="231639"/>
                      <a:pt x="151393" y="225973"/>
                    </a:cubicBezTo>
                    <a:cubicBezTo>
                      <a:pt x="149602" y="224970"/>
                      <a:pt x="148230" y="223323"/>
                      <a:pt x="147570" y="221386"/>
                    </a:cubicBezTo>
                    <a:lnTo>
                      <a:pt x="145435" y="215188"/>
                    </a:lnTo>
                    <a:cubicBezTo>
                      <a:pt x="141989" y="215120"/>
                      <a:pt x="138886" y="214803"/>
                      <a:pt x="136366" y="213937"/>
                    </a:cubicBezTo>
                    <a:cubicBezTo>
                      <a:pt x="124741" y="215403"/>
                      <a:pt x="121149" y="223006"/>
                      <a:pt x="115637" y="236774"/>
                    </a:cubicBezTo>
                    <a:cubicBezTo>
                      <a:pt x="110880" y="248630"/>
                      <a:pt x="104964" y="263391"/>
                      <a:pt x="88771" y="270575"/>
                    </a:cubicBezTo>
                    <a:cubicBezTo>
                      <a:pt x="84639" y="272401"/>
                      <a:pt x="79821" y="270653"/>
                      <a:pt x="77858" y="266589"/>
                    </a:cubicBezTo>
                    <a:lnTo>
                      <a:pt x="74644" y="259997"/>
                    </a:lnTo>
                    <a:lnTo>
                      <a:pt x="67409" y="261231"/>
                    </a:lnTo>
                    <a:cubicBezTo>
                      <a:pt x="67177" y="261266"/>
                      <a:pt x="66937" y="261300"/>
                      <a:pt x="66706" y="261317"/>
                    </a:cubicBezTo>
                    <a:cubicBezTo>
                      <a:pt x="59222" y="261951"/>
                      <a:pt x="49192" y="255676"/>
                      <a:pt x="42522" y="250661"/>
                    </a:cubicBezTo>
                    <a:lnTo>
                      <a:pt x="33324" y="251673"/>
                    </a:lnTo>
                    <a:cubicBezTo>
                      <a:pt x="31515" y="251870"/>
                      <a:pt x="29698" y="251476"/>
                      <a:pt x="28130" y="250533"/>
                    </a:cubicBezTo>
                    <a:cubicBezTo>
                      <a:pt x="12536" y="241240"/>
                      <a:pt x="3621" y="230739"/>
                      <a:pt x="869" y="218438"/>
                    </a:cubicBezTo>
                    <a:close/>
                    <a:moveTo>
                      <a:pt x="71841" y="146660"/>
                    </a:moveTo>
                    <a:cubicBezTo>
                      <a:pt x="75835" y="164525"/>
                      <a:pt x="58347" y="173029"/>
                      <a:pt x="44288" y="179852"/>
                    </a:cubicBezTo>
                    <a:cubicBezTo>
                      <a:pt x="34130" y="184790"/>
                      <a:pt x="23637" y="189891"/>
                      <a:pt x="20200" y="197092"/>
                    </a:cubicBezTo>
                    <a:cubicBezTo>
                      <a:pt x="17011" y="203770"/>
                      <a:pt x="16025" y="209565"/>
                      <a:pt x="17182" y="214794"/>
                    </a:cubicBezTo>
                    <a:cubicBezTo>
                      <a:pt x="18768" y="221832"/>
                      <a:pt x="24383" y="228373"/>
                      <a:pt x="34327" y="234734"/>
                    </a:cubicBezTo>
                    <a:lnTo>
                      <a:pt x="44022" y="233662"/>
                    </a:lnTo>
                    <a:cubicBezTo>
                      <a:pt x="46217" y="233431"/>
                      <a:pt x="48429" y="234065"/>
                      <a:pt x="50169" y="235454"/>
                    </a:cubicBezTo>
                    <a:cubicBezTo>
                      <a:pt x="55681" y="239860"/>
                      <a:pt x="62745" y="244112"/>
                      <a:pt x="65351" y="244609"/>
                    </a:cubicBezTo>
                    <a:lnTo>
                      <a:pt x="77978" y="242449"/>
                    </a:lnTo>
                    <a:cubicBezTo>
                      <a:pt x="81648" y="241831"/>
                      <a:pt x="85282" y="243692"/>
                      <a:pt x="86911" y="247035"/>
                    </a:cubicBezTo>
                    <a:lnTo>
                      <a:pt x="88728" y="250773"/>
                    </a:lnTo>
                    <a:cubicBezTo>
                      <a:pt x="93983" y="245749"/>
                      <a:pt x="96872" y="238548"/>
                      <a:pt x="100078" y="230550"/>
                    </a:cubicBezTo>
                    <a:cubicBezTo>
                      <a:pt x="105822" y="216217"/>
                      <a:pt x="112963" y="198369"/>
                      <a:pt x="137737" y="197032"/>
                    </a:cubicBezTo>
                    <a:cubicBezTo>
                      <a:pt x="139461" y="196946"/>
                      <a:pt x="141106" y="197383"/>
                      <a:pt x="142495" y="198223"/>
                    </a:cubicBezTo>
                    <a:cubicBezTo>
                      <a:pt x="144321" y="198403"/>
                      <a:pt x="147956" y="198489"/>
                      <a:pt x="151051" y="198369"/>
                    </a:cubicBezTo>
                    <a:cubicBezTo>
                      <a:pt x="154737" y="198232"/>
                      <a:pt x="158063" y="200529"/>
                      <a:pt x="159254" y="204010"/>
                    </a:cubicBezTo>
                    <a:lnTo>
                      <a:pt x="162383" y="213080"/>
                    </a:lnTo>
                    <a:cubicBezTo>
                      <a:pt x="175276" y="221438"/>
                      <a:pt x="183978" y="235368"/>
                      <a:pt x="188281" y="254570"/>
                    </a:cubicBezTo>
                    <a:cubicBezTo>
                      <a:pt x="191958" y="271013"/>
                      <a:pt x="191307" y="286820"/>
                      <a:pt x="190784" y="293421"/>
                    </a:cubicBezTo>
                    <a:lnTo>
                      <a:pt x="197273" y="303211"/>
                    </a:lnTo>
                    <a:cubicBezTo>
                      <a:pt x="209901" y="298753"/>
                      <a:pt x="209686" y="292632"/>
                      <a:pt x="207929" y="284737"/>
                    </a:cubicBezTo>
                    <a:cubicBezTo>
                      <a:pt x="206720" y="279371"/>
                      <a:pt x="204311" y="273181"/>
                      <a:pt x="201748" y="266649"/>
                    </a:cubicBezTo>
                    <a:cubicBezTo>
                      <a:pt x="198696" y="258848"/>
                      <a:pt x="195542" y="250773"/>
                      <a:pt x="193647" y="242286"/>
                    </a:cubicBezTo>
                    <a:cubicBezTo>
                      <a:pt x="190964" y="230302"/>
                      <a:pt x="191452" y="219955"/>
                      <a:pt x="195165" y="210654"/>
                    </a:cubicBezTo>
                    <a:cubicBezTo>
                      <a:pt x="195216" y="210534"/>
                      <a:pt x="195267" y="210422"/>
                      <a:pt x="195327" y="210294"/>
                    </a:cubicBezTo>
                    <a:lnTo>
                      <a:pt x="200385" y="199149"/>
                    </a:lnTo>
                    <a:cubicBezTo>
                      <a:pt x="201620" y="196466"/>
                      <a:pt x="204174" y="194614"/>
                      <a:pt x="207115" y="194306"/>
                    </a:cubicBezTo>
                    <a:lnTo>
                      <a:pt x="211864" y="193800"/>
                    </a:lnTo>
                    <a:lnTo>
                      <a:pt x="210655" y="190439"/>
                    </a:lnTo>
                    <a:cubicBezTo>
                      <a:pt x="209875" y="188296"/>
                      <a:pt x="210012" y="185922"/>
                      <a:pt x="211032" y="183873"/>
                    </a:cubicBezTo>
                    <a:lnTo>
                      <a:pt x="215970" y="173980"/>
                    </a:lnTo>
                    <a:cubicBezTo>
                      <a:pt x="216373" y="173175"/>
                      <a:pt x="216887" y="172455"/>
                      <a:pt x="217530" y="171820"/>
                    </a:cubicBezTo>
                    <a:cubicBezTo>
                      <a:pt x="239218" y="150020"/>
                      <a:pt x="259690" y="157290"/>
                      <a:pt x="276132" y="163110"/>
                    </a:cubicBezTo>
                    <a:cubicBezTo>
                      <a:pt x="286410" y="166754"/>
                      <a:pt x="296191" y="170226"/>
                      <a:pt x="306753" y="167997"/>
                    </a:cubicBezTo>
                    <a:lnTo>
                      <a:pt x="307533" y="163093"/>
                    </a:lnTo>
                    <a:cubicBezTo>
                      <a:pt x="307996" y="160161"/>
                      <a:pt x="309967" y="157701"/>
                      <a:pt x="312711" y="156612"/>
                    </a:cubicBezTo>
                    <a:lnTo>
                      <a:pt x="313534" y="156295"/>
                    </a:lnTo>
                    <a:cubicBezTo>
                      <a:pt x="312136" y="151958"/>
                      <a:pt x="311939" y="147346"/>
                      <a:pt x="311845" y="143068"/>
                    </a:cubicBezTo>
                    <a:cubicBezTo>
                      <a:pt x="311811" y="141894"/>
                      <a:pt x="311776" y="140693"/>
                      <a:pt x="311716" y="139459"/>
                    </a:cubicBezTo>
                    <a:lnTo>
                      <a:pt x="307704" y="134770"/>
                    </a:lnTo>
                    <a:cubicBezTo>
                      <a:pt x="306530" y="133390"/>
                      <a:pt x="305827" y="131666"/>
                      <a:pt x="305716" y="129866"/>
                    </a:cubicBezTo>
                    <a:lnTo>
                      <a:pt x="305510" y="126574"/>
                    </a:lnTo>
                    <a:cubicBezTo>
                      <a:pt x="294417" y="124165"/>
                      <a:pt x="278412" y="127663"/>
                      <a:pt x="262853" y="131067"/>
                    </a:cubicBezTo>
                    <a:cubicBezTo>
                      <a:pt x="235712" y="137016"/>
                      <a:pt x="204946" y="143754"/>
                      <a:pt x="195482" y="116356"/>
                    </a:cubicBezTo>
                    <a:cubicBezTo>
                      <a:pt x="194710" y="114093"/>
                      <a:pt x="194924" y="111615"/>
                      <a:pt x="196099" y="109524"/>
                    </a:cubicBezTo>
                    <a:cubicBezTo>
                      <a:pt x="197265" y="107449"/>
                      <a:pt x="199262" y="105958"/>
                      <a:pt x="201611" y="105443"/>
                    </a:cubicBezTo>
                    <a:cubicBezTo>
                      <a:pt x="217273" y="102023"/>
                      <a:pt x="232241" y="93947"/>
                      <a:pt x="241842" y="83978"/>
                    </a:cubicBezTo>
                    <a:lnTo>
                      <a:pt x="240127" y="79452"/>
                    </a:lnTo>
                    <a:cubicBezTo>
                      <a:pt x="239201" y="76991"/>
                      <a:pt x="239476" y="74248"/>
                      <a:pt x="240890" y="72019"/>
                    </a:cubicBezTo>
                    <a:lnTo>
                      <a:pt x="243951" y="67193"/>
                    </a:lnTo>
                    <a:cubicBezTo>
                      <a:pt x="241833" y="63558"/>
                      <a:pt x="237701" y="62589"/>
                      <a:pt x="229172" y="61286"/>
                    </a:cubicBezTo>
                    <a:cubicBezTo>
                      <a:pt x="227620" y="61055"/>
                      <a:pt x="226043" y="60815"/>
                      <a:pt x="224440" y="60523"/>
                    </a:cubicBezTo>
                    <a:lnTo>
                      <a:pt x="214152" y="64004"/>
                    </a:lnTo>
                    <a:cubicBezTo>
                      <a:pt x="210329" y="65298"/>
                      <a:pt x="206112" y="63687"/>
                      <a:pt x="204148" y="60163"/>
                    </a:cubicBezTo>
                    <a:lnTo>
                      <a:pt x="201448" y="55294"/>
                    </a:lnTo>
                    <a:cubicBezTo>
                      <a:pt x="199117" y="57257"/>
                      <a:pt x="195490" y="59477"/>
                      <a:pt x="189267" y="59400"/>
                    </a:cubicBezTo>
                    <a:cubicBezTo>
                      <a:pt x="186909" y="59366"/>
                      <a:pt x="184680" y="58346"/>
                      <a:pt x="183112" y="56588"/>
                    </a:cubicBezTo>
                    <a:cubicBezTo>
                      <a:pt x="181534" y="54831"/>
                      <a:pt x="180797" y="52482"/>
                      <a:pt x="181054" y="50142"/>
                    </a:cubicBezTo>
                    <a:cubicBezTo>
                      <a:pt x="181620" y="44887"/>
                      <a:pt x="183411" y="40704"/>
                      <a:pt x="184989" y="37018"/>
                    </a:cubicBezTo>
                    <a:cubicBezTo>
                      <a:pt x="185315" y="36246"/>
                      <a:pt x="185623" y="35526"/>
                      <a:pt x="185906" y="34806"/>
                    </a:cubicBezTo>
                    <a:lnTo>
                      <a:pt x="184603" y="34334"/>
                    </a:lnTo>
                    <a:cubicBezTo>
                      <a:pt x="182126" y="33443"/>
                      <a:pt x="180214" y="31420"/>
                      <a:pt x="179434" y="28908"/>
                    </a:cubicBezTo>
                    <a:lnTo>
                      <a:pt x="177608" y="22916"/>
                    </a:lnTo>
                    <a:lnTo>
                      <a:pt x="172027" y="24862"/>
                    </a:lnTo>
                    <a:cubicBezTo>
                      <a:pt x="169233" y="25830"/>
                      <a:pt x="166129" y="25256"/>
                      <a:pt x="163884" y="23336"/>
                    </a:cubicBezTo>
                    <a:lnTo>
                      <a:pt x="158363" y="18655"/>
                    </a:lnTo>
                    <a:cubicBezTo>
                      <a:pt x="149121" y="23619"/>
                      <a:pt x="149962" y="34523"/>
                      <a:pt x="153725" y="54428"/>
                    </a:cubicBezTo>
                    <a:cubicBezTo>
                      <a:pt x="154582" y="58946"/>
                      <a:pt x="155465" y="63618"/>
                      <a:pt x="155971" y="67990"/>
                    </a:cubicBezTo>
                    <a:cubicBezTo>
                      <a:pt x="156460" y="72208"/>
                      <a:pt x="153691" y="76125"/>
                      <a:pt x="149559" y="77103"/>
                    </a:cubicBezTo>
                    <a:cubicBezTo>
                      <a:pt x="145427" y="78063"/>
                      <a:pt x="141209" y="75782"/>
                      <a:pt x="139786" y="71779"/>
                    </a:cubicBezTo>
                    <a:cubicBezTo>
                      <a:pt x="123730" y="27022"/>
                      <a:pt x="113357" y="18569"/>
                      <a:pt x="110588" y="17035"/>
                    </a:cubicBezTo>
                    <a:lnTo>
                      <a:pt x="95578" y="34600"/>
                    </a:lnTo>
                    <a:cubicBezTo>
                      <a:pt x="95175" y="35080"/>
                      <a:pt x="94720" y="35492"/>
                      <a:pt x="94223" y="35860"/>
                    </a:cubicBezTo>
                    <a:lnTo>
                      <a:pt x="78304" y="47767"/>
                    </a:lnTo>
                    <a:cubicBezTo>
                      <a:pt x="86105" y="56846"/>
                      <a:pt x="98861" y="73099"/>
                      <a:pt x="103070" y="86849"/>
                    </a:cubicBezTo>
                    <a:cubicBezTo>
                      <a:pt x="103756" y="89044"/>
                      <a:pt x="103490" y="91401"/>
                      <a:pt x="102367" y="93399"/>
                    </a:cubicBezTo>
                    <a:cubicBezTo>
                      <a:pt x="101244" y="95388"/>
                      <a:pt x="99367" y="96828"/>
                      <a:pt x="97155" y="97411"/>
                    </a:cubicBezTo>
                    <a:cubicBezTo>
                      <a:pt x="96178" y="97659"/>
                      <a:pt x="87511" y="99280"/>
                      <a:pt x="80379" y="99417"/>
                    </a:cubicBezTo>
                    <a:lnTo>
                      <a:pt x="78681" y="132430"/>
                    </a:lnTo>
                    <a:cubicBezTo>
                      <a:pt x="78587" y="134264"/>
                      <a:pt x="77884" y="136030"/>
                      <a:pt x="76684" y="137427"/>
                    </a:cubicBezTo>
                    <a:lnTo>
                      <a:pt x="71086" y="144002"/>
                    </a:lnTo>
                    <a:cubicBezTo>
                      <a:pt x="71386" y="144885"/>
                      <a:pt x="71635" y="145768"/>
                      <a:pt x="71841" y="1466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7361038" y="4344505"/>
              <a:ext cx="69559" cy="71334"/>
              <a:chOff x="7361038" y="4344505"/>
              <a:chExt cx="69559" cy="71334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7369410" y="4352908"/>
                <a:ext cx="52813" cy="54594"/>
              </a:xfrm>
              <a:custGeom>
                <a:avLst/>
                <a:gdLst/>
                <a:ahLst/>
                <a:cxnLst/>
                <a:rect l="l" t="t" r="r" b="b"/>
                <a:pathLst>
                  <a:path w="52813" h="54594" extrusionOk="0">
                    <a:moveTo>
                      <a:pt x="41842" y="17395"/>
                    </a:moveTo>
                    <a:lnTo>
                      <a:pt x="52584" y="20704"/>
                    </a:lnTo>
                    <a:cubicBezTo>
                      <a:pt x="55344" y="39246"/>
                      <a:pt x="32584" y="56966"/>
                      <a:pt x="17239" y="54334"/>
                    </a:cubicBezTo>
                    <a:cubicBezTo>
                      <a:pt x="-15353" y="48744"/>
                      <a:pt x="1509" y="-20804"/>
                      <a:pt x="40762" y="6208"/>
                    </a:cubicBezTo>
                    <a:lnTo>
                      <a:pt x="41842" y="17395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7361038" y="4344505"/>
                <a:ext cx="69559" cy="71334"/>
              </a:xfrm>
              <a:custGeom>
                <a:avLst/>
                <a:gdLst/>
                <a:ahLst/>
                <a:cxnLst/>
                <a:rect l="l" t="t" r="r" b="b"/>
                <a:pathLst>
                  <a:path w="69559" h="71334" extrusionOk="0">
                    <a:moveTo>
                      <a:pt x="991" y="47803"/>
                    </a:moveTo>
                    <a:cubicBezTo>
                      <a:pt x="-2627" y="31644"/>
                      <a:pt x="3931" y="13188"/>
                      <a:pt x="16241" y="4864"/>
                    </a:cubicBezTo>
                    <a:cubicBezTo>
                      <a:pt x="22559" y="594"/>
                      <a:pt x="35838" y="-4695"/>
                      <a:pt x="53875" y="7701"/>
                    </a:cubicBezTo>
                    <a:cubicBezTo>
                      <a:pt x="55915" y="9098"/>
                      <a:pt x="57227" y="11344"/>
                      <a:pt x="57458" y="13805"/>
                    </a:cubicBezTo>
                    <a:lnTo>
                      <a:pt x="58007" y="19428"/>
                    </a:lnTo>
                    <a:lnTo>
                      <a:pt x="63425" y="21100"/>
                    </a:lnTo>
                    <a:cubicBezTo>
                      <a:pt x="66502" y="22052"/>
                      <a:pt x="68757" y="24683"/>
                      <a:pt x="69237" y="27847"/>
                    </a:cubicBezTo>
                    <a:cubicBezTo>
                      <a:pt x="70823" y="38408"/>
                      <a:pt x="66511" y="49561"/>
                      <a:pt x="57432" y="58433"/>
                    </a:cubicBezTo>
                    <a:cubicBezTo>
                      <a:pt x="47805" y="67863"/>
                      <a:pt x="34758" y="72766"/>
                      <a:pt x="24214" y="70966"/>
                    </a:cubicBezTo>
                    <a:cubicBezTo>
                      <a:pt x="12281" y="68934"/>
                      <a:pt x="3828" y="60490"/>
                      <a:pt x="991" y="47803"/>
                    </a:cubicBezTo>
                    <a:close/>
                    <a:moveTo>
                      <a:pt x="41204" y="19514"/>
                    </a:moveTo>
                    <a:cubicBezTo>
                      <a:pt x="35066" y="16128"/>
                      <a:pt x="29837" y="15871"/>
                      <a:pt x="25611" y="18717"/>
                    </a:cubicBezTo>
                    <a:cubicBezTo>
                      <a:pt x="19028" y="23174"/>
                      <a:pt x="15221" y="34816"/>
                      <a:pt x="17313" y="44143"/>
                    </a:cubicBezTo>
                    <a:cubicBezTo>
                      <a:pt x="18650" y="50118"/>
                      <a:pt x="21925" y="53607"/>
                      <a:pt x="27034" y="54490"/>
                    </a:cubicBezTo>
                    <a:cubicBezTo>
                      <a:pt x="32212" y="55381"/>
                      <a:pt x="40073" y="52004"/>
                      <a:pt x="45722" y="46492"/>
                    </a:cubicBezTo>
                    <a:cubicBezTo>
                      <a:pt x="49340" y="42960"/>
                      <a:pt x="51654" y="39042"/>
                      <a:pt x="52486" y="35245"/>
                    </a:cubicBezTo>
                    <a:lnTo>
                      <a:pt x="47745" y="33779"/>
                    </a:lnTo>
                    <a:cubicBezTo>
                      <a:pt x="44522" y="32793"/>
                      <a:pt x="42207" y="29947"/>
                      <a:pt x="41882" y="26578"/>
                    </a:cubicBezTo>
                    <a:lnTo>
                      <a:pt x="41204" y="19514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>
              <a:off x="7399250" y="4238755"/>
              <a:ext cx="70006" cy="72985"/>
              <a:chOff x="7399250" y="4238755"/>
              <a:chExt cx="70006" cy="72985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7407609" y="4247115"/>
                <a:ext cx="53275" cy="56254"/>
              </a:xfrm>
              <a:custGeom>
                <a:avLst/>
                <a:gdLst/>
                <a:ahLst/>
                <a:cxnLst/>
                <a:rect l="l" t="t" r="r" b="b"/>
                <a:pathLst>
                  <a:path w="53275" h="56254" extrusionOk="0">
                    <a:moveTo>
                      <a:pt x="7030" y="33314"/>
                    </a:moveTo>
                    <a:lnTo>
                      <a:pt x="0" y="23979"/>
                    </a:lnTo>
                    <a:cubicBezTo>
                      <a:pt x="489" y="-8468"/>
                      <a:pt x="54564" y="-10071"/>
                      <a:pt x="53252" y="32063"/>
                    </a:cubicBezTo>
                    <a:lnTo>
                      <a:pt x="47217" y="43396"/>
                    </a:lnTo>
                    <a:lnTo>
                      <a:pt x="47251" y="56254"/>
                    </a:lnTo>
                    <a:cubicBezTo>
                      <a:pt x="29687" y="55714"/>
                      <a:pt x="16408" y="48410"/>
                      <a:pt x="1560" y="43627"/>
                    </a:cubicBezTo>
                    <a:lnTo>
                      <a:pt x="7030" y="33314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399250" y="4238755"/>
                <a:ext cx="70006" cy="72985"/>
              </a:xfrm>
              <a:custGeom>
                <a:avLst/>
                <a:gdLst/>
                <a:ahLst/>
                <a:cxnLst/>
                <a:rect l="l" t="t" r="r" b="b"/>
                <a:pathLst>
                  <a:path w="70006" h="72985" extrusionOk="0">
                    <a:moveTo>
                      <a:pt x="1741" y="53821"/>
                    </a:moveTo>
                    <a:cubicBezTo>
                      <a:pt x="1313" y="51884"/>
                      <a:pt x="1570" y="49844"/>
                      <a:pt x="2513" y="48061"/>
                    </a:cubicBezTo>
                    <a:lnTo>
                      <a:pt x="5505" y="42454"/>
                    </a:lnTo>
                    <a:lnTo>
                      <a:pt x="1681" y="37362"/>
                    </a:lnTo>
                    <a:cubicBezTo>
                      <a:pt x="567" y="35888"/>
                      <a:pt x="-25" y="34062"/>
                      <a:pt x="1" y="32202"/>
                    </a:cubicBezTo>
                    <a:cubicBezTo>
                      <a:pt x="258" y="15159"/>
                      <a:pt x="12620" y="1984"/>
                      <a:pt x="30065" y="192"/>
                    </a:cubicBezTo>
                    <a:cubicBezTo>
                      <a:pt x="45366" y="-1394"/>
                      <a:pt x="64055" y="6758"/>
                      <a:pt x="68881" y="28344"/>
                    </a:cubicBezTo>
                    <a:cubicBezTo>
                      <a:pt x="69747" y="32184"/>
                      <a:pt x="70115" y="36342"/>
                      <a:pt x="69978" y="40680"/>
                    </a:cubicBezTo>
                    <a:cubicBezTo>
                      <a:pt x="69935" y="41966"/>
                      <a:pt x="69609" y="43217"/>
                      <a:pt x="69010" y="44349"/>
                    </a:cubicBezTo>
                    <a:lnTo>
                      <a:pt x="63952" y="53847"/>
                    </a:lnTo>
                    <a:lnTo>
                      <a:pt x="63969" y="64623"/>
                    </a:lnTo>
                    <a:cubicBezTo>
                      <a:pt x="63969" y="66886"/>
                      <a:pt x="63069" y="69063"/>
                      <a:pt x="61431" y="70632"/>
                    </a:cubicBezTo>
                    <a:cubicBezTo>
                      <a:pt x="59803" y="72209"/>
                      <a:pt x="57608" y="73058"/>
                      <a:pt x="55345" y="72981"/>
                    </a:cubicBezTo>
                    <a:cubicBezTo>
                      <a:pt x="41158" y="72544"/>
                      <a:pt x="29808" y="68240"/>
                      <a:pt x="18809" y="64083"/>
                    </a:cubicBezTo>
                    <a:cubicBezTo>
                      <a:pt x="14883" y="62591"/>
                      <a:pt x="11179" y="61185"/>
                      <a:pt x="7347" y="59959"/>
                    </a:cubicBezTo>
                    <a:cubicBezTo>
                      <a:pt x="4990" y="59196"/>
                      <a:pt x="3087" y="57439"/>
                      <a:pt x="2170" y="55150"/>
                    </a:cubicBezTo>
                    <a:cubicBezTo>
                      <a:pt x="1981" y="54713"/>
                      <a:pt x="1844" y="54276"/>
                      <a:pt x="1741" y="53821"/>
                    </a:cubicBezTo>
                    <a:close/>
                    <a:moveTo>
                      <a:pt x="52550" y="32004"/>
                    </a:moveTo>
                    <a:cubicBezTo>
                      <a:pt x="49927" y="20312"/>
                      <a:pt x="40223" y="15965"/>
                      <a:pt x="31762" y="16831"/>
                    </a:cubicBezTo>
                    <a:cubicBezTo>
                      <a:pt x="25530" y="17465"/>
                      <a:pt x="18295" y="21289"/>
                      <a:pt x="16949" y="29827"/>
                    </a:cubicBezTo>
                    <a:lnTo>
                      <a:pt x="22075" y="36642"/>
                    </a:lnTo>
                    <a:cubicBezTo>
                      <a:pt x="24038" y="39239"/>
                      <a:pt x="24304" y="42720"/>
                      <a:pt x="22778" y="45600"/>
                    </a:cubicBezTo>
                    <a:lnTo>
                      <a:pt x="21861" y="47341"/>
                    </a:lnTo>
                    <a:cubicBezTo>
                      <a:pt x="22821" y="47709"/>
                      <a:pt x="23790" y="48069"/>
                      <a:pt x="24741" y="48429"/>
                    </a:cubicBezTo>
                    <a:cubicBezTo>
                      <a:pt x="32233" y="51275"/>
                      <a:pt x="39409" y="53984"/>
                      <a:pt x="47227" y="55364"/>
                    </a:cubicBezTo>
                    <a:lnTo>
                      <a:pt x="47227" y="51790"/>
                    </a:lnTo>
                    <a:cubicBezTo>
                      <a:pt x="47210" y="50409"/>
                      <a:pt x="47561" y="49064"/>
                      <a:pt x="48195" y="47846"/>
                    </a:cubicBezTo>
                    <a:lnTo>
                      <a:pt x="53271" y="38305"/>
                    </a:lnTo>
                    <a:cubicBezTo>
                      <a:pt x="53219" y="36059"/>
                      <a:pt x="52988" y="33950"/>
                      <a:pt x="52550" y="3200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" name="Google Shape;22;p2"/>
            <p:cNvSpPr/>
            <p:nvPr/>
          </p:nvSpPr>
          <p:spPr>
            <a:xfrm>
              <a:off x="7435893" y="4454494"/>
              <a:ext cx="71234" cy="164858"/>
            </a:xfrm>
            <a:custGeom>
              <a:avLst/>
              <a:gdLst/>
              <a:ahLst/>
              <a:cxnLst/>
              <a:rect l="l" t="t" r="r" b="b"/>
              <a:pathLst>
                <a:path w="71234" h="164858" extrusionOk="0">
                  <a:moveTo>
                    <a:pt x="1489" y="121240"/>
                  </a:moveTo>
                  <a:cubicBezTo>
                    <a:pt x="1000" y="119045"/>
                    <a:pt x="623" y="116834"/>
                    <a:pt x="383" y="114596"/>
                  </a:cubicBezTo>
                  <a:cubicBezTo>
                    <a:pt x="-3749" y="77057"/>
                    <a:pt x="26384" y="40007"/>
                    <a:pt x="50592" y="10235"/>
                  </a:cubicBezTo>
                  <a:cubicBezTo>
                    <a:pt x="52572" y="7808"/>
                    <a:pt x="54493" y="5434"/>
                    <a:pt x="56353" y="3119"/>
                  </a:cubicBezTo>
                  <a:cubicBezTo>
                    <a:pt x="59250" y="-481"/>
                    <a:pt x="64522" y="-1047"/>
                    <a:pt x="68114" y="1851"/>
                  </a:cubicBezTo>
                  <a:cubicBezTo>
                    <a:pt x="71724" y="4748"/>
                    <a:pt x="72280" y="10020"/>
                    <a:pt x="69374" y="13621"/>
                  </a:cubicBezTo>
                  <a:cubicBezTo>
                    <a:pt x="67506" y="15952"/>
                    <a:pt x="65559" y="18344"/>
                    <a:pt x="63562" y="20788"/>
                  </a:cubicBezTo>
                  <a:cubicBezTo>
                    <a:pt x="41325" y="48142"/>
                    <a:pt x="13636" y="82184"/>
                    <a:pt x="16996" y="112779"/>
                  </a:cubicBezTo>
                  <a:cubicBezTo>
                    <a:pt x="18514" y="126538"/>
                    <a:pt x="26169" y="138693"/>
                    <a:pt x="40391" y="149923"/>
                  </a:cubicBezTo>
                  <a:cubicBezTo>
                    <a:pt x="44017" y="152795"/>
                    <a:pt x="44626" y="158050"/>
                    <a:pt x="41771" y="161685"/>
                  </a:cubicBezTo>
                  <a:cubicBezTo>
                    <a:pt x="38899" y="165303"/>
                    <a:pt x="33644" y="165920"/>
                    <a:pt x="30018" y="163056"/>
                  </a:cubicBezTo>
                  <a:cubicBezTo>
                    <a:pt x="14545" y="150798"/>
                    <a:pt x="4961" y="136765"/>
                    <a:pt x="1489" y="12124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485476" y="4774884"/>
              <a:ext cx="200007" cy="314946"/>
            </a:xfrm>
            <a:custGeom>
              <a:avLst/>
              <a:gdLst/>
              <a:ahLst/>
              <a:cxnLst/>
              <a:rect l="l" t="t" r="r" b="b"/>
              <a:pathLst>
                <a:path w="200007" h="314946" extrusionOk="0">
                  <a:moveTo>
                    <a:pt x="204" y="308394"/>
                  </a:moveTo>
                  <a:cubicBezTo>
                    <a:pt x="-53" y="307237"/>
                    <a:pt x="-79" y="306028"/>
                    <a:pt x="195" y="304794"/>
                  </a:cubicBezTo>
                  <a:cubicBezTo>
                    <a:pt x="24575" y="192588"/>
                    <a:pt x="90618" y="85072"/>
                    <a:pt x="186167" y="2047"/>
                  </a:cubicBezTo>
                  <a:cubicBezTo>
                    <a:pt x="189647" y="-979"/>
                    <a:pt x="194928" y="-610"/>
                    <a:pt x="197963" y="2887"/>
                  </a:cubicBezTo>
                  <a:cubicBezTo>
                    <a:pt x="200980" y="6368"/>
                    <a:pt x="200620" y="11657"/>
                    <a:pt x="197131" y="14692"/>
                  </a:cubicBezTo>
                  <a:cubicBezTo>
                    <a:pt x="104291" y="95359"/>
                    <a:pt x="40160" y="199652"/>
                    <a:pt x="16543" y="308360"/>
                  </a:cubicBezTo>
                  <a:cubicBezTo>
                    <a:pt x="15557" y="312869"/>
                    <a:pt x="11108" y="315732"/>
                    <a:pt x="6590" y="314755"/>
                  </a:cubicBezTo>
                  <a:cubicBezTo>
                    <a:pt x="3298" y="314035"/>
                    <a:pt x="889" y="311472"/>
                    <a:pt x="204" y="30839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668757" y="4695410"/>
              <a:ext cx="161115" cy="96194"/>
            </a:xfrm>
            <a:custGeom>
              <a:avLst/>
              <a:gdLst/>
              <a:ahLst/>
              <a:cxnLst/>
              <a:rect l="l" t="t" r="r" b="b"/>
              <a:pathLst>
                <a:path w="161115" h="96194" extrusionOk="0">
                  <a:moveTo>
                    <a:pt x="211" y="89673"/>
                  </a:moveTo>
                  <a:cubicBezTo>
                    <a:pt x="-295" y="87470"/>
                    <a:pt x="100" y="85087"/>
                    <a:pt x="1480" y="83089"/>
                  </a:cubicBezTo>
                  <a:cubicBezTo>
                    <a:pt x="15950" y="62044"/>
                    <a:pt x="67968" y="38521"/>
                    <a:pt x="109768" y="19601"/>
                  </a:cubicBezTo>
                  <a:cubicBezTo>
                    <a:pt x="126253" y="12152"/>
                    <a:pt x="140492" y="5706"/>
                    <a:pt x="148618" y="1102"/>
                  </a:cubicBezTo>
                  <a:cubicBezTo>
                    <a:pt x="152639" y="-1195"/>
                    <a:pt x="157739" y="219"/>
                    <a:pt x="160020" y="4231"/>
                  </a:cubicBezTo>
                  <a:cubicBezTo>
                    <a:pt x="162309" y="8260"/>
                    <a:pt x="160894" y="13352"/>
                    <a:pt x="156874" y="15641"/>
                  </a:cubicBezTo>
                  <a:cubicBezTo>
                    <a:pt x="148087" y="20622"/>
                    <a:pt x="133522" y="27223"/>
                    <a:pt x="116660" y="34852"/>
                  </a:cubicBezTo>
                  <a:cubicBezTo>
                    <a:pt x="80998" y="50985"/>
                    <a:pt x="27103" y="75374"/>
                    <a:pt x="15265" y="92579"/>
                  </a:cubicBezTo>
                  <a:cubicBezTo>
                    <a:pt x="12650" y="96377"/>
                    <a:pt x="7429" y="97337"/>
                    <a:pt x="3632" y="94722"/>
                  </a:cubicBezTo>
                  <a:cubicBezTo>
                    <a:pt x="1814" y="93488"/>
                    <a:pt x="649" y="91645"/>
                    <a:pt x="211" y="8967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13143" y="4445779"/>
              <a:ext cx="659528" cy="266362"/>
            </a:xfrm>
            <a:custGeom>
              <a:avLst/>
              <a:gdLst/>
              <a:ahLst/>
              <a:cxnLst/>
              <a:rect l="l" t="t" r="r" b="b"/>
              <a:pathLst>
                <a:path w="659528" h="266362" extrusionOk="0">
                  <a:moveTo>
                    <a:pt x="204" y="259821"/>
                  </a:moveTo>
                  <a:cubicBezTo>
                    <a:pt x="-534" y="256546"/>
                    <a:pt x="752" y="253022"/>
                    <a:pt x="3710" y="251042"/>
                  </a:cubicBezTo>
                  <a:cubicBezTo>
                    <a:pt x="98136" y="187897"/>
                    <a:pt x="210796" y="158717"/>
                    <a:pt x="319744" y="130495"/>
                  </a:cubicBezTo>
                  <a:cubicBezTo>
                    <a:pt x="433346" y="101058"/>
                    <a:pt x="550815" y="70642"/>
                    <a:pt x="646262" y="1591"/>
                  </a:cubicBezTo>
                  <a:cubicBezTo>
                    <a:pt x="650008" y="-1118"/>
                    <a:pt x="655237" y="-286"/>
                    <a:pt x="657937" y="3468"/>
                  </a:cubicBezTo>
                  <a:cubicBezTo>
                    <a:pt x="660646" y="7223"/>
                    <a:pt x="659815" y="12444"/>
                    <a:pt x="656060" y="15144"/>
                  </a:cubicBezTo>
                  <a:cubicBezTo>
                    <a:pt x="558068" y="86047"/>
                    <a:pt x="439038" y="116865"/>
                    <a:pt x="323927" y="146689"/>
                  </a:cubicBezTo>
                  <a:cubicBezTo>
                    <a:pt x="216334" y="174567"/>
                    <a:pt x="105080" y="203379"/>
                    <a:pt x="13003" y="264947"/>
                  </a:cubicBezTo>
                  <a:cubicBezTo>
                    <a:pt x="9171" y="267518"/>
                    <a:pt x="3967" y="266490"/>
                    <a:pt x="1404" y="262649"/>
                  </a:cubicBezTo>
                  <a:cubicBezTo>
                    <a:pt x="821" y="261758"/>
                    <a:pt x="418" y="260806"/>
                    <a:pt x="204" y="25982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402883" y="4331241"/>
              <a:ext cx="65185" cy="47426"/>
            </a:xfrm>
            <a:custGeom>
              <a:avLst/>
              <a:gdLst/>
              <a:ahLst/>
              <a:cxnLst/>
              <a:rect l="l" t="t" r="r" b="b"/>
              <a:pathLst>
                <a:path w="65185" h="47426" extrusionOk="0">
                  <a:moveTo>
                    <a:pt x="208" y="40888"/>
                  </a:moveTo>
                  <a:cubicBezTo>
                    <a:pt x="-314" y="38599"/>
                    <a:pt x="140" y="36104"/>
                    <a:pt x="1649" y="34073"/>
                  </a:cubicBezTo>
                  <a:cubicBezTo>
                    <a:pt x="9433" y="23580"/>
                    <a:pt x="20551" y="18899"/>
                    <a:pt x="30384" y="14785"/>
                  </a:cubicBezTo>
                  <a:cubicBezTo>
                    <a:pt x="38211" y="11484"/>
                    <a:pt x="45600" y="8381"/>
                    <a:pt x="50563" y="2800"/>
                  </a:cubicBezTo>
                  <a:cubicBezTo>
                    <a:pt x="53641" y="-646"/>
                    <a:pt x="58921" y="-955"/>
                    <a:pt x="62385" y="2114"/>
                  </a:cubicBezTo>
                  <a:cubicBezTo>
                    <a:pt x="65831" y="5183"/>
                    <a:pt x="66140" y="10473"/>
                    <a:pt x="63071" y="13927"/>
                  </a:cubicBezTo>
                  <a:cubicBezTo>
                    <a:pt x="55587" y="22337"/>
                    <a:pt x="46080" y="26323"/>
                    <a:pt x="36864" y="30198"/>
                  </a:cubicBezTo>
                  <a:cubicBezTo>
                    <a:pt x="28275" y="33824"/>
                    <a:pt x="20139" y="37236"/>
                    <a:pt x="15090" y="44042"/>
                  </a:cubicBezTo>
                  <a:cubicBezTo>
                    <a:pt x="12339" y="47754"/>
                    <a:pt x="7092" y="48535"/>
                    <a:pt x="3389" y="45774"/>
                  </a:cubicBezTo>
                  <a:cubicBezTo>
                    <a:pt x="1692" y="44531"/>
                    <a:pt x="620" y="42774"/>
                    <a:pt x="208" y="4088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107604" y="4029901"/>
              <a:ext cx="409348" cy="219808"/>
            </a:xfrm>
            <a:custGeom>
              <a:avLst/>
              <a:gdLst/>
              <a:ahLst/>
              <a:cxnLst/>
              <a:rect l="l" t="t" r="r" b="b"/>
              <a:pathLst>
                <a:path w="409348" h="219808" extrusionOk="0">
                  <a:moveTo>
                    <a:pt x="2076" y="115777"/>
                  </a:moveTo>
                  <a:cubicBezTo>
                    <a:pt x="-2167" y="96814"/>
                    <a:pt x="87" y="77183"/>
                    <a:pt x="8900" y="58589"/>
                  </a:cubicBezTo>
                  <a:cubicBezTo>
                    <a:pt x="22719" y="29417"/>
                    <a:pt x="51162" y="6683"/>
                    <a:pt x="79632" y="2054"/>
                  </a:cubicBezTo>
                  <a:cubicBezTo>
                    <a:pt x="196218" y="-16917"/>
                    <a:pt x="306520" y="99583"/>
                    <a:pt x="387050" y="184657"/>
                  </a:cubicBezTo>
                  <a:cubicBezTo>
                    <a:pt x="393968" y="191961"/>
                    <a:pt x="400629" y="198990"/>
                    <a:pt x="407024" y="205651"/>
                  </a:cubicBezTo>
                  <a:cubicBezTo>
                    <a:pt x="410222" y="208985"/>
                    <a:pt x="410101" y="214275"/>
                    <a:pt x="406775" y="217481"/>
                  </a:cubicBezTo>
                  <a:cubicBezTo>
                    <a:pt x="403441" y="220678"/>
                    <a:pt x="398151" y="220567"/>
                    <a:pt x="394954" y="217241"/>
                  </a:cubicBezTo>
                  <a:cubicBezTo>
                    <a:pt x="388525" y="210563"/>
                    <a:pt x="381847" y="203499"/>
                    <a:pt x="374903" y="196161"/>
                  </a:cubicBezTo>
                  <a:cubicBezTo>
                    <a:pt x="296936" y="113805"/>
                    <a:pt x="190157" y="1017"/>
                    <a:pt x="82315" y="18564"/>
                  </a:cubicBezTo>
                  <a:cubicBezTo>
                    <a:pt x="59383" y="22302"/>
                    <a:pt x="35406" y="41702"/>
                    <a:pt x="24013" y="65747"/>
                  </a:cubicBezTo>
                  <a:cubicBezTo>
                    <a:pt x="16538" y="81521"/>
                    <a:pt x="10975" y="106098"/>
                    <a:pt x="26928" y="133659"/>
                  </a:cubicBezTo>
                  <a:cubicBezTo>
                    <a:pt x="29242" y="137662"/>
                    <a:pt x="27871" y="142789"/>
                    <a:pt x="23876" y="145095"/>
                  </a:cubicBezTo>
                  <a:cubicBezTo>
                    <a:pt x="19873" y="147400"/>
                    <a:pt x="14755" y="146046"/>
                    <a:pt x="12449" y="142043"/>
                  </a:cubicBezTo>
                  <a:cubicBezTo>
                    <a:pt x="7545" y="133556"/>
                    <a:pt x="4082" y="124735"/>
                    <a:pt x="2076" y="11577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97646" y="3839778"/>
              <a:ext cx="135217" cy="391323"/>
            </a:xfrm>
            <a:custGeom>
              <a:avLst/>
              <a:gdLst/>
              <a:ahLst/>
              <a:cxnLst/>
              <a:rect l="l" t="t" r="r" b="b"/>
              <a:pathLst>
                <a:path w="135217" h="391323" extrusionOk="0">
                  <a:moveTo>
                    <a:pt x="3217" y="92436"/>
                  </a:moveTo>
                  <a:cubicBezTo>
                    <a:pt x="-3916" y="60572"/>
                    <a:pt x="765" y="32514"/>
                    <a:pt x="17746" y="15352"/>
                  </a:cubicBezTo>
                  <a:cubicBezTo>
                    <a:pt x="39898" y="-7022"/>
                    <a:pt x="77986" y="-4854"/>
                    <a:pt x="122237" y="21293"/>
                  </a:cubicBezTo>
                  <a:cubicBezTo>
                    <a:pt x="126214" y="23641"/>
                    <a:pt x="127526" y="28776"/>
                    <a:pt x="125194" y="32762"/>
                  </a:cubicBezTo>
                  <a:cubicBezTo>
                    <a:pt x="122845" y="36732"/>
                    <a:pt x="117702" y="38052"/>
                    <a:pt x="113733" y="35703"/>
                  </a:cubicBezTo>
                  <a:cubicBezTo>
                    <a:pt x="76606" y="13766"/>
                    <a:pt x="45959" y="10628"/>
                    <a:pt x="29637" y="27122"/>
                  </a:cubicBezTo>
                  <a:cubicBezTo>
                    <a:pt x="9097" y="47867"/>
                    <a:pt x="13983" y="95719"/>
                    <a:pt x="41278" y="140870"/>
                  </a:cubicBezTo>
                  <a:cubicBezTo>
                    <a:pt x="83129" y="210136"/>
                    <a:pt x="106601" y="287614"/>
                    <a:pt x="125460" y="349868"/>
                  </a:cubicBezTo>
                  <a:cubicBezTo>
                    <a:pt x="128701" y="360549"/>
                    <a:pt x="131795" y="370776"/>
                    <a:pt x="134830" y="380437"/>
                  </a:cubicBezTo>
                  <a:cubicBezTo>
                    <a:pt x="136219" y="384861"/>
                    <a:pt x="133758" y="389550"/>
                    <a:pt x="129352" y="390939"/>
                  </a:cubicBezTo>
                  <a:cubicBezTo>
                    <a:pt x="124946" y="392319"/>
                    <a:pt x="120240" y="389867"/>
                    <a:pt x="118868" y="385461"/>
                  </a:cubicBezTo>
                  <a:cubicBezTo>
                    <a:pt x="115816" y="375731"/>
                    <a:pt x="112696" y="365453"/>
                    <a:pt x="109438" y="354711"/>
                  </a:cubicBezTo>
                  <a:cubicBezTo>
                    <a:pt x="90853" y="293358"/>
                    <a:pt x="67724" y="217003"/>
                    <a:pt x="26945" y="149529"/>
                  </a:cubicBezTo>
                  <a:cubicBezTo>
                    <a:pt x="15235" y="130138"/>
                    <a:pt x="7297" y="110661"/>
                    <a:pt x="3217" y="9243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507258" y="3859575"/>
              <a:ext cx="312462" cy="196098"/>
            </a:xfrm>
            <a:custGeom>
              <a:avLst/>
              <a:gdLst/>
              <a:ahLst/>
              <a:cxnLst/>
              <a:rect l="l" t="t" r="r" b="b"/>
              <a:pathLst>
                <a:path w="312462" h="196098" extrusionOk="0">
                  <a:moveTo>
                    <a:pt x="212" y="10549"/>
                  </a:moveTo>
                  <a:cubicBezTo>
                    <a:pt x="152" y="10292"/>
                    <a:pt x="118" y="10026"/>
                    <a:pt x="66" y="9751"/>
                  </a:cubicBezTo>
                  <a:cubicBezTo>
                    <a:pt x="-508" y="5182"/>
                    <a:pt x="2732" y="982"/>
                    <a:pt x="7318" y="407"/>
                  </a:cubicBezTo>
                  <a:cubicBezTo>
                    <a:pt x="23932" y="-1701"/>
                    <a:pt x="41342" y="4831"/>
                    <a:pt x="54047" y="9597"/>
                  </a:cubicBezTo>
                  <a:cubicBezTo>
                    <a:pt x="59062" y="11475"/>
                    <a:pt x="63802" y="13249"/>
                    <a:pt x="66872" y="13866"/>
                  </a:cubicBezTo>
                  <a:cubicBezTo>
                    <a:pt x="89923" y="18461"/>
                    <a:pt x="107977" y="14338"/>
                    <a:pt x="125439" y="10334"/>
                  </a:cubicBezTo>
                  <a:cubicBezTo>
                    <a:pt x="145713" y="5705"/>
                    <a:pt x="164873" y="1325"/>
                    <a:pt x="186844" y="12178"/>
                  </a:cubicBezTo>
                  <a:cubicBezTo>
                    <a:pt x="217911" y="27514"/>
                    <a:pt x="221057" y="54406"/>
                    <a:pt x="224092" y="80406"/>
                  </a:cubicBezTo>
                  <a:cubicBezTo>
                    <a:pt x="226183" y="98357"/>
                    <a:pt x="228360" y="116925"/>
                    <a:pt x="239359" y="133693"/>
                  </a:cubicBezTo>
                  <a:cubicBezTo>
                    <a:pt x="247708" y="146431"/>
                    <a:pt x="259170" y="152655"/>
                    <a:pt x="276512" y="162085"/>
                  </a:cubicBezTo>
                  <a:cubicBezTo>
                    <a:pt x="285736" y="167091"/>
                    <a:pt x="296221" y="172775"/>
                    <a:pt x="308591" y="180670"/>
                  </a:cubicBezTo>
                  <a:cubicBezTo>
                    <a:pt x="312491" y="183165"/>
                    <a:pt x="313631" y="188334"/>
                    <a:pt x="311153" y="192226"/>
                  </a:cubicBezTo>
                  <a:cubicBezTo>
                    <a:pt x="308676" y="196126"/>
                    <a:pt x="303507" y="197266"/>
                    <a:pt x="299598" y="194789"/>
                  </a:cubicBezTo>
                  <a:cubicBezTo>
                    <a:pt x="287708" y="187202"/>
                    <a:pt x="277515" y="181664"/>
                    <a:pt x="268531" y="176778"/>
                  </a:cubicBezTo>
                  <a:cubicBezTo>
                    <a:pt x="249655" y="166542"/>
                    <a:pt x="236024" y="159127"/>
                    <a:pt x="225360" y="142865"/>
                  </a:cubicBezTo>
                  <a:cubicBezTo>
                    <a:pt x="212193" y="122806"/>
                    <a:pt x="209689" y="101306"/>
                    <a:pt x="207478" y="82352"/>
                  </a:cubicBezTo>
                  <a:cubicBezTo>
                    <a:pt x="204606" y="57860"/>
                    <a:pt x="202352" y="38495"/>
                    <a:pt x="179437" y="27188"/>
                  </a:cubicBezTo>
                  <a:cubicBezTo>
                    <a:pt x="162798" y="18976"/>
                    <a:pt x="147959" y="22353"/>
                    <a:pt x="129177" y="26656"/>
                  </a:cubicBezTo>
                  <a:cubicBezTo>
                    <a:pt x="110883" y="30823"/>
                    <a:pt x="90155" y="35563"/>
                    <a:pt x="63614" y="30274"/>
                  </a:cubicBezTo>
                  <a:cubicBezTo>
                    <a:pt x="59208" y="29391"/>
                    <a:pt x="54107" y="27479"/>
                    <a:pt x="48175" y="25259"/>
                  </a:cubicBezTo>
                  <a:cubicBezTo>
                    <a:pt x="36482" y="20861"/>
                    <a:pt x="21926" y="15409"/>
                    <a:pt x="9427" y="16995"/>
                  </a:cubicBezTo>
                  <a:cubicBezTo>
                    <a:pt x="5116" y="17552"/>
                    <a:pt x="1146" y="14706"/>
                    <a:pt x="212" y="10549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622460" y="4037648"/>
              <a:ext cx="278911" cy="238997"/>
            </a:xfrm>
            <a:custGeom>
              <a:avLst/>
              <a:gdLst/>
              <a:ahLst/>
              <a:cxnLst/>
              <a:rect l="l" t="t" r="r" b="b"/>
              <a:pathLst>
                <a:path w="278911" h="238997" extrusionOk="0">
                  <a:moveTo>
                    <a:pt x="199" y="232442"/>
                  </a:moveTo>
                  <a:cubicBezTo>
                    <a:pt x="-161" y="230831"/>
                    <a:pt x="-42" y="229091"/>
                    <a:pt x="636" y="227445"/>
                  </a:cubicBezTo>
                  <a:cubicBezTo>
                    <a:pt x="5676" y="215212"/>
                    <a:pt x="12466" y="207762"/>
                    <a:pt x="25719" y="199961"/>
                  </a:cubicBezTo>
                  <a:cubicBezTo>
                    <a:pt x="47339" y="187240"/>
                    <a:pt x="78800" y="179704"/>
                    <a:pt x="112113" y="171715"/>
                  </a:cubicBezTo>
                  <a:cubicBezTo>
                    <a:pt x="160967" y="159996"/>
                    <a:pt x="216363" y="146717"/>
                    <a:pt x="243409" y="114656"/>
                  </a:cubicBezTo>
                  <a:cubicBezTo>
                    <a:pt x="262611" y="91888"/>
                    <a:pt x="267669" y="62527"/>
                    <a:pt x="256028" y="41584"/>
                  </a:cubicBezTo>
                  <a:cubicBezTo>
                    <a:pt x="245123" y="22005"/>
                    <a:pt x="221103" y="13381"/>
                    <a:pt x="190122" y="17933"/>
                  </a:cubicBezTo>
                  <a:cubicBezTo>
                    <a:pt x="185562" y="18602"/>
                    <a:pt x="181310" y="15438"/>
                    <a:pt x="180632" y="10869"/>
                  </a:cubicBezTo>
                  <a:cubicBezTo>
                    <a:pt x="179964" y="6300"/>
                    <a:pt x="183119" y="2056"/>
                    <a:pt x="187688" y="1379"/>
                  </a:cubicBezTo>
                  <a:cubicBezTo>
                    <a:pt x="225929" y="-4236"/>
                    <a:pt x="256165" y="7457"/>
                    <a:pt x="270653" y="33449"/>
                  </a:cubicBezTo>
                  <a:cubicBezTo>
                    <a:pt x="285654" y="60427"/>
                    <a:pt x="279859" y="97400"/>
                    <a:pt x="256199" y="125440"/>
                  </a:cubicBezTo>
                  <a:cubicBezTo>
                    <a:pt x="225621" y="161702"/>
                    <a:pt x="167388" y="175667"/>
                    <a:pt x="116004" y="187994"/>
                  </a:cubicBezTo>
                  <a:cubicBezTo>
                    <a:pt x="83961" y="195683"/>
                    <a:pt x="53683" y="202936"/>
                    <a:pt x="34206" y="214389"/>
                  </a:cubicBezTo>
                  <a:cubicBezTo>
                    <a:pt x="22881" y="221058"/>
                    <a:pt x="19350" y="225970"/>
                    <a:pt x="16118" y="233805"/>
                  </a:cubicBezTo>
                  <a:cubicBezTo>
                    <a:pt x="14360" y="238092"/>
                    <a:pt x="9474" y="240123"/>
                    <a:pt x="5205" y="238366"/>
                  </a:cubicBezTo>
                  <a:cubicBezTo>
                    <a:pt x="2565" y="237286"/>
                    <a:pt x="782" y="235023"/>
                    <a:pt x="199" y="23244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658942" y="4270790"/>
              <a:ext cx="324544" cy="152813"/>
            </a:xfrm>
            <a:custGeom>
              <a:avLst/>
              <a:gdLst/>
              <a:ahLst/>
              <a:cxnLst/>
              <a:rect l="l" t="t" r="r" b="b"/>
              <a:pathLst>
                <a:path w="324544" h="152813" extrusionOk="0">
                  <a:moveTo>
                    <a:pt x="201" y="19711"/>
                  </a:moveTo>
                  <a:cubicBezTo>
                    <a:pt x="-742" y="15494"/>
                    <a:pt x="1710" y="11182"/>
                    <a:pt x="5910" y="9896"/>
                  </a:cubicBezTo>
                  <a:cubicBezTo>
                    <a:pt x="112535" y="-22723"/>
                    <a:pt x="271109" y="26398"/>
                    <a:pt x="323779" y="140952"/>
                  </a:cubicBezTo>
                  <a:cubicBezTo>
                    <a:pt x="325708" y="145153"/>
                    <a:pt x="323864" y="150116"/>
                    <a:pt x="319673" y="152045"/>
                  </a:cubicBezTo>
                  <a:cubicBezTo>
                    <a:pt x="315472" y="153974"/>
                    <a:pt x="310508" y="152148"/>
                    <a:pt x="308571" y="147939"/>
                  </a:cubicBezTo>
                  <a:cubicBezTo>
                    <a:pt x="259399" y="40980"/>
                    <a:pt x="110812" y="-4712"/>
                    <a:pt x="10822" y="25892"/>
                  </a:cubicBezTo>
                  <a:cubicBezTo>
                    <a:pt x="6399" y="27238"/>
                    <a:pt x="1727" y="24752"/>
                    <a:pt x="373" y="20337"/>
                  </a:cubicBezTo>
                  <a:cubicBezTo>
                    <a:pt x="295" y="20132"/>
                    <a:pt x="252" y="19934"/>
                    <a:pt x="201" y="1971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26789" y="4368205"/>
              <a:ext cx="244906" cy="244383"/>
            </a:xfrm>
            <a:custGeom>
              <a:avLst/>
              <a:gdLst/>
              <a:ahLst/>
              <a:cxnLst/>
              <a:rect l="l" t="t" r="r" b="b"/>
              <a:pathLst>
                <a:path w="244906" h="244383" extrusionOk="0">
                  <a:moveTo>
                    <a:pt x="197" y="10198"/>
                  </a:moveTo>
                  <a:cubicBezTo>
                    <a:pt x="-171" y="8510"/>
                    <a:pt x="-34" y="6718"/>
                    <a:pt x="703" y="5012"/>
                  </a:cubicBezTo>
                  <a:cubicBezTo>
                    <a:pt x="2563" y="777"/>
                    <a:pt x="7501" y="-1152"/>
                    <a:pt x="11727" y="709"/>
                  </a:cubicBezTo>
                  <a:cubicBezTo>
                    <a:pt x="100221" y="39525"/>
                    <a:pt x="210815" y="128927"/>
                    <a:pt x="244496" y="233452"/>
                  </a:cubicBezTo>
                  <a:cubicBezTo>
                    <a:pt x="245928" y="237850"/>
                    <a:pt x="243493" y="242565"/>
                    <a:pt x="239095" y="243979"/>
                  </a:cubicBezTo>
                  <a:cubicBezTo>
                    <a:pt x="234698" y="245393"/>
                    <a:pt x="229983" y="242976"/>
                    <a:pt x="228560" y="238587"/>
                  </a:cubicBezTo>
                  <a:cubicBezTo>
                    <a:pt x="196473" y="138966"/>
                    <a:pt x="90165" y="53387"/>
                    <a:pt x="4998" y="16019"/>
                  </a:cubicBezTo>
                  <a:cubicBezTo>
                    <a:pt x="2460" y="14922"/>
                    <a:pt x="763" y="12702"/>
                    <a:pt x="197" y="1019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54959" y="4406882"/>
              <a:ext cx="51885" cy="205711"/>
            </a:xfrm>
            <a:custGeom>
              <a:avLst/>
              <a:gdLst/>
              <a:ahLst/>
              <a:cxnLst/>
              <a:rect l="l" t="t" r="r" b="b"/>
              <a:pathLst>
                <a:path w="51885" h="205711" extrusionOk="0">
                  <a:moveTo>
                    <a:pt x="202" y="199182"/>
                  </a:moveTo>
                  <a:cubicBezTo>
                    <a:pt x="-398" y="196490"/>
                    <a:pt x="339" y="193558"/>
                    <a:pt x="2431" y="191458"/>
                  </a:cubicBezTo>
                  <a:cubicBezTo>
                    <a:pt x="44625" y="148921"/>
                    <a:pt x="43664" y="56329"/>
                    <a:pt x="13318" y="13184"/>
                  </a:cubicBezTo>
                  <a:cubicBezTo>
                    <a:pt x="10660" y="9404"/>
                    <a:pt x="11560" y="4183"/>
                    <a:pt x="15350" y="1534"/>
                  </a:cubicBezTo>
                  <a:cubicBezTo>
                    <a:pt x="19121" y="-1140"/>
                    <a:pt x="24351" y="-223"/>
                    <a:pt x="26991" y="3549"/>
                  </a:cubicBezTo>
                  <a:cubicBezTo>
                    <a:pt x="61624" y="52780"/>
                    <a:pt x="62558" y="154587"/>
                    <a:pt x="14295" y="203237"/>
                  </a:cubicBezTo>
                  <a:cubicBezTo>
                    <a:pt x="11046" y="206520"/>
                    <a:pt x="5740" y="206537"/>
                    <a:pt x="2465" y="203288"/>
                  </a:cubicBezTo>
                  <a:cubicBezTo>
                    <a:pt x="1291" y="202105"/>
                    <a:pt x="536" y="200682"/>
                    <a:pt x="202" y="19918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98446" y="4038933"/>
              <a:ext cx="221284" cy="208073"/>
            </a:xfrm>
            <a:custGeom>
              <a:avLst/>
              <a:gdLst/>
              <a:ahLst/>
              <a:cxnLst/>
              <a:rect l="l" t="t" r="r" b="b"/>
              <a:pathLst>
                <a:path w="221284" h="208073" extrusionOk="0">
                  <a:moveTo>
                    <a:pt x="201" y="201540"/>
                  </a:moveTo>
                  <a:cubicBezTo>
                    <a:pt x="-322" y="199199"/>
                    <a:pt x="167" y="196653"/>
                    <a:pt x="1753" y="194596"/>
                  </a:cubicBezTo>
                  <a:cubicBezTo>
                    <a:pt x="45996" y="137323"/>
                    <a:pt x="115587" y="54950"/>
                    <a:pt x="208736" y="1123"/>
                  </a:cubicBezTo>
                  <a:cubicBezTo>
                    <a:pt x="212748" y="-1191"/>
                    <a:pt x="217849" y="189"/>
                    <a:pt x="220163" y="4184"/>
                  </a:cubicBezTo>
                  <a:cubicBezTo>
                    <a:pt x="222469" y="8187"/>
                    <a:pt x="221106" y="13296"/>
                    <a:pt x="217111" y="15602"/>
                  </a:cubicBezTo>
                  <a:cubicBezTo>
                    <a:pt x="147220" y="56004"/>
                    <a:pt x="84880" y="114357"/>
                    <a:pt x="14997" y="204814"/>
                  </a:cubicBezTo>
                  <a:cubicBezTo>
                    <a:pt x="12168" y="208483"/>
                    <a:pt x="6922" y="209152"/>
                    <a:pt x="3261" y="206323"/>
                  </a:cubicBezTo>
                  <a:cubicBezTo>
                    <a:pt x="1642" y="205089"/>
                    <a:pt x="621" y="203383"/>
                    <a:pt x="201" y="20154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725068" y="4332971"/>
              <a:ext cx="258415" cy="90635"/>
            </a:xfrm>
            <a:custGeom>
              <a:avLst/>
              <a:gdLst/>
              <a:ahLst/>
              <a:cxnLst/>
              <a:rect l="l" t="t" r="r" b="b"/>
              <a:pathLst>
                <a:path w="258415" h="90635" extrusionOk="0">
                  <a:moveTo>
                    <a:pt x="195" y="10371"/>
                  </a:moveTo>
                  <a:cubicBezTo>
                    <a:pt x="92" y="9882"/>
                    <a:pt x="15" y="9385"/>
                    <a:pt x="6" y="8854"/>
                  </a:cubicBezTo>
                  <a:cubicBezTo>
                    <a:pt x="-174" y="4242"/>
                    <a:pt x="3427" y="358"/>
                    <a:pt x="8048" y="178"/>
                  </a:cubicBezTo>
                  <a:cubicBezTo>
                    <a:pt x="90670" y="-2951"/>
                    <a:pt x="191354" y="35600"/>
                    <a:pt x="254490" y="75179"/>
                  </a:cubicBezTo>
                  <a:cubicBezTo>
                    <a:pt x="258407" y="77622"/>
                    <a:pt x="259590" y="82800"/>
                    <a:pt x="257139" y="86709"/>
                  </a:cubicBezTo>
                  <a:cubicBezTo>
                    <a:pt x="254678" y="90627"/>
                    <a:pt x="249518" y="91810"/>
                    <a:pt x="245600" y="89358"/>
                  </a:cubicBezTo>
                  <a:cubicBezTo>
                    <a:pt x="186613" y="52376"/>
                    <a:pt x="87317" y="13920"/>
                    <a:pt x="8682" y="16903"/>
                  </a:cubicBezTo>
                  <a:cubicBezTo>
                    <a:pt x="4576" y="17058"/>
                    <a:pt x="1061" y="14246"/>
                    <a:pt x="195" y="1037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629518" y="4391410"/>
              <a:ext cx="342173" cy="231787"/>
            </a:xfrm>
            <a:custGeom>
              <a:avLst/>
              <a:gdLst/>
              <a:ahLst/>
              <a:cxnLst/>
              <a:rect l="l" t="t" r="r" b="b"/>
              <a:pathLst>
                <a:path w="342173" h="231787" extrusionOk="0">
                  <a:moveTo>
                    <a:pt x="196" y="10199"/>
                  </a:moveTo>
                  <a:cubicBezTo>
                    <a:pt x="16" y="9376"/>
                    <a:pt x="-44" y="8528"/>
                    <a:pt x="33" y="7645"/>
                  </a:cubicBezTo>
                  <a:cubicBezTo>
                    <a:pt x="427" y="3050"/>
                    <a:pt x="4482" y="-371"/>
                    <a:pt x="9085" y="32"/>
                  </a:cubicBezTo>
                  <a:cubicBezTo>
                    <a:pt x="83400" y="6444"/>
                    <a:pt x="188585" y="43804"/>
                    <a:pt x="245866" y="102748"/>
                  </a:cubicBezTo>
                  <a:cubicBezTo>
                    <a:pt x="260628" y="117964"/>
                    <a:pt x="278279" y="138375"/>
                    <a:pt x="283671" y="161470"/>
                  </a:cubicBezTo>
                  <a:cubicBezTo>
                    <a:pt x="285180" y="167899"/>
                    <a:pt x="286217" y="174509"/>
                    <a:pt x="287220" y="180921"/>
                  </a:cubicBezTo>
                  <a:cubicBezTo>
                    <a:pt x="289518" y="195571"/>
                    <a:pt x="291892" y="210693"/>
                    <a:pt x="298965" y="214105"/>
                  </a:cubicBezTo>
                  <a:cubicBezTo>
                    <a:pt x="302822" y="215965"/>
                    <a:pt x="311292" y="215991"/>
                    <a:pt x="329663" y="205532"/>
                  </a:cubicBezTo>
                  <a:cubicBezTo>
                    <a:pt x="333683" y="203244"/>
                    <a:pt x="338784" y="204649"/>
                    <a:pt x="341081" y="208661"/>
                  </a:cubicBezTo>
                  <a:cubicBezTo>
                    <a:pt x="343362" y="212682"/>
                    <a:pt x="341956" y="217782"/>
                    <a:pt x="337944" y="220071"/>
                  </a:cubicBezTo>
                  <a:cubicBezTo>
                    <a:pt x="317576" y="231670"/>
                    <a:pt x="302874" y="234559"/>
                    <a:pt x="291695" y="229175"/>
                  </a:cubicBezTo>
                  <a:cubicBezTo>
                    <a:pt x="276719" y="221966"/>
                    <a:pt x="273658" y="202420"/>
                    <a:pt x="270693" y="183518"/>
                  </a:cubicBezTo>
                  <a:cubicBezTo>
                    <a:pt x="269741" y="177406"/>
                    <a:pt x="268729" y="171062"/>
                    <a:pt x="267375" y="165284"/>
                  </a:cubicBezTo>
                  <a:cubicBezTo>
                    <a:pt x="262909" y="146193"/>
                    <a:pt x="247118" y="128063"/>
                    <a:pt x="233857" y="114406"/>
                  </a:cubicBezTo>
                  <a:cubicBezTo>
                    <a:pt x="179429" y="58394"/>
                    <a:pt x="78866" y="22844"/>
                    <a:pt x="7637" y="16680"/>
                  </a:cubicBezTo>
                  <a:cubicBezTo>
                    <a:pt x="3925" y="16380"/>
                    <a:pt x="976" y="13663"/>
                    <a:pt x="196" y="10199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07271" y="3859915"/>
              <a:ext cx="90271" cy="377591"/>
            </a:xfrm>
            <a:custGeom>
              <a:avLst/>
              <a:gdLst/>
              <a:ahLst/>
              <a:cxnLst/>
              <a:rect l="l" t="t" r="r" b="b"/>
              <a:pathLst>
                <a:path w="90271" h="377591" extrusionOk="0">
                  <a:moveTo>
                    <a:pt x="73219" y="371050"/>
                  </a:moveTo>
                  <a:cubicBezTo>
                    <a:pt x="73065" y="370348"/>
                    <a:pt x="72997" y="369610"/>
                    <a:pt x="73031" y="368847"/>
                  </a:cubicBezTo>
                  <a:cubicBezTo>
                    <a:pt x="78372" y="250950"/>
                    <a:pt x="40549" y="134527"/>
                    <a:pt x="3979" y="21935"/>
                  </a:cubicBezTo>
                  <a:lnTo>
                    <a:pt x="413" y="10954"/>
                  </a:lnTo>
                  <a:cubicBezTo>
                    <a:pt x="-1019" y="6548"/>
                    <a:pt x="1390" y="1841"/>
                    <a:pt x="5788" y="410"/>
                  </a:cubicBezTo>
                  <a:cubicBezTo>
                    <a:pt x="10186" y="-1013"/>
                    <a:pt x="14901" y="1387"/>
                    <a:pt x="16324" y="5785"/>
                  </a:cubicBezTo>
                  <a:lnTo>
                    <a:pt x="19881" y="16766"/>
                  </a:lnTo>
                  <a:cubicBezTo>
                    <a:pt x="56923" y="130772"/>
                    <a:pt x="95216" y="248661"/>
                    <a:pt x="89747" y="369610"/>
                  </a:cubicBezTo>
                  <a:cubicBezTo>
                    <a:pt x="89533" y="374214"/>
                    <a:pt x="85632" y="377797"/>
                    <a:pt x="81003" y="377583"/>
                  </a:cubicBezTo>
                  <a:cubicBezTo>
                    <a:pt x="77154" y="377411"/>
                    <a:pt x="74034" y="374651"/>
                    <a:pt x="73219" y="37105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519923" y="4501100"/>
              <a:ext cx="96067" cy="276421"/>
            </a:xfrm>
            <a:custGeom>
              <a:avLst/>
              <a:gdLst/>
              <a:ahLst/>
              <a:cxnLst/>
              <a:rect l="l" t="t" r="r" b="b"/>
              <a:pathLst>
                <a:path w="96067" h="276421" extrusionOk="0">
                  <a:moveTo>
                    <a:pt x="200" y="269864"/>
                  </a:moveTo>
                  <a:cubicBezTo>
                    <a:pt x="-237" y="267884"/>
                    <a:pt x="28" y="265724"/>
                    <a:pt x="1135" y="263838"/>
                  </a:cubicBezTo>
                  <a:cubicBezTo>
                    <a:pt x="37773" y="200950"/>
                    <a:pt x="77935" y="83232"/>
                    <a:pt x="79332" y="8206"/>
                  </a:cubicBezTo>
                  <a:cubicBezTo>
                    <a:pt x="79427" y="3585"/>
                    <a:pt x="83242" y="-92"/>
                    <a:pt x="87863" y="2"/>
                  </a:cubicBezTo>
                  <a:cubicBezTo>
                    <a:pt x="92466" y="88"/>
                    <a:pt x="96152" y="3894"/>
                    <a:pt x="96066" y="8523"/>
                  </a:cubicBezTo>
                  <a:cubicBezTo>
                    <a:pt x="94626" y="86147"/>
                    <a:pt x="53290" y="207568"/>
                    <a:pt x="15588" y="272264"/>
                  </a:cubicBezTo>
                  <a:cubicBezTo>
                    <a:pt x="13247" y="276268"/>
                    <a:pt x="8138" y="277605"/>
                    <a:pt x="4143" y="275282"/>
                  </a:cubicBezTo>
                  <a:cubicBezTo>
                    <a:pt x="2060" y="274056"/>
                    <a:pt x="697" y="272076"/>
                    <a:pt x="200" y="26986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432947" y="4406376"/>
              <a:ext cx="268789" cy="376505"/>
            </a:xfrm>
            <a:custGeom>
              <a:avLst/>
              <a:gdLst/>
              <a:ahLst/>
              <a:cxnLst/>
              <a:rect l="l" t="t" r="r" b="b"/>
              <a:pathLst>
                <a:path w="268789" h="376505" extrusionOk="0">
                  <a:moveTo>
                    <a:pt x="1931" y="333041"/>
                  </a:moveTo>
                  <a:cubicBezTo>
                    <a:pt x="-6359" y="296009"/>
                    <a:pt x="13864" y="244016"/>
                    <a:pt x="28043" y="207549"/>
                  </a:cubicBezTo>
                  <a:lnTo>
                    <a:pt x="30366" y="201582"/>
                  </a:lnTo>
                  <a:cubicBezTo>
                    <a:pt x="32029" y="197271"/>
                    <a:pt x="36881" y="195127"/>
                    <a:pt x="41193" y="196799"/>
                  </a:cubicBezTo>
                  <a:cubicBezTo>
                    <a:pt x="45497" y="198462"/>
                    <a:pt x="47640" y="203314"/>
                    <a:pt x="45985" y="207617"/>
                  </a:cubicBezTo>
                  <a:lnTo>
                    <a:pt x="43645" y="213610"/>
                  </a:lnTo>
                  <a:cubicBezTo>
                    <a:pt x="28892" y="251569"/>
                    <a:pt x="4177" y="315091"/>
                    <a:pt x="24271" y="343534"/>
                  </a:cubicBezTo>
                  <a:cubicBezTo>
                    <a:pt x="32312" y="354936"/>
                    <a:pt x="47897" y="360379"/>
                    <a:pt x="70563" y="359711"/>
                  </a:cubicBezTo>
                  <a:cubicBezTo>
                    <a:pt x="80712" y="359411"/>
                    <a:pt x="95260" y="354833"/>
                    <a:pt x="112653" y="346475"/>
                  </a:cubicBezTo>
                  <a:cubicBezTo>
                    <a:pt x="173990" y="316994"/>
                    <a:pt x="244404" y="228903"/>
                    <a:pt x="251468" y="144747"/>
                  </a:cubicBezTo>
                  <a:cubicBezTo>
                    <a:pt x="255823" y="92823"/>
                    <a:pt x="235437" y="49343"/>
                    <a:pt x="192515" y="18988"/>
                  </a:cubicBezTo>
                  <a:cubicBezTo>
                    <a:pt x="190620" y="17668"/>
                    <a:pt x="189532" y="15954"/>
                    <a:pt x="188811" y="14830"/>
                  </a:cubicBezTo>
                  <a:cubicBezTo>
                    <a:pt x="188666" y="14616"/>
                    <a:pt x="188529" y="14384"/>
                    <a:pt x="188357" y="14170"/>
                  </a:cubicBezTo>
                  <a:cubicBezTo>
                    <a:pt x="185074" y="10930"/>
                    <a:pt x="185125" y="5735"/>
                    <a:pt x="188374" y="2452"/>
                  </a:cubicBezTo>
                  <a:cubicBezTo>
                    <a:pt x="191623" y="-849"/>
                    <a:pt x="197007" y="-788"/>
                    <a:pt x="200290" y="2460"/>
                  </a:cubicBezTo>
                  <a:cubicBezTo>
                    <a:pt x="201516" y="3660"/>
                    <a:pt x="202305" y="4886"/>
                    <a:pt x="202879" y="5786"/>
                  </a:cubicBezTo>
                  <a:cubicBezTo>
                    <a:pt x="202905" y="5821"/>
                    <a:pt x="202930" y="5855"/>
                    <a:pt x="202948" y="5889"/>
                  </a:cubicBezTo>
                  <a:cubicBezTo>
                    <a:pt x="250456" y="39836"/>
                    <a:pt x="273002" y="88314"/>
                    <a:pt x="268141" y="146161"/>
                  </a:cubicBezTo>
                  <a:cubicBezTo>
                    <a:pt x="260357" y="238933"/>
                    <a:pt x="185134" y="330221"/>
                    <a:pt x="119906" y="361562"/>
                  </a:cubicBezTo>
                  <a:cubicBezTo>
                    <a:pt x="100137" y="371052"/>
                    <a:pt x="83704" y="376067"/>
                    <a:pt x="71068" y="376444"/>
                  </a:cubicBezTo>
                  <a:cubicBezTo>
                    <a:pt x="42419" y="377284"/>
                    <a:pt x="22077" y="369466"/>
                    <a:pt x="10589" y="353187"/>
                  </a:cubicBezTo>
                  <a:cubicBezTo>
                    <a:pt x="6371" y="347238"/>
                    <a:pt x="3585" y="340440"/>
                    <a:pt x="1931" y="33304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462743" y="4410528"/>
              <a:ext cx="116350" cy="208815"/>
            </a:xfrm>
            <a:custGeom>
              <a:avLst/>
              <a:gdLst/>
              <a:ahLst/>
              <a:cxnLst/>
              <a:rect l="l" t="t" r="r" b="b"/>
              <a:pathLst>
                <a:path w="116350" h="208815" extrusionOk="0">
                  <a:moveTo>
                    <a:pt x="202" y="202274"/>
                  </a:moveTo>
                  <a:cubicBezTo>
                    <a:pt x="-604" y="198682"/>
                    <a:pt x="1042" y="194867"/>
                    <a:pt x="4454" y="193058"/>
                  </a:cubicBezTo>
                  <a:cubicBezTo>
                    <a:pt x="68593" y="159052"/>
                    <a:pt x="85678" y="75641"/>
                    <a:pt x="99395" y="8613"/>
                  </a:cubicBezTo>
                  <a:lnTo>
                    <a:pt x="99789" y="6684"/>
                  </a:lnTo>
                  <a:cubicBezTo>
                    <a:pt x="100706" y="2166"/>
                    <a:pt x="105130" y="-749"/>
                    <a:pt x="109647" y="169"/>
                  </a:cubicBezTo>
                  <a:cubicBezTo>
                    <a:pt x="114174" y="1086"/>
                    <a:pt x="117105" y="5509"/>
                    <a:pt x="116180" y="10044"/>
                  </a:cubicBezTo>
                  <a:lnTo>
                    <a:pt x="115777" y="11956"/>
                  </a:lnTo>
                  <a:cubicBezTo>
                    <a:pt x="101349" y="82439"/>
                    <a:pt x="83398" y="170127"/>
                    <a:pt x="12281" y="207837"/>
                  </a:cubicBezTo>
                  <a:cubicBezTo>
                    <a:pt x="8200" y="210006"/>
                    <a:pt x="3142" y="208446"/>
                    <a:pt x="974" y="204374"/>
                  </a:cubicBezTo>
                  <a:cubicBezTo>
                    <a:pt x="622" y="203688"/>
                    <a:pt x="365" y="202986"/>
                    <a:pt x="202" y="20227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118932" y="4159383"/>
              <a:ext cx="68553" cy="140298"/>
            </a:xfrm>
            <a:custGeom>
              <a:avLst/>
              <a:gdLst/>
              <a:ahLst/>
              <a:cxnLst/>
              <a:rect l="l" t="t" r="r" b="b"/>
              <a:pathLst>
                <a:path w="68553" h="140298" extrusionOk="0">
                  <a:moveTo>
                    <a:pt x="204" y="10203"/>
                  </a:moveTo>
                  <a:cubicBezTo>
                    <a:pt x="-421" y="7425"/>
                    <a:pt x="393" y="4408"/>
                    <a:pt x="2596" y="2299"/>
                  </a:cubicBezTo>
                  <a:cubicBezTo>
                    <a:pt x="5948" y="-881"/>
                    <a:pt x="11246" y="-744"/>
                    <a:pt x="14426" y="2599"/>
                  </a:cubicBezTo>
                  <a:lnTo>
                    <a:pt x="19235" y="7623"/>
                  </a:lnTo>
                  <a:cubicBezTo>
                    <a:pt x="50302" y="40070"/>
                    <a:pt x="88973" y="80463"/>
                    <a:pt x="55883" y="136201"/>
                  </a:cubicBezTo>
                  <a:cubicBezTo>
                    <a:pt x="53525" y="140179"/>
                    <a:pt x="48399" y="141482"/>
                    <a:pt x="44413" y="139125"/>
                  </a:cubicBezTo>
                  <a:cubicBezTo>
                    <a:pt x="40444" y="136776"/>
                    <a:pt x="39141" y="131641"/>
                    <a:pt x="41498" y="127663"/>
                  </a:cubicBezTo>
                  <a:cubicBezTo>
                    <a:pt x="68081" y="82846"/>
                    <a:pt x="38480" y="51925"/>
                    <a:pt x="7139" y="19196"/>
                  </a:cubicBezTo>
                  <a:lnTo>
                    <a:pt x="2296" y="14138"/>
                  </a:lnTo>
                  <a:cubicBezTo>
                    <a:pt x="1216" y="12998"/>
                    <a:pt x="522" y="11626"/>
                    <a:pt x="204" y="1020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159254" y="4262280"/>
              <a:ext cx="263756" cy="37403"/>
            </a:xfrm>
            <a:custGeom>
              <a:avLst/>
              <a:gdLst/>
              <a:ahLst/>
              <a:cxnLst/>
              <a:rect l="l" t="t" r="r" b="b"/>
              <a:pathLst>
                <a:path w="263756" h="37403" extrusionOk="0">
                  <a:moveTo>
                    <a:pt x="207" y="30870"/>
                  </a:moveTo>
                  <a:cubicBezTo>
                    <a:pt x="121" y="30501"/>
                    <a:pt x="70" y="30107"/>
                    <a:pt x="27" y="29704"/>
                  </a:cubicBezTo>
                  <a:cubicBezTo>
                    <a:pt x="-341" y="25092"/>
                    <a:pt x="3087" y="21063"/>
                    <a:pt x="7691" y="20686"/>
                  </a:cubicBezTo>
                  <a:cubicBezTo>
                    <a:pt x="25187" y="19297"/>
                    <a:pt x="41801" y="15260"/>
                    <a:pt x="59383" y="10999"/>
                  </a:cubicBezTo>
                  <a:cubicBezTo>
                    <a:pt x="78329" y="6404"/>
                    <a:pt x="97917" y="1646"/>
                    <a:pt x="118602" y="515"/>
                  </a:cubicBezTo>
                  <a:cubicBezTo>
                    <a:pt x="155523" y="-1500"/>
                    <a:pt x="193166" y="2744"/>
                    <a:pt x="233036" y="7244"/>
                  </a:cubicBezTo>
                  <a:cubicBezTo>
                    <a:pt x="240691" y="8110"/>
                    <a:pt x="248424" y="8976"/>
                    <a:pt x="256277" y="9825"/>
                  </a:cubicBezTo>
                  <a:cubicBezTo>
                    <a:pt x="260871" y="10322"/>
                    <a:pt x="264197" y="14437"/>
                    <a:pt x="263709" y="19040"/>
                  </a:cubicBezTo>
                  <a:cubicBezTo>
                    <a:pt x="263211" y="23626"/>
                    <a:pt x="259088" y="26961"/>
                    <a:pt x="254502" y="26464"/>
                  </a:cubicBezTo>
                  <a:cubicBezTo>
                    <a:pt x="246615" y="25615"/>
                    <a:pt x="238840" y="24741"/>
                    <a:pt x="231159" y="23866"/>
                  </a:cubicBezTo>
                  <a:cubicBezTo>
                    <a:pt x="192017" y="19451"/>
                    <a:pt x="155026" y="15268"/>
                    <a:pt x="119519" y="17231"/>
                  </a:cubicBezTo>
                  <a:cubicBezTo>
                    <a:pt x="100368" y="18268"/>
                    <a:pt x="82375" y="22640"/>
                    <a:pt x="63327" y="27252"/>
                  </a:cubicBezTo>
                  <a:cubicBezTo>
                    <a:pt x="45881" y="31479"/>
                    <a:pt x="27845" y="35851"/>
                    <a:pt x="9045" y="37377"/>
                  </a:cubicBezTo>
                  <a:cubicBezTo>
                    <a:pt x="4828" y="37711"/>
                    <a:pt x="1090" y="34873"/>
                    <a:pt x="207" y="3087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446461" y="4282164"/>
              <a:ext cx="63461" cy="36923"/>
            </a:xfrm>
            <a:custGeom>
              <a:avLst/>
              <a:gdLst/>
              <a:ahLst/>
              <a:cxnLst/>
              <a:rect l="l" t="t" r="r" b="b"/>
              <a:pathLst>
                <a:path w="63461" h="36923" extrusionOk="0">
                  <a:moveTo>
                    <a:pt x="204" y="10189"/>
                  </a:moveTo>
                  <a:cubicBezTo>
                    <a:pt x="-224" y="8303"/>
                    <a:pt x="16" y="6280"/>
                    <a:pt x="984" y="4437"/>
                  </a:cubicBezTo>
                  <a:cubicBezTo>
                    <a:pt x="3162" y="356"/>
                    <a:pt x="8219" y="-1187"/>
                    <a:pt x="12300" y="982"/>
                  </a:cubicBezTo>
                  <a:cubicBezTo>
                    <a:pt x="18215" y="4137"/>
                    <a:pt x="24636" y="6348"/>
                    <a:pt x="31416" y="8697"/>
                  </a:cubicBezTo>
                  <a:cubicBezTo>
                    <a:pt x="40941" y="11998"/>
                    <a:pt x="50790" y="15410"/>
                    <a:pt x="59843" y="21667"/>
                  </a:cubicBezTo>
                  <a:cubicBezTo>
                    <a:pt x="63649" y="24299"/>
                    <a:pt x="64601" y="29511"/>
                    <a:pt x="61986" y="33300"/>
                  </a:cubicBezTo>
                  <a:cubicBezTo>
                    <a:pt x="59355" y="37106"/>
                    <a:pt x="54151" y="38075"/>
                    <a:pt x="50353" y="35435"/>
                  </a:cubicBezTo>
                  <a:cubicBezTo>
                    <a:pt x="43152" y="30471"/>
                    <a:pt x="34794" y="27574"/>
                    <a:pt x="25939" y="24513"/>
                  </a:cubicBezTo>
                  <a:cubicBezTo>
                    <a:pt x="18849" y="22053"/>
                    <a:pt x="11511" y="19524"/>
                    <a:pt x="4439" y="15752"/>
                  </a:cubicBezTo>
                  <a:cubicBezTo>
                    <a:pt x="2202" y="14552"/>
                    <a:pt x="710" y="12486"/>
                    <a:pt x="204" y="10189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118927" y="4142957"/>
              <a:ext cx="386401" cy="125634"/>
            </a:xfrm>
            <a:custGeom>
              <a:avLst/>
              <a:gdLst/>
              <a:ahLst/>
              <a:cxnLst/>
              <a:rect l="l" t="t" r="r" b="b"/>
              <a:pathLst>
                <a:path w="386401" h="125634" extrusionOk="0">
                  <a:moveTo>
                    <a:pt x="201" y="26612"/>
                  </a:moveTo>
                  <a:cubicBezTo>
                    <a:pt x="-674" y="22712"/>
                    <a:pt x="1367" y="18623"/>
                    <a:pt x="5198" y="17054"/>
                  </a:cubicBezTo>
                  <a:cubicBezTo>
                    <a:pt x="130092" y="-34209"/>
                    <a:pt x="261139" y="40783"/>
                    <a:pt x="366452" y="101022"/>
                  </a:cubicBezTo>
                  <a:cubicBezTo>
                    <a:pt x="371750" y="104056"/>
                    <a:pt x="376979" y="107048"/>
                    <a:pt x="382166" y="109997"/>
                  </a:cubicBezTo>
                  <a:cubicBezTo>
                    <a:pt x="386186" y="112286"/>
                    <a:pt x="387592" y="117387"/>
                    <a:pt x="385303" y="121399"/>
                  </a:cubicBezTo>
                  <a:cubicBezTo>
                    <a:pt x="383006" y="125419"/>
                    <a:pt x="377914" y="126825"/>
                    <a:pt x="373893" y="124536"/>
                  </a:cubicBezTo>
                  <a:cubicBezTo>
                    <a:pt x="368698" y="121579"/>
                    <a:pt x="363444" y="118578"/>
                    <a:pt x="358137" y="115535"/>
                  </a:cubicBezTo>
                  <a:cubicBezTo>
                    <a:pt x="250680" y="54053"/>
                    <a:pt x="128874" y="-15624"/>
                    <a:pt x="11551" y="32528"/>
                  </a:cubicBezTo>
                  <a:cubicBezTo>
                    <a:pt x="7273" y="34276"/>
                    <a:pt x="2387" y="32236"/>
                    <a:pt x="638" y="27967"/>
                  </a:cubicBezTo>
                  <a:cubicBezTo>
                    <a:pt x="450" y="27512"/>
                    <a:pt x="295" y="27058"/>
                    <a:pt x="201" y="26612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46375" y="4282957"/>
              <a:ext cx="321693" cy="114799"/>
            </a:xfrm>
            <a:custGeom>
              <a:avLst/>
              <a:gdLst/>
              <a:ahLst/>
              <a:cxnLst/>
              <a:rect l="l" t="t" r="r" b="b"/>
              <a:pathLst>
                <a:path w="321693" h="114799" extrusionOk="0">
                  <a:moveTo>
                    <a:pt x="1668" y="63489"/>
                  </a:moveTo>
                  <a:cubicBezTo>
                    <a:pt x="-2310" y="45709"/>
                    <a:pt x="425" y="24758"/>
                    <a:pt x="14261" y="3764"/>
                  </a:cubicBezTo>
                  <a:cubicBezTo>
                    <a:pt x="16807" y="-93"/>
                    <a:pt x="21993" y="-1157"/>
                    <a:pt x="25851" y="1372"/>
                  </a:cubicBezTo>
                  <a:cubicBezTo>
                    <a:pt x="29717" y="3918"/>
                    <a:pt x="30780" y="9105"/>
                    <a:pt x="28242" y="12962"/>
                  </a:cubicBezTo>
                  <a:cubicBezTo>
                    <a:pt x="9366" y="41637"/>
                    <a:pt x="16335" y="69652"/>
                    <a:pt x="31637" y="84706"/>
                  </a:cubicBezTo>
                  <a:cubicBezTo>
                    <a:pt x="45516" y="98387"/>
                    <a:pt x="70805" y="105871"/>
                    <a:pt x="100140" y="85914"/>
                  </a:cubicBezTo>
                  <a:cubicBezTo>
                    <a:pt x="154652" y="48813"/>
                    <a:pt x="262066" y="-411"/>
                    <a:pt x="318893" y="50416"/>
                  </a:cubicBezTo>
                  <a:cubicBezTo>
                    <a:pt x="322348" y="53493"/>
                    <a:pt x="322648" y="58774"/>
                    <a:pt x="319562" y="62220"/>
                  </a:cubicBezTo>
                  <a:cubicBezTo>
                    <a:pt x="316484" y="65666"/>
                    <a:pt x="311195" y="65975"/>
                    <a:pt x="307757" y="62889"/>
                  </a:cubicBezTo>
                  <a:cubicBezTo>
                    <a:pt x="264981" y="24630"/>
                    <a:pt x="175038" y="55190"/>
                    <a:pt x="109561" y="99742"/>
                  </a:cubicBezTo>
                  <a:cubicBezTo>
                    <a:pt x="78477" y="120890"/>
                    <a:pt x="43296" y="119673"/>
                    <a:pt x="19901" y="96647"/>
                  </a:cubicBezTo>
                  <a:cubicBezTo>
                    <a:pt x="11295" y="88160"/>
                    <a:pt x="4625" y="76699"/>
                    <a:pt x="1668" y="63489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451328" y="4331234"/>
              <a:ext cx="46738" cy="21306"/>
            </a:xfrm>
            <a:custGeom>
              <a:avLst/>
              <a:gdLst/>
              <a:ahLst/>
              <a:cxnLst/>
              <a:rect l="l" t="t" r="r" b="b"/>
              <a:pathLst>
                <a:path w="46738" h="21306" extrusionOk="0">
                  <a:moveTo>
                    <a:pt x="198" y="10205"/>
                  </a:moveTo>
                  <a:cubicBezTo>
                    <a:pt x="61" y="9640"/>
                    <a:pt x="0" y="9048"/>
                    <a:pt x="0" y="8439"/>
                  </a:cubicBezTo>
                  <a:cubicBezTo>
                    <a:pt x="-43" y="3827"/>
                    <a:pt x="3670" y="47"/>
                    <a:pt x="8299" y="4"/>
                  </a:cubicBezTo>
                  <a:cubicBezTo>
                    <a:pt x="20343" y="-90"/>
                    <a:pt x="31085" y="1555"/>
                    <a:pt x="41123" y="5036"/>
                  </a:cubicBezTo>
                  <a:cubicBezTo>
                    <a:pt x="45495" y="6553"/>
                    <a:pt x="47784" y="11311"/>
                    <a:pt x="46275" y="15683"/>
                  </a:cubicBezTo>
                  <a:cubicBezTo>
                    <a:pt x="44757" y="20055"/>
                    <a:pt x="40000" y="22353"/>
                    <a:pt x="35636" y="20844"/>
                  </a:cubicBezTo>
                  <a:cubicBezTo>
                    <a:pt x="27432" y="17989"/>
                    <a:pt x="18543" y="16660"/>
                    <a:pt x="8436" y="16738"/>
                  </a:cubicBezTo>
                  <a:cubicBezTo>
                    <a:pt x="4415" y="16763"/>
                    <a:pt x="1038" y="13969"/>
                    <a:pt x="198" y="10205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2049678" y="151708"/>
            <a:ext cx="6727321" cy="4907483"/>
            <a:chOff x="2049678" y="151708"/>
            <a:chExt cx="6727321" cy="4907483"/>
          </a:xfrm>
        </p:grpSpPr>
        <p:grpSp>
          <p:nvGrpSpPr>
            <p:cNvPr id="48" name="Google Shape;48;p2"/>
            <p:cNvGrpSpPr/>
            <p:nvPr/>
          </p:nvGrpSpPr>
          <p:grpSpPr>
            <a:xfrm>
              <a:off x="2049678" y="4602505"/>
              <a:ext cx="351869" cy="456686"/>
              <a:chOff x="6154119" y="2598809"/>
              <a:chExt cx="203392" cy="263935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6277871" y="2598809"/>
                <a:ext cx="63398" cy="75231"/>
              </a:xfrm>
              <a:custGeom>
                <a:avLst/>
                <a:gdLst/>
                <a:ahLst/>
                <a:cxnLst/>
                <a:rect l="l" t="t" r="r" b="b"/>
                <a:pathLst>
                  <a:path w="84531" h="100308" extrusionOk="0">
                    <a:moveTo>
                      <a:pt x="44529" y="6828"/>
                    </a:moveTo>
                    <a:cubicBezTo>
                      <a:pt x="24351" y="23799"/>
                      <a:pt x="9822" y="46296"/>
                      <a:pt x="695" y="70865"/>
                    </a:cubicBezTo>
                    <a:cubicBezTo>
                      <a:pt x="-1303" y="76242"/>
                      <a:pt x="227" y="84013"/>
                      <a:pt x="3038" y="88823"/>
                    </a:cubicBezTo>
                    <a:cubicBezTo>
                      <a:pt x="5851" y="93658"/>
                      <a:pt x="11425" y="98270"/>
                      <a:pt x="16951" y="99529"/>
                    </a:cubicBezTo>
                    <a:cubicBezTo>
                      <a:pt x="22920" y="100885"/>
                      <a:pt x="29630" y="100589"/>
                      <a:pt x="34933" y="97185"/>
                    </a:cubicBezTo>
                    <a:cubicBezTo>
                      <a:pt x="40262" y="93732"/>
                      <a:pt x="43395" y="89218"/>
                      <a:pt x="45615" y="83248"/>
                    </a:cubicBezTo>
                    <a:cubicBezTo>
                      <a:pt x="46355" y="81299"/>
                      <a:pt x="47120" y="79400"/>
                      <a:pt x="47909" y="77476"/>
                    </a:cubicBezTo>
                    <a:cubicBezTo>
                      <a:pt x="47144" y="79326"/>
                      <a:pt x="46355" y="81176"/>
                      <a:pt x="45541" y="83051"/>
                    </a:cubicBezTo>
                    <a:cubicBezTo>
                      <a:pt x="49882" y="72962"/>
                      <a:pt x="55457" y="63514"/>
                      <a:pt x="62118" y="54831"/>
                    </a:cubicBezTo>
                    <a:cubicBezTo>
                      <a:pt x="60884" y="56385"/>
                      <a:pt x="59700" y="57989"/>
                      <a:pt x="58467" y="59542"/>
                    </a:cubicBezTo>
                    <a:cubicBezTo>
                      <a:pt x="64115" y="52290"/>
                      <a:pt x="70455" y="45679"/>
                      <a:pt x="77485" y="39784"/>
                    </a:cubicBezTo>
                    <a:cubicBezTo>
                      <a:pt x="81826" y="36108"/>
                      <a:pt x="84318" y="28757"/>
                      <a:pt x="84318" y="23306"/>
                    </a:cubicBezTo>
                    <a:cubicBezTo>
                      <a:pt x="84318" y="17583"/>
                      <a:pt x="81777" y="10750"/>
                      <a:pt x="77485" y="6828"/>
                    </a:cubicBezTo>
                    <a:cubicBezTo>
                      <a:pt x="73045" y="2758"/>
                      <a:pt x="67199" y="-301"/>
                      <a:pt x="61007" y="-5"/>
                    </a:cubicBezTo>
                    <a:cubicBezTo>
                      <a:pt x="54544" y="291"/>
                      <a:pt x="49463" y="2659"/>
                      <a:pt x="44529" y="68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183965" y="2626445"/>
                <a:ext cx="51139" cy="51301"/>
              </a:xfrm>
              <a:custGeom>
                <a:avLst/>
                <a:gdLst/>
                <a:ahLst/>
                <a:cxnLst/>
                <a:rect l="l" t="t" r="r" b="b"/>
                <a:pathLst>
                  <a:path w="68185" h="68402" extrusionOk="0">
                    <a:moveTo>
                      <a:pt x="28169" y="6808"/>
                    </a:moveTo>
                    <a:cubicBezTo>
                      <a:pt x="20991" y="14085"/>
                      <a:pt x="13813" y="21337"/>
                      <a:pt x="6634" y="28590"/>
                    </a:cubicBezTo>
                    <a:cubicBezTo>
                      <a:pt x="4341" y="30686"/>
                      <a:pt x="2761" y="33202"/>
                      <a:pt x="1824" y="36088"/>
                    </a:cubicBezTo>
                    <a:cubicBezTo>
                      <a:pt x="344" y="38876"/>
                      <a:pt x="-322" y="41861"/>
                      <a:pt x="-199" y="45067"/>
                    </a:cubicBezTo>
                    <a:cubicBezTo>
                      <a:pt x="-322" y="48274"/>
                      <a:pt x="344" y="51259"/>
                      <a:pt x="1824" y="54047"/>
                    </a:cubicBezTo>
                    <a:cubicBezTo>
                      <a:pt x="2761" y="56933"/>
                      <a:pt x="4341" y="59449"/>
                      <a:pt x="6634" y="61521"/>
                    </a:cubicBezTo>
                    <a:cubicBezTo>
                      <a:pt x="8188" y="62754"/>
                      <a:pt x="9768" y="63963"/>
                      <a:pt x="11321" y="65196"/>
                    </a:cubicBezTo>
                    <a:cubicBezTo>
                      <a:pt x="14972" y="67293"/>
                      <a:pt x="18894" y="68353"/>
                      <a:pt x="23112" y="68378"/>
                    </a:cubicBezTo>
                    <a:cubicBezTo>
                      <a:pt x="25160" y="68082"/>
                      <a:pt x="27232" y="67811"/>
                      <a:pt x="29304" y="67540"/>
                    </a:cubicBezTo>
                    <a:cubicBezTo>
                      <a:pt x="33251" y="66430"/>
                      <a:pt x="36679" y="64431"/>
                      <a:pt x="39590" y="61521"/>
                    </a:cubicBezTo>
                    <a:cubicBezTo>
                      <a:pt x="46769" y="54293"/>
                      <a:pt x="53947" y="47041"/>
                      <a:pt x="61125" y="39764"/>
                    </a:cubicBezTo>
                    <a:cubicBezTo>
                      <a:pt x="63419" y="37667"/>
                      <a:pt x="64998" y="35151"/>
                      <a:pt x="65960" y="32265"/>
                    </a:cubicBezTo>
                    <a:cubicBezTo>
                      <a:pt x="67415" y="29502"/>
                      <a:pt x="68081" y="26517"/>
                      <a:pt x="67958" y="23286"/>
                    </a:cubicBezTo>
                    <a:cubicBezTo>
                      <a:pt x="68081" y="20079"/>
                      <a:pt x="67415" y="17095"/>
                      <a:pt x="65960" y="14307"/>
                    </a:cubicBezTo>
                    <a:cubicBezTo>
                      <a:pt x="64998" y="11421"/>
                      <a:pt x="63419" y="8930"/>
                      <a:pt x="61125" y="6808"/>
                    </a:cubicBezTo>
                    <a:cubicBezTo>
                      <a:pt x="59546" y="5599"/>
                      <a:pt x="57992" y="4391"/>
                      <a:pt x="56438" y="3157"/>
                    </a:cubicBezTo>
                    <a:cubicBezTo>
                      <a:pt x="52787" y="1061"/>
                      <a:pt x="48865" y="0"/>
                      <a:pt x="44647" y="-25"/>
                    </a:cubicBezTo>
                    <a:cubicBezTo>
                      <a:pt x="42600" y="271"/>
                      <a:pt x="40527" y="543"/>
                      <a:pt x="38456" y="839"/>
                    </a:cubicBezTo>
                    <a:cubicBezTo>
                      <a:pt x="34509" y="1924"/>
                      <a:pt x="31080" y="3922"/>
                      <a:pt x="28169" y="68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298958" y="2758876"/>
                <a:ext cx="58554" cy="60133"/>
              </a:xfrm>
              <a:custGeom>
                <a:avLst/>
                <a:gdLst/>
                <a:ahLst/>
                <a:cxnLst/>
                <a:rect l="l" t="t" r="r" b="b"/>
                <a:pathLst>
                  <a:path w="78072" h="80178" extrusionOk="0">
                    <a:moveTo>
                      <a:pt x="38071" y="6804"/>
                    </a:moveTo>
                    <a:cubicBezTo>
                      <a:pt x="27587" y="17978"/>
                      <a:pt x="17128" y="29152"/>
                      <a:pt x="6645" y="40376"/>
                    </a:cubicBezTo>
                    <a:cubicBezTo>
                      <a:pt x="2476" y="44791"/>
                      <a:pt x="-213" y="50638"/>
                      <a:pt x="-213" y="56854"/>
                    </a:cubicBezTo>
                    <a:cubicBezTo>
                      <a:pt x="-213" y="62552"/>
                      <a:pt x="2352" y="69360"/>
                      <a:pt x="6645" y="73332"/>
                    </a:cubicBezTo>
                    <a:cubicBezTo>
                      <a:pt x="11060" y="77377"/>
                      <a:pt x="16906" y="80386"/>
                      <a:pt x="23123" y="80140"/>
                    </a:cubicBezTo>
                    <a:cubicBezTo>
                      <a:pt x="29166" y="79869"/>
                      <a:pt x="35333" y="77846"/>
                      <a:pt x="39601" y="73332"/>
                    </a:cubicBezTo>
                    <a:cubicBezTo>
                      <a:pt x="50084" y="62108"/>
                      <a:pt x="60543" y="50934"/>
                      <a:pt x="71027" y="39784"/>
                    </a:cubicBezTo>
                    <a:cubicBezTo>
                      <a:pt x="75196" y="35319"/>
                      <a:pt x="77860" y="29473"/>
                      <a:pt x="77860" y="23306"/>
                    </a:cubicBezTo>
                    <a:cubicBezTo>
                      <a:pt x="77860" y="17559"/>
                      <a:pt x="75319" y="10726"/>
                      <a:pt x="71027" y="6804"/>
                    </a:cubicBezTo>
                    <a:cubicBezTo>
                      <a:pt x="66562" y="2733"/>
                      <a:pt x="60740" y="-301"/>
                      <a:pt x="54549" y="-5"/>
                    </a:cubicBezTo>
                    <a:cubicBezTo>
                      <a:pt x="48480" y="242"/>
                      <a:pt x="42338" y="2240"/>
                      <a:pt x="38071" y="68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6154119" y="2762709"/>
                <a:ext cx="85768" cy="100034"/>
              </a:xfrm>
              <a:custGeom>
                <a:avLst/>
                <a:gdLst/>
                <a:ahLst/>
                <a:cxnLst/>
                <a:rect l="l" t="t" r="r" b="b"/>
                <a:pathLst>
                  <a:path w="114357" h="133379" extrusionOk="0">
                    <a:moveTo>
                      <a:pt x="74526" y="6675"/>
                    </a:moveTo>
                    <a:cubicBezTo>
                      <a:pt x="48551" y="35536"/>
                      <a:pt x="24624" y="66247"/>
                      <a:pt x="3015" y="98488"/>
                    </a:cubicBezTo>
                    <a:cubicBezTo>
                      <a:pt x="-3793" y="108626"/>
                      <a:pt x="721" y="124709"/>
                      <a:pt x="11378" y="130358"/>
                    </a:cubicBezTo>
                    <a:cubicBezTo>
                      <a:pt x="23144" y="136574"/>
                      <a:pt x="35995" y="132800"/>
                      <a:pt x="43248" y="121996"/>
                    </a:cubicBezTo>
                    <a:cubicBezTo>
                      <a:pt x="48231" y="114571"/>
                      <a:pt x="53337" y="107220"/>
                      <a:pt x="58566" y="99968"/>
                    </a:cubicBezTo>
                    <a:cubicBezTo>
                      <a:pt x="61255" y="96243"/>
                      <a:pt x="63993" y="92543"/>
                      <a:pt x="66731" y="88867"/>
                    </a:cubicBezTo>
                    <a:cubicBezTo>
                      <a:pt x="68039" y="87140"/>
                      <a:pt x="69346" y="85414"/>
                      <a:pt x="70653" y="83687"/>
                    </a:cubicBezTo>
                    <a:cubicBezTo>
                      <a:pt x="71319" y="82824"/>
                      <a:pt x="72035" y="81985"/>
                      <a:pt x="72627" y="81097"/>
                    </a:cubicBezTo>
                    <a:cubicBezTo>
                      <a:pt x="71147" y="83317"/>
                      <a:pt x="70579" y="83736"/>
                      <a:pt x="72479" y="81294"/>
                    </a:cubicBezTo>
                    <a:cubicBezTo>
                      <a:pt x="83653" y="67012"/>
                      <a:pt x="95321" y="53124"/>
                      <a:pt x="107482" y="39655"/>
                    </a:cubicBezTo>
                    <a:cubicBezTo>
                      <a:pt x="115622" y="30578"/>
                      <a:pt x="117078" y="15506"/>
                      <a:pt x="107482" y="6675"/>
                    </a:cubicBezTo>
                    <a:cubicBezTo>
                      <a:pt x="98552" y="-1490"/>
                      <a:pt x="83209" y="-2995"/>
                      <a:pt x="74526" y="66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 rot="1451300">
              <a:off x="8195298" y="220010"/>
              <a:ext cx="470900" cy="641749"/>
              <a:chOff x="3651510" y="1048022"/>
              <a:chExt cx="244080" cy="332674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3651510" y="1228632"/>
                <a:ext cx="88249" cy="152064"/>
              </a:xfrm>
              <a:custGeom>
                <a:avLst/>
                <a:gdLst/>
                <a:ahLst/>
                <a:cxnLst/>
                <a:rect l="l" t="t" r="r" b="b"/>
                <a:pathLst>
                  <a:path w="117665" h="202752" extrusionOk="0">
                    <a:moveTo>
                      <a:pt x="74444" y="11345"/>
                    </a:moveTo>
                    <a:cubicBezTo>
                      <a:pt x="50492" y="63517"/>
                      <a:pt x="26515" y="115689"/>
                      <a:pt x="2538" y="167861"/>
                    </a:cubicBezTo>
                    <a:cubicBezTo>
                      <a:pt x="-2716" y="179282"/>
                      <a:pt x="-718" y="192947"/>
                      <a:pt x="10900" y="199731"/>
                    </a:cubicBezTo>
                    <a:cubicBezTo>
                      <a:pt x="20940" y="205602"/>
                      <a:pt x="37492" y="202864"/>
                      <a:pt x="42771" y="191369"/>
                    </a:cubicBezTo>
                    <a:cubicBezTo>
                      <a:pt x="66773" y="139197"/>
                      <a:pt x="90724" y="87025"/>
                      <a:pt x="114701" y="34854"/>
                    </a:cubicBezTo>
                    <a:cubicBezTo>
                      <a:pt x="119956" y="23433"/>
                      <a:pt x="117957" y="9767"/>
                      <a:pt x="106339" y="2983"/>
                    </a:cubicBezTo>
                    <a:cubicBezTo>
                      <a:pt x="96299" y="-2912"/>
                      <a:pt x="79723" y="-150"/>
                      <a:pt x="74444" y="113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820869" y="1175720"/>
                <a:ext cx="74721" cy="113917"/>
              </a:xfrm>
              <a:custGeom>
                <a:avLst/>
                <a:gdLst/>
                <a:ahLst/>
                <a:cxnLst/>
                <a:rect l="l" t="t" r="r" b="b"/>
                <a:pathLst>
                  <a:path w="99628" h="151889" extrusionOk="0">
                    <a:moveTo>
                      <a:pt x="56160" y="11273"/>
                    </a:moveTo>
                    <a:cubicBezTo>
                      <a:pt x="36402" y="45512"/>
                      <a:pt x="18616" y="80860"/>
                      <a:pt x="2903" y="117121"/>
                    </a:cubicBezTo>
                    <a:cubicBezTo>
                      <a:pt x="338" y="123116"/>
                      <a:pt x="-1241" y="128518"/>
                      <a:pt x="560" y="135079"/>
                    </a:cubicBezTo>
                    <a:cubicBezTo>
                      <a:pt x="2065" y="140506"/>
                      <a:pt x="6233" y="146352"/>
                      <a:pt x="11265" y="149016"/>
                    </a:cubicBezTo>
                    <a:cubicBezTo>
                      <a:pt x="21305" y="154320"/>
                      <a:pt x="37980" y="152593"/>
                      <a:pt x="43160" y="140654"/>
                    </a:cubicBezTo>
                    <a:cubicBezTo>
                      <a:pt x="58873" y="104368"/>
                      <a:pt x="76634" y="69044"/>
                      <a:pt x="96392" y="34806"/>
                    </a:cubicBezTo>
                    <a:cubicBezTo>
                      <a:pt x="102485" y="24248"/>
                      <a:pt x="99205" y="8831"/>
                      <a:pt x="88030" y="2911"/>
                    </a:cubicBezTo>
                    <a:cubicBezTo>
                      <a:pt x="76930" y="-2935"/>
                      <a:pt x="62673" y="0"/>
                      <a:pt x="56160" y="1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722579" y="1048022"/>
                <a:ext cx="62044" cy="84260"/>
              </a:xfrm>
              <a:custGeom>
                <a:avLst/>
                <a:gdLst/>
                <a:ahLst/>
                <a:cxnLst/>
                <a:rect l="l" t="t" r="r" b="b"/>
                <a:pathLst>
                  <a:path w="82726" h="112347" extrusionOk="0">
                    <a:moveTo>
                      <a:pt x="39134" y="11232"/>
                    </a:moveTo>
                    <a:cubicBezTo>
                      <a:pt x="28133" y="33877"/>
                      <a:pt x="16046" y="55979"/>
                      <a:pt x="2898" y="77465"/>
                    </a:cubicBezTo>
                    <a:cubicBezTo>
                      <a:pt x="-3491" y="87874"/>
                      <a:pt x="283" y="103563"/>
                      <a:pt x="11261" y="109360"/>
                    </a:cubicBezTo>
                    <a:cubicBezTo>
                      <a:pt x="22608" y="115354"/>
                      <a:pt x="36323" y="112098"/>
                      <a:pt x="43131" y="100997"/>
                    </a:cubicBezTo>
                    <a:cubicBezTo>
                      <a:pt x="56303" y="79512"/>
                      <a:pt x="68390" y="57410"/>
                      <a:pt x="79392" y="34741"/>
                    </a:cubicBezTo>
                    <a:cubicBezTo>
                      <a:pt x="82155" y="29042"/>
                      <a:pt x="83462" y="23073"/>
                      <a:pt x="81736" y="16783"/>
                    </a:cubicBezTo>
                    <a:cubicBezTo>
                      <a:pt x="80231" y="11380"/>
                      <a:pt x="76062" y="5534"/>
                      <a:pt x="71005" y="2870"/>
                    </a:cubicBezTo>
                    <a:cubicBezTo>
                      <a:pt x="60596" y="-2655"/>
                      <a:pt x="44833" y="-485"/>
                      <a:pt x="39134" y="112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1"/>
          <p:cNvSpPr txBox="1">
            <a:spLocks noGrp="1"/>
          </p:cNvSpPr>
          <p:nvPr>
            <p:ph type="title" hasCustomPrompt="1"/>
          </p:nvPr>
        </p:nvSpPr>
        <p:spPr>
          <a:xfrm>
            <a:off x="1957750" y="1728450"/>
            <a:ext cx="52284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28" name="Google Shape;428;p11"/>
          <p:cNvSpPr txBox="1">
            <a:spLocks noGrp="1"/>
          </p:cNvSpPr>
          <p:nvPr>
            <p:ph type="subTitle" idx="1"/>
          </p:nvPr>
        </p:nvSpPr>
        <p:spPr>
          <a:xfrm>
            <a:off x="1957750" y="2849850"/>
            <a:ext cx="52284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-2123831" y="-3136400"/>
            <a:ext cx="12805471" cy="10910371"/>
            <a:chOff x="-2123831" y="-3136400"/>
            <a:chExt cx="12805471" cy="10910371"/>
          </a:xfrm>
        </p:grpSpPr>
        <p:sp>
          <p:nvSpPr>
            <p:cNvPr id="430" name="Google Shape;430;p11"/>
            <p:cNvSpPr/>
            <p:nvPr/>
          </p:nvSpPr>
          <p:spPr>
            <a:xfrm rot="8463070">
              <a:off x="8023709" y="2239234"/>
              <a:ext cx="2123306" cy="2451768"/>
            </a:xfrm>
            <a:custGeom>
              <a:avLst/>
              <a:gdLst/>
              <a:ahLst/>
              <a:cxnLst/>
              <a:rect l="l" t="t" r="r" b="b"/>
              <a:pathLst>
                <a:path w="1055151" h="1218376" extrusionOk="0">
                  <a:moveTo>
                    <a:pt x="1054938" y="609188"/>
                  </a:moveTo>
                  <a:lnTo>
                    <a:pt x="-213" y="1218352"/>
                  </a:lnTo>
                  <a:lnTo>
                    <a:pt x="-213" y="-25"/>
                  </a:lnTo>
                  <a:lnTo>
                    <a:pt x="1054938" y="6091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1" name="Google Shape;431;p11"/>
            <p:cNvGrpSpPr/>
            <p:nvPr/>
          </p:nvGrpSpPr>
          <p:grpSpPr>
            <a:xfrm>
              <a:off x="-2123831" y="-3136400"/>
              <a:ext cx="4683407" cy="10910371"/>
              <a:chOff x="-2123831" y="-3136400"/>
              <a:chExt cx="4683407" cy="10910371"/>
            </a:xfrm>
          </p:grpSpPr>
          <p:sp>
            <p:nvSpPr>
              <p:cNvPr id="432" name="Google Shape;432;p11"/>
              <p:cNvSpPr/>
              <p:nvPr/>
            </p:nvSpPr>
            <p:spPr>
              <a:xfrm rot="9897655">
                <a:off x="-1763661" y="4215518"/>
                <a:ext cx="3198283" cy="3198283"/>
              </a:xfrm>
              <a:custGeom>
                <a:avLst/>
                <a:gdLst/>
                <a:ahLst/>
                <a:cxnLst/>
                <a:rect l="l" t="t" r="r" b="b"/>
                <a:pathLst>
                  <a:path w="1964222" h="1964222" extrusionOk="0">
                    <a:moveTo>
                      <a:pt x="-213" y="982111"/>
                    </a:moveTo>
                    <a:cubicBezTo>
                      <a:pt x="-213" y="1524500"/>
                      <a:pt x="439485" y="1964198"/>
                      <a:pt x="981898" y="1964198"/>
                    </a:cubicBezTo>
                    <a:cubicBezTo>
                      <a:pt x="1524287" y="1964198"/>
                      <a:pt x="1964009" y="1524500"/>
                      <a:pt x="1964009" y="982111"/>
                    </a:cubicBezTo>
                    <a:cubicBezTo>
                      <a:pt x="1964009" y="439698"/>
                      <a:pt x="1524287" y="-25"/>
                      <a:pt x="981898" y="-25"/>
                    </a:cubicBezTo>
                    <a:cubicBezTo>
                      <a:pt x="439485" y="-25"/>
                      <a:pt x="-213" y="439698"/>
                      <a:pt x="-213" y="9821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 rot="8998289">
                <a:off x="-1225083" y="-2550665"/>
                <a:ext cx="3198924" cy="3198924"/>
              </a:xfrm>
              <a:custGeom>
                <a:avLst/>
                <a:gdLst/>
                <a:ahLst/>
                <a:cxnLst/>
                <a:rect l="l" t="t" r="r" b="b"/>
                <a:pathLst>
                  <a:path w="1964222" h="1964222" extrusionOk="0">
                    <a:moveTo>
                      <a:pt x="-213" y="982111"/>
                    </a:moveTo>
                    <a:cubicBezTo>
                      <a:pt x="-213" y="1524500"/>
                      <a:pt x="439485" y="1964198"/>
                      <a:pt x="981898" y="1964198"/>
                    </a:cubicBezTo>
                    <a:cubicBezTo>
                      <a:pt x="1524287" y="1964198"/>
                      <a:pt x="1964009" y="1524500"/>
                      <a:pt x="1964009" y="982111"/>
                    </a:cubicBezTo>
                    <a:cubicBezTo>
                      <a:pt x="1964009" y="439698"/>
                      <a:pt x="1524287" y="-25"/>
                      <a:pt x="981898" y="-25"/>
                    </a:cubicBezTo>
                    <a:cubicBezTo>
                      <a:pt x="439485" y="-25"/>
                      <a:pt x="-213" y="439698"/>
                      <a:pt x="-213" y="98211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4" name="Google Shape;434;p11"/>
          <p:cNvGrpSpPr/>
          <p:nvPr/>
        </p:nvGrpSpPr>
        <p:grpSpPr>
          <a:xfrm>
            <a:off x="-2056187" y="-1563230"/>
            <a:ext cx="12575511" cy="9438975"/>
            <a:chOff x="-2056187" y="-1563230"/>
            <a:chExt cx="12575511" cy="9438975"/>
          </a:xfrm>
        </p:grpSpPr>
        <p:sp>
          <p:nvSpPr>
            <p:cNvPr id="435" name="Google Shape;435;p11"/>
            <p:cNvSpPr/>
            <p:nvPr/>
          </p:nvSpPr>
          <p:spPr>
            <a:xfrm rot="-10316647" flipH="1">
              <a:off x="174005" y="-1422937"/>
              <a:ext cx="2129911" cy="1813753"/>
            </a:xfrm>
            <a:custGeom>
              <a:avLst/>
              <a:gdLst/>
              <a:ahLst/>
              <a:cxnLst/>
              <a:rect l="l" t="t" r="r" b="b"/>
              <a:pathLst>
                <a:path w="780349" h="664516" extrusionOk="0">
                  <a:moveTo>
                    <a:pt x="592569" y="592956"/>
                  </a:moveTo>
                  <a:cubicBezTo>
                    <a:pt x="579501" y="594766"/>
                    <a:pt x="564899" y="594194"/>
                    <a:pt x="553479" y="586917"/>
                  </a:cubicBezTo>
                  <a:cubicBezTo>
                    <a:pt x="542477" y="579907"/>
                    <a:pt x="534857" y="566238"/>
                    <a:pt x="540496" y="553475"/>
                  </a:cubicBezTo>
                  <a:cubicBezTo>
                    <a:pt x="545535" y="542093"/>
                    <a:pt x="558108" y="532768"/>
                    <a:pt x="567414" y="525005"/>
                  </a:cubicBezTo>
                  <a:cubicBezTo>
                    <a:pt x="579034" y="515299"/>
                    <a:pt x="591512" y="506583"/>
                    <a:pt x="604695" y="499144"/>
                  </a:cubicBezTo>
                  <a:cubicBezTo>
                    <a:pt x="640242" y="479066"/>
                    <a:pt x="687753" y="469398"/>
                    <a:pt x="721595" y="492439"/>
                  </a:cubicBezTo>
                  <a:cubicBezTo>
                    <a:pt x="718680" y="497382"/>
                    <a:pt x="715699" y="502202"/>
                    <a:pt x="712670" y="506793"/>
                  </a:cubicBezTo>
                  <a:cubicBezTo>
                    <a:pt x="685343" y="548236"/>
                    <a:pt x="643490" y="585908"/>
                    <a:pt x="592569" y="592956"/>
                  </a:cubicBezTo>
                  <a:moveTo>
                    <a:pt x="625869" y="388902"/>
                  </a:moveTo>
                  <a:cubicBezTo>
                    <a:pt x="583349" y="426469"/>
                    <a:pt x="533486" y="455825"/>
                    <a:pt x="480327" y="475560"/>
                  </a:cubicBezTo>
                  <a:cubicBezTo>
                    <a:pt x="468030" y="480123"/>
                    <a:pt x="455533" y="484181"/>
                    <a:pt x="442884" y="487705"/>
                  </a:cubicBezTo>
                  <a:cubicBezTo>
                    <a:pt x="428177" y="491801"/>
                    <a:pt x="411280" y="497458"/>
                    <a:pt x="396011" y="493458"/>
                  </a:cubicBezTo>
                  <a:cubicBezTo>
                    <a:pt x="370256" y="486705"/>
                    <a:pt x="364141" y="455567"/>
                    <a:pt x="370161" y="433146"/>
                  </a:cubicBezTo>
                  <a:cubicBezTo>
                    <a:pt x="377409" y="406199"/>
                    <a:pt x="396992" y="382996"/>
                    <a:pt x="416262" y="363527"/>
                  </a:cubicBezTo>
                  <a:cubicBezTo>
                    <a:pt x="434740" y="344868"/>
                    <a:pt x="455667" y="328980"/>
                    <a:pt x="478565" y="316121"/>
                  </a:cubicBezTo>
                  <a:cubicBezTo>
                    <a:pt x="524161" y="290528"/>
                    <a:pt x="577977" y="276307"/>
                    <a:pt x="630403" y="280079"/>
                  </a:cubicBezTo>
                  <a:cubicBezTo>
                    <a:pt x="653958" y="281784"/>
                    <a:pt x="679009" y="287889"/>
                    <a:pt x="700345" y="299548"/>
                  </a:cubicBezTo>
                  <a:cubicBezTo>
                    <a:pt x="681438" y="333505"/>
                    <a:pt x="654834" y="363318"/>
                    <a:pt x="625869" y="388902"/>
                  </a:cubicBezTo>
                  <a:moveTo>
                    <a:pt x="295475" y="293938"/>
                  </a:moveTo>
                  <a:cubicBezTo>
                    <a:pt x="287722" y="298214"/>
                    <a:pt x="274044" y="304663"/>
                    <a:pt x="265490" y="299157"/>
                  </a:cubicBezTo>
                  <a:cubicBezTo>
                    <a:pt x="254251" y="291918"/>
                    <a:pt x="262052" y="271392"/>
                    <a:pt x="265147" y="261877"/>
                  </a:cubicBezTo>
                  <a:cubicBezTo>
                    <a:pt x="272758" y="238521"/>
                    <a:pt x="284578" y="216652"/>
                    <a:pt x="299199" y="196935"/>
                  </a:cubicBezTo>
                  <a:cubicBezTo>
                    <a:pt x="327727" y="158464"/>
                    <a:pt x="366960" y="128803"/>
                    <a:pt x="409004" y="106371"/>
                  </a:cubicBezTo>
                  <a:cubicBezTo>
                    <a:pt x="407975" y="130470"/>
                    <a:pt x="402631" y="154368"/>
                    <a:pt x="394030" y="176866"/>
                  </a:cubicBezTo>
                  <a:cubicBezTo>
                    <a:pt x="375857" y="224348"/>
                    <a:pt x="340376" y="269154"/>
                    <a:pt x="295475" y="293938"/>
                  </a:cubicBezTo>
                  <a:moveTo>
                    <a:pt x="188824" y="116687"/>
                  </a:moveTo>
                  <a:cubicBezTo>
                    <a:pt x="178899" y="141728"/>
                    <a:pt x="155362" y="159711"/>
                    <a:pt x="129130" y="163331"/>
                  </a:cubicBezTo>
                  <a:cubicBezTo>
                    <a:pt x="134598" y="124545"/>
                    <a:pt x="156696" y="90246"/>
                    <a:pt x="187319" y="66271"/>
                  </a:cubicBezTo>
                  <a:cubicBezTo>
                    <a:pt x="194196" y="81997"/>
                    <a:pt x="195501" y="99847"/>
                    <a:pt x="188824" y="116687"/>
                  </a:cubicBezTo>
                  <a:moveTo>
                    <a:pt x="750122" y="489057"/>
                  </a:moveTo>
                  <a:cubicBezTo>
                    <a:pt x="777164" y="434298"/>
                    <a:pt x="791737" y="364537"/>
                    <a:pt x="750380" y="313054"/>
                  </a:cubicBezTo>
                  <a:cubicBezTo>
                    <a:pt x="744798" y="306101"/>
                    <a:pt x="738492" y="299996"/>
                    <a:pt x="731720" y="294509"/>
                  </a:cubicBezTo>
                  <a:cubicBezTo>
                    <a:pt x="746989" y="261705"/>
                    <a:pt x="755466" y="226091"/>
                    <a:pt x="752542" y="189401"/>
                  </a:cubicBezTo>
                  <a:cubicBezTo>
                    <a:pt x="747732" y="129060"/>
                    <a:pt x="715194" y="73348"/>
                    <a:pt x="658092" y="49317"/>
                  </a:cubicBezTo>
                  <a:cubicBezTo>
                    <a:pt x="600161" y="24942"/>
                    <a:pt x="532838" y="35363"/>
                    <a:pt x="474793" y="53889"/>
                  </a:cubicBezTo>
                  <a:cubicBezTo>
                    <a:pt x="459200" y="58870"/>
                    <a:pt x="443808" y="64690"/>
                    <a:pt x="428720" y="71234"/>
                  </a:cubicBezTo>
                  <a:cubicBezTo>
                    <a:pt x="424329" y="50422"/>
                    <a:pt x="414480" y="31019"/>
                    <a:pt x="395697" y="19294"/>
                  </a:cubicBezTo>
                  <a:cubicBezTo>
                    <a:pt x="369065" y="2663"/>
                    <a:pt x="330832" y="2473"/>
                    <a:pt x="300523" y="4130"/>
                  </a:cubicBezTo>
                  <a:cubicBezTo>
                    <a:pt x="262395" y="6206"/>
                    <a:pt x="224981" y="16513"/>
                    <a:pt x="192853" y="35582"/>
                  </a:cubicBezTo>
                  <a:cubicBezTo>
                    <a:pt x="182213" y="22570"/>
                    <a:pt x="168440" y="12131"/>
                    <a:pt x="152771" y="5978"/>
                  </a:cubicBezTo>
                  <a:cubicBezTo>
                    <a:pt x="124625" y="-5081"/>
                    <a:pt x="93059" y="291"/>
                    <a:pt x="67732" y="15941"/>
                  </a:cubicBezTo>
                  <a:cubicBezTo>
                    <a:pt x="37071" y="34877"/>
                    <a:pt x="15802" y="66328"/>
                    <a:pt x="1067" y="98570"/>
                  </a:cubicBezTo>
                  <a:cubicBezTo>
                    <a:pt x="-3505" y="108591"/>
                    <a:pt x="10992" y="117458"/>
                    <a:pt x="16088" y="107343"/>
                  </a:cubicBezTo>
                  <a:cubicBezTo>
                    <a:pt x="41586" y="56718"/>
                    <a:pt x="104194" y="-10148"/>
                    <a:pt x="163678" y="36010"/>
                  </a:cubicBezTo>
                  <a:cubicBezTo>
                    <a:pt x="167964" y="39334"/>
                    <a:pt x="171860" y="43097"/>
                    <a:pt x="175346" y="47183"/>
                  </a:cubicBezTo>
                  <a:cubicBezTo>
                    <a:pt x="159287" y="59185"/>
                    <a:pt x="145018" y="73739"/>
                    <a:pt x="133245" y="90969"/>
                  </a:cubicBezTo>
                  <a:cubicBezTo>
                    <a:pt x="116186" y="115944"/>
                    <a:pt x="106137" y="145195"/>
                    <a:pt x="105032" y="175447"/>
                  </a:cubicBezTo>
                  <a:cubicBezTo>
                    <a:pt x="104804" y="181771"/>
                    <a:pt x="110461" y="186705"/>
                    <a:pt x="116472" y="186886"/>
                  </a:cubicBezTo>
                  <a:cubicBezTo>
                    <a:pt x="177232" y="188763"/>
                    <a:pt x="229391" y="127450"/>
                    <a:pt x="210579" y="67843"/>
                  </a:cubicBezTo>
                  <a:cubicBezTo>
                    <a:pt x="209093" y="63137"/>
                    <a:pt x="207102" y="58613"/>
                    <a:pt x="204911" y="54203"/>
                  </a:cubicBezTo>
                  <a:cubicBezTo>
                    <a:pt x="207493" y="52660"/>
                    <a:pt x="210102" y="51164"/>
                    <a:pt x="212760" y="49755"/>
                  </a:cubicBezTo>
                  <a:cubicBezTo>
                    <a:pt x="238477" y="36163"/>
                    <a:pt x="267510" y="28838"/>
                    <a:pt x="296447" y="26742"/>
                  </a:cubicBezTo>
                  <a:cubicBezTo>
                    <a:pt x="323174" y="24799"/>
                    <a:pt x="359007" y="23342"/>
                    <a:pt x="382972" y="37410"/>
                  </a:cubicBezTo>
                  <a:cubicBezTo>
                    <a:pt x="398793" y="46697"/>
                    <a:pt x="405546" y="63423"/>
                    <a:pt x="408013" y="80835"/>
                  </a:cubicBezTo>
                  <a:cubicBezTo>
                    <a:pt x="375180" y="97075"/>
                    <a:pt x="344329" y="117287"/>
                    <a:pt x="317325" y="141976"/>
                  </a:cubicBezTo>
                  <a:cubicBezTo>
                    <a:pt x="296028" y="161454"/>
                    <a:pt x="277187" y="184019"/>
                    <a:pt x="262680" y="209003"/>
                  </a:cubicBezTo>
                  <a:cubicBezTo>
                    <a:pt x="249126" y="232378"/>
                    <a:pt x="232677" y="264763"/>
                    <a:pt x="236134" y="292595"/>
                  </a:cubicBezTo>
                  <a:cubicBezTo>
                    <a:pt x="240173" y="325056"/>
                    <a:pt x="273206" y="330199"/>
                    <a:pt x="298752" y="319246"/>
                  </a:cubicBezTo>
                  <a:cubicBezTo>
                    <a:pt x="326155" y="307492"/>
                    <a:pt x="350968" y="284946"/>
                    <a:pt x="369999" y="262419"/>
                  </a:cubicBezTo>
                  <a:cubicBezTo>
                    <a:pt x="408661" y="216642"/>
                    <a:pt x="433664" y="155616"/>
                    <a:pt x="431559" y="95075"/>
                  </a:cubicBezTo>
                  <a:cubicBezTo>
                    <a:pt x="514026" y="56803"/>
                    <a:pt x="640185" y="27257"/>
                    <a:pt x="700221" y="111382"/>
                  </a:cubicBezTo>
                  <a:cubicBezTo>
                    <a:pt x="729758" y="152787"/>
                    <a:pt x="734101" y="207470"/>
                    <a:pt x="719547" y="255238"/>
                  </a:cubicBezTo>
                  <a:cubicBezTo>
                    <a:pt x="716956" y="263763"/>
                    <a:pt x="713670" y="271983"/>
                    <a:pt x="710089" y="280060"/>
                  </a:cubicBezTo>
                  <a:cubicBezTo>
                    <a:pt x="675808" y="261591"/>
                    <a:pt x="633736" y="256038"/>
                    <a:pt x="595932" y="258924"/>
                  </a:cubicBezTo>
                  <a:cubicBezTo>
                    <a:pt x="533200" y="263705"/>
                    <a:pt x="473574" y="288356"/>
                    <a:pt x="424501" y="327475"/>
                  </a:cubicBezTo>
                  <a:cubicBezTo>
                    <a:pt x="380495" y="362556"/>
                    <a:pt x="322736" y="426269"/>
                    <a:pt x="351939" y="486571"/>
                  </a:cubicBezTo>
                  <a:cubicBezTo>
                    <a:pt x="366893" y="517442"/>
                    <a:pt x="398669" y="524157"/>
                    <a:pt x="430006" y="517909"/>
                  </a:cubicBezTo>
                  <a:cubicBezTo>
                    <a:pt x="463382" y="511270"/>
                    <a:pt x="496176" y="499182"/>
                    <a:pt x="526952" y="484828"/>
                  </a:cubicBezTo>
                  <a:cubicBezTo>
                    <a:pt x="587340" y="456672"/>
                    <a:pt x="643595" y="415524"/>
                    <a:pt x="686533" y="364366"/>
                  </a:cubicBezTo>
                  <a:cubicBezTo>
                    <a:pt x="699526" y="348887"/>
                    <a:pt x="711451" y="332066"/>
                    <a:pt x="721528" y="314264"/>
                  </a:cubicBezTo>
                  <a:cubicBezTo>
                    <a:pt x="733092" y="324389"/>
                    <a:pt x="742379" y="336953"/>
                    <a:pt x="747932" y="352297"/>
                  </a:cubicBezTo>
                  <a:cubicBezTo>
                    <a:pt x="762200" y="391712"/>
                    <a:pt x="750713" y="435765"/>
                    <a:pt x="731853" y="473589"/>
                  </a:cubicBezTo>
                  <a:cubicBezTo>
                    <a:pt x="724329" y="468521"/>
                    <a:pt x="716194" y="464340"/>
                    <a:pt x="707460" y="461473"/>
                  </a:cubicBezTo>
                  <a:cubicBezTo>
                    <a:pt x="645033" y="441051"/>
                    <a:pt x="579739" y="481494"/>
                    <a:pt x="535915" y="522700"/>
                  </a:cubicBezTo>
                  <a:cubicBezTo>
                    <a:pt x="525304" y="532682"/>
                    <a:pt x="516112" y="544198"/>
                    <a:pt x="514588" y="559180"/>
                  </a:cubicBezTo>
                  <a:cubicBezTo>
                    <a:pt x="513102" y="573935"/>
                    <a:pt x="519189" y="588136"/>
                    <a:pt x="528895" y="599014"/>
                  </a:cubicBezTo>
                  <a:cubicBezTo>
                    <a:pt x="551174" y="623988"/>
                    <a:pt x="589693" y="621836"/>
                    <a:pt x="618887" y="612873"/>
                  </a:cubicBezTo>
                  <a:cubicBezTo>
                    <a:pt x="671074" y="596852"/>
                    <a:pt x="711822" y="555704"/>
                    <a:pt x="739169" y="509327"/>
                  </a:cubicBezTo>
                  <a:cubicBezTo>
                    <a:pt x="739893" y="510270"/>
                    <a:pt x="740664" y="511089"/>
                    <a:pt x="741359" y="512079"/>
                  </a:cubicBezTo>
                  <a:cubicBezTo>
                    <a:pt x="769572" y="552408"/>
                    <a:pt x="758600" y="606415"/>
                    <a:pt x="715718" y="630808"/>
                  </a:cubicBezTo>
                  <a:cubicBezTo>
                    <a:pt x="696878" y="641514"/>
                    <a:pt x="671808" y="647010"/>
                    <a:pt x="650605" y="640810"/>
                  </a:cubicBezTo>
                  <a:cubicBezTo>
                    <a:pt x="638461" y="637257"/>
                    <a:pt x="633279" y="656183"/>
                    <a:pt x="645385" y="659726"/>
                  </a:cubicBezTo>
                  <a:cubicBezTo>
                    <a:pt x="672884" y="667765"/>
                    <a:pt x="699249" y="666251"/>
                    <a:pt x="725024" y="653068"/>
                  </a:cubicBezTo>
                  <a:cubicBezTo>
                    <a:pt x="748932" y="640838"/>
                    <a:pt x="768115" y="618835"/>
                    <a:pt x="776173" y="593175"/>
                  </a:cubicBezTo>
                  <a:cubicBezTo>
                    <a:pt x="787632" y="556656"/>
                    <a:pt x="775687" y="516318"/>
                    <a:pt x="750122" y="48905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 rot="1316141">
              <a:off x="2382350" y="4415541"/>
              <a:ext cx="1792478" cy="1090024"/>
            </a:xfrm>
            <a:custGeom>
              <a:avLst/>
              <a:gdLst/>
              <a:ahLst/>
              <a:cxnLst/>
              <a:rect l="l" t="t" r="r" b="b"/>
              <a:pathLst>
                <a:path w="226219" h="137566" extrusionOk="0">
                  <a:moveTo>
                    <a:pt x="224510" y="6141"/>
                  </a:moveTo>
                  <a:cubicBezTo>
                    <a:pt x="206117" y="-4013"/>
                    <a:pt x="183476" y="-546"/>
                    <a:pt x="166293" y="10770"/>
                  </a:cubicBezTo>
                  <a:cubicBezTo>
                    <a:pt x="157730" y="16409"/>
                    <a:pt x="150329" y="24048"/>
                    <a:pt x="145567" y="33182"/>
                  </a:cubicBezTo>
                  <a:cubicBezTo>
                    <a:pt x="140680" y="42564"/>
                    <a:pt x="138975" y="54051"/>
                    <a:pt x="132184" y="62348"/>
                  </a:cubicBezTo>
                  <a:cubicBezTo>
                    <a:pt x="116496" y="81493"/>
                    <a:pt x="92332" y="47889"/>
                    <a:pt x="79225" y="40050"/>
                  </a:cubicBezTo>
                  <a:cubicBezTo>
                    <a:pt x="59956" y="28524"/>
                    <a:pt x="36839" y="35049"/>
                    <a:pt x="21551" y="50184"/>
                  </a:cubicBezTo>
                  <a:cubicBezTo>
                    <a:pt x="15" y="71492"/>
                    <a:pt x="-556" y="104191"/>
                    <a:pt x="291" y="132471"/>
                  </a:cubicBezTo>
                  <a:cubicBezTo>
                    <a:pt x="491" y="139414"/>
                    <a:pt x="10988" y="139443"/>
                    <a:pt x="11102" y="132471"/>
                  </a:cubicBezTo>
                  <a:cubicBezTo>
                    <a:pt x="11579" y="102534"/>
                    <a:pt x="11950" y="63091"/>
                    <a:pt x="44135" y="48965"/>
                  </a:cubicBezTo>
                  <a:cubicBezTo>
                    <a:pt x="73196" y="36202"/>
                    <a:pt x="86797" y="68186"/>
                    <a:pt x="109991" y="77616"/>
                  </a:cubicBezTo>
                  <a:cubicBezTo>
                    <a:pt x="119487" y="81483"/>
                    <a:pt x="130079" y="80140"/>
                    <a:pt x="137832" y="73149"/>
                  </a:cubicBezTo>
                  <a:cubicBezTo>
                    <a:pt x="147148" y="64757"/>
                    <a:pt x="149320" y="51918"/>
                    <a:pt x="154349" y="41021"/>
                  </a:cubicBezTo>
                  <a:cubicBezTo>
                    <a:pt x="166141" y="15466"/>
                    <a:pt x="195783" y="6684"/>
                    <a:pt x="221738" y="12722"/>
                  </a:cubicBezTo>
                  <a:cubicBezTo>
                    <a:pt x="225596" y="13627"/>
                    <a:pt x="228206" y="8179"/>
                    <a:pt x="224510" y="614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 rot="-7755313">
              <a:off x="-1372668" y="3918865"/>
              <a:ext cx="3248723" cy="3306124"/>
            </a:xfrm>
            <a:custGeom>
              <a:avLst/>
              <a:gdLst/>
              <a:ahLst/>
              <a:cxnLst/>
              <a:rect l="l" t="t" r="r" b="b"/>
              <a:pathLst>
                <a:path w="847717" h="862695" extrusionOk="0">
                  <a:moveTo>
                    <a:pt x="842629" y="358830"/>
                  </a:moveTo>
                  <a:cubicBezTo>
                    <a:pt x="841648" y="348220"/>
                    <a:pt x="824942" y="348124"/>
                    <a:pt x="825932" y="358830"/>
                  </a:cubicBezTo>
                  <a:cubicBezTo>
                    <a:pt x="828009" y="381290"/>
                    <a:pt x="824618" y="405046"/>
                    <a:pt x="822741" y="427449"/>
                  </a:cubicBezTo>
                  <a:cubicBezTo>
                    <a:pt x="820827" y="450147"/>
                    <a:pt x="817045" y="472768"/>
                    <a:pt x="811854" y="494943"/>
                  </a:cubicBezTo>
                  <a:cubicBezTo>
                    <a:pt x="801653" y="538462"/>
                    <a:pt x="785746" y="580420"/>
                    <a:pt x="763553" y="619253"/>
                  </a:cubicBezTo>
                  <a:cubicBezTo>
                    <a:pt x="718519" y="698016"/>
                    <a:pt x="649424" y="759709"/>
                    <a:pt x="566919" y="797180"/>
                  </a:cubicBezTo>
                  <a:cubicBezTo>
                    <a:pt x="484213" y="834747"/>
                    <a:pt x="387096" y="847520"/>
                    <a:pt x="298295" y="826279"/>
                  </a:cubicBezTo>
                  <a:cubicBezTo>
                    <a:pt x="251289" y="815030"/>
                    <a:pt x="208750" y="792818"/>
                    <a:pt x="173993" y="759099"/>
                  </a:cubicBezTo>
                  <a:cubicBezTo>
                    <a:pt x="142361" y="728419"/>
                    <a:pt x="117948" y="691329"/>
                    <a:pt x="97622" y="652419"/>
                  </a:cubicBezTo>
                  <a:cubicBezTo>
                    <a:pt x="52750" y="566523"/>
                    <a:pt x="17012" y="467101"/>
                    <a:pt x="28709" y="368908"/>
                  </a:cubicBezTo>
                  <a:cubicBezTo>
                    <a:pt x="39491" y="278535"/>
                    <a:pt x="87611" y="194038"/>
                    <a:pt x="154134" y="132935"/>
                  </a:cubicBezTo>
                  <a:cubicBezTo>
                    <a:pt x="279559" y="17702"/>
                    <a:pt x="484604" y="-15626"/>
                    <a:pt x="620687" y="100284"/>
                  </a:cubicBezTo>
                  <a:cubicBezTo>
                    <a:pt x="681238" y="151852"/>
                    <a:pt x="724158" y="226881"/>
                    <a:pt x="726901" y="307434"/>
                  </a:cubicBezTo>
                  <a:cubicBezTo>
                    <a:pt x="730130" y="402255"/>
                    <a:pt x="678809" y="492609"/>
                    <a:pt x="621335" y="564523"/>
                  </a:cubicBezTo>
                  <a:cubicBezTo>
                    <a:pt x="567986" y="631274"/>
                    <a:pt x="496291" y="689329"/>
                    <a:pt x="407947" y="695682"/>
                  </a:cubicBezTo>
                  <a:cubicBezTo>
                    <a:pt x="330184" y="701283"/>
                    <a:pt x="250574" y="671069"/>
                    <a:pt x="197215" y="613986"/>
                  </a:cubicBezTo>
                  <a:cubicBezTo>
                    <a:pt x="142513" y="555474"/>
                    <a:pt x="123654" y="471168"/>
                    <a:pt x="139856" y="393606"/>
                  </a:cubicBezTo>
                  <a:cubicBezTo>
                    <a:pt x="156372" y="314501"/>
                    <a:pt x="207950" y="247169"/>
                    <a:pt x="283140" y="215793"/>
                  </a:cubicBezTo>
                  <a:cubicBezTo>
                    <a:pt x="356435" y="185209"/>
                    <a:pt x="444789" y="188219"/>
                    <a:pt x="513893" y="228386"/>
                  </a:cubicBezTo>
                  <a:cubicBezTo>
                    <a:pt x="552727" y="250960"/>
                    <a:pt x="587074" y="285640"/>
                    <a:pt x="590407" y="332665"/>
                  </a:cubicBezTo>
                  <a:cubicBezTo>
                    <a:pt x="593789" y="380376"/>
                    <a:pt x="570719" y="426315"/>
                    <a:pt x="545049" y="464958"/>
                  </a:cubicBezTo>
                  <a:cubicBezTo>
                    <a:pt x="519627" y="503220"/>
                    <a:pt x="487985" y="539053"/>
                    <a:pt x="450266" y="565580"/>
                  </a:cubicBezTo>
                  <a:cubicBezTo>
                    <a:pt x="413995" y="591088"/>
                    <a:pt x="369456" y="608871"/>
                    <a:pt x="324669" y="598841"/>
                  </a:cubicBezTo>
                  <a:cubicBezTo>
                    <a:pt x="237420" y="579315"/>
                    <a:pt x="191110" y="473664"/>
                    <a:pt x="207826" y="391587"/>
                  </a:cubicBezTo>
                  <a:cubicBezTo>
                    <a:pt x="216018" y="351420"/>
                    <a:pt x="238916" y="316035"/>
                    <a:pt x="275540" y="296594"/>
                  </a:cubicBezTo>
                  <a:cubicBezTo>
                    <a:pt x="308610" y="279039"/>
                    <a:pt x="351397" y="274687"/>
                    <a:pt x="385553" y="291803"/>
                  </a:cubicBezTo>
                  <a:cubicBezTo>
                    <a:pt x="421586" y="309862"/>
                    <a:pt x="448466" y="354601"/>
                    <a:pt x="421720" y="391615"/>
                  </a:cubicBezTo>
                  <a:cubicBezTo>
                    <a:pt x="397783" y="424724"/>
                    <a:pt x="349101" y="434830"/>
                    <a:pt x="312363" y="419581"/>
                  </a:cubicBezTo>
                  <a:cubicBezTo>
                    <a:pt x="294599" y="412218"/>
                    <a:pt x="278816" y="398035"/>
                    <a:pt x="275149" y="378500"/>
                  </a:cubicBezTo>
                  <a:cubicBezTo>
                    <a:pt x="271815" y="360735"/>
                    <a:pt x="277483" y="341247"/>
                    <a:pt x="293761" y="331932"/>
                  </a:cubicBezTo>
                  <a:cubicBezTo>
                    <a:pt x="301628" y="327436"/>
                    <a:pt x="294656" y="315654"/>
                    <a:pt x="286684" y="319835"/>
                  </a:cubicBezTo>
                  <a:cubicBezTo>
                    <a:pt x="249612" y="339266"/>
                    <a:pt x="251632" y="391463"/>
                    <a:pt x="279502" y="417704"/>
                  </a:cubicBezTo>
                  <a:cubicBezTo>
                    <a:pt x="311487" y="447822"/>
                    <a:pt x="362560" y="449928"/>
                    <a:pt x="400508" y="430754"/>
                  </a:cubicBezTo>
                  <a:cubicBezTo>
                    <a:pt x="438998" y="411294"/>
                    <a:pt x="461420" y="369232"/>
                    <a:pt x="443665" y="327626"/>
                  </a:cubicBezTo>
                  <a:cubicBezTo>
                    <a:pt x="426444" y="287241"/>
                    <a:pt x="384086" y="264666"/>
                    <a:pt x="341529" y="263352"/>
                  </a:cubicBezTo>
                  <a:cubicBezTo>
                    <a:pt x="301428" y="262114"/>
                    <a:pt x="260309" y="278239"/>
                    <a:pt x="232067" y="306786"/>
                  </a:cubicBezTo>
                  <a:cubicBezTo>
                    <a:pt x="199740" y="339466"/>
                    <a:pt x="185519" y="386862"/>
                    <a:pt x="186795" y="432078"/>
                  </a:cubicBezTo>
                  <a:cubicBezTo>
                    <a:pt x="189367" y="523175"/>
                    <a:pt x="256651" y="623340"/>
                    <a:pt x="356121" y="620377"/>
                  </a:cubicBezTo>
                  <a:cubicBezTo>
                    <a:pt x="404984" y="618920"/>
                    <a:pt x="449495" y="593565"/>
                    <a:pt x="485880" y="562589"/>
                  </a:cubicBezTo>
                  <a:cubicBezTo>
                    <a:pt x="523885" y="530233"/>
                    <a:pt x="556556" y="489561"/>
                    <a:pt x="580606" y="445841"/>
                  </a:cubicBezTo>
                  <a:cubicBezTo>
                    <a:pt x="604381" y="402598"/>
                    <a:pt x="621126" y="350401"/>
                    <a:pt x="605819" y="301442"/>
                  </a:cubicBezTo>
                  <a:cubicBezTo>
                    <a:pt x="591331" y="255103"/>
                    <a:pt x="550783" y="221337"/>
                    <a:pt x="508445" y="200601"/>
                  </a:cubicBezTo>
                  <a:cubicBezTo>
                    <a:pt x="428568" y="161491"/>
                    <a:pt x="330765" y="164178"/>
                    <a:pt x="252232" y="205478"/>
                  </a:cubicBezTo>
                  <a:cubicBezTo>
                    <a:pt x="173203" y="247035"/>
                    <a:pt x="124349" y="327065"/>
                    <a:pt x="114091" y="414704"/>
                  </a:cubicBezTo>
                  <a:cubicBezTo>
                    <a:pt x="103832" y="502363"/>
                    <a:pt x="135131" y="592336"/>
                    <a:pt x="202902" y="649981"/>
                  </a:cubicBezTo>
                  <a:cubicBezTo>
                    <a:pt x="268558" y="705836"/>
                    <a:pt x="359626" y="730896"/>
                    <a:pt x="444389" y="713656"/>
                  </a:cubicBezTo>
                  <a:cubicBezTo>
                    <a:pt x="540744" y="694053"/>
                    <a:pt x="614582" y="619501"/>
                    <a:pt x="668932" y="541815"/>
                  </a:cubicBezTo>
                  <a:cubicBezTo>
                    <a:pt x="727606" y="457929"/>
                    <a:pt x="770011" y="357392"/>
                    <a:pt x="746675" y="253779"/>
                  </a:cubicBezTo>
                  <a:cubicBezTo>
                    <a:pt x="727082" y="166816"/>
                    <a:pt x="667312" y="90187"/>
                    <a:pt x="590950" y="45258"/>
                  </a:cubicBezTo>
                  <a:cubicBezTo>
                    <a:pt x="508083" y="-3501"/>
                    <a:pt x="407061" y="-10911"/>
                    <a:pt x="315202" y="13921"/>
                  </a:cubicBezTo>
                  <a:cubicBezTo>
                    <a:pt x="119587" y="66794"/>
                    <a:pt x="-26974" y="261675"/>
                    <a:pt x="4639" y="466549"/>
                  </a:cubicBezTo>
                  <a:cubicBezTo>
                    <a:pt x="13288" y="522565"/>
                    <a:pt x="33195" y="576334"/>
                    <a:pt x="56369" y="627835"/>
                  </a:cubicBezTo>
                  <a:cubicBezTo>
                    <a:pt x="76715" y="673060"/>
                    <a:pt x="101289" y="716694"/>
                    <a:pt x="133522" y="754594"/>
                  </a:cubicBezTo>
                  <a:cubicBezTo>
                    <a:pt x="166345" y="793209"/>
                    <a:pt x="207331" y="823127"/>
                    <a:pt x="254927" y="840843"/>
                  </a:cubicBezTo>
                  <a:cubicBezTo>
                    <a:pt x="304181" y="859169"/>
                    <a:pt x="358493" y="864894"/>
                    <a:pt x="410766" y="862074"/>
                  </a:cubicBezTo>
                  <a:cubicBezTo>
                    <a:pt x="510664" y="856683"/>
                    <a:pt x="607762" y="818774"/>
                    <a:pt x="684924" y="755156"/>
                  </a:cubicBezTo>
                  <a:cubicBezTo>
                    <a:pt x="761734" y="691843"/>
                    <a:pt x="816674" y="601032"/>
                    <a:pt x="838134" y="503887"/>
                  </a:cubicBezTo>
                  <a:cubicBezTo>
                    <a:pt x="843334" y="480341"/>
                    <a:pt x="846563" y="456424"/>
                    <a:pt x="847811" y="432344"/>
                  </a:cubicBezTo>
                  <a:cubicBezTo>
                    <a:pt x="849106" y="407246"/>
                    <a:pt x="844925" y="383643"/>
                    <a:pt x="842629" y="35883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 rot="3463582" flipH="1">
              <a:off x="7782500" y="3315869"/>
              <a:ext cx="1840381" cy="3135438"/>
            </a:xfrm>
            <a:custGeom>
              <a:avLst/>
              <a:gdLst/>
              <a:ahLst/>
              <a:cxnLst/>
              <a:rect l="l" t="t" r="r" b="b"/>
              <a:pathLst>
                <a:path w="580618" h="682258" extrusionOk="0">
                  <a:moveTo>
                    <a:pt x="570864" y="505477"/>
                  </a:moveTo>
                  <a:cubicBezTo>
                    <a:pt x="416759" y="479236"/>
                    <a:pt x="259397" y="465148"/>
                    <a:pt x="101682" y="462662"/>
                  </a:cubicBezTo>
                  <a:cubicBezTo>
                    <a:pt x="212667" y="426848"/>
                    <a:pt x="331558" y="406112"/>
                    <a:pt x="440077" y="365393"/>
                  </a:cubicBezTo>
                  <a:cubicBezTo>
                    <a:pt x="475481" y="352105"/>
                    <a:pt x="509371" y="336665"/>
                    <a:pt x="541004" y="318520"/>
                  </a:cubicBezTo>
                  <a:cubicBezTo>
                    <a:pt x="551014" y="312786"/>
                    <a:pt x="550386" y="300756"/>
                    <a:pt x="537479" y="297651"/>
                  </a:cubicBezTo>
                  <a:cubicBezTo>
                    <a:pt x="455593" y="277963"/>
                    <a:pt x="369725" y="273857"/>
                    <a:pt x="284581" y="271048"/>
                  </a:cubicBezTo>
                  <a:cubicBezTo>
                    <a:pt x="214839" y="268743"/>
                    <a:pt x="144754" y="267142"/>
                    <a:pt x="74964" y="263856"/>
                  </a:cubicBezTo>
                  <a:cubicBezTo>
                    <a:pt x="129704" y="245101"/>
                    <a:pt x="183768" y="224937"/>
                    <a:pt x="237528" y="204792"/>
                  </a:cubicBezTo>
                  <a:cubicBezTo>
                    <a:pt x="309956" y="177664"/>
                    <a:pt x="381365" y="148985"/>
                    <a:pt x="450773" y="117457"/>
                  </a:cubicBezTo>
                  <a:cubicBezTo>
                    <a:pt x="490054" y="99607"/>
                    <a:pt x="528469" y="80776"/>
                    <a:pt x="566188" y="61021"/>
                  </a:cubicBezTo>
                  <a:cubicBezTo>
                    <a:pt x="576122" y="55821"/>
                    <a:pt x="575455" y="43010"/>
                    <a:pt x="562721" y="40476"/>
                  </a:cubicBezTo>
                  <a:cubicBezTo>
                    <a:pt x="390280" y="6110"/>
                    <a:pt x="209962" y="-8244"/>
                    <a:pt x="32426" y="5576"/>
                  </a:cubicBezTo>
                  <a:cubicBezTo>
                    <a:pt x="19548" y="5967"/>
                    <a:pt x="19491" y="21531"/>
                    <a:pt x="32426" y="21121"/>
                  </a:cubicBezTo>
                  <a:cubicBezTo>
                    <a:pt x="197380" y="15892"/>
                    <a:pt x="362553" y="25579"/>
                    <a:pt x="523011" y="55840"/>
                  </a:cubicBezTo>
                  <a:cubicBezTo>
                    <a:pt x="398386" y="117714"/>
                    <a:pt x="265236" y="168959"/>
                    <a:pt x="131229" y="217327"/>
                  </a:cubicBezTo>
                  <a:cubicBezTo>
                    <a:pt x="89985" y="232214"/>
                    <a:pt x="48142" y="246368"/>
                    <a:pt x="7432" y="262123"/>
                  </a:cubicBezTo>
                  <a:cubicBezTo>
                    <a:pt x="-5798" y="267238"/>
                    <a:pt x="1060" y="282849"/>
                    <a:pt x="14719" y="282954"/>
                  </a:cubicBezTo>
                  <a:cubicBezTo>
                    <a:pt x="103063" y="283640"/>
                    <a:pt x="191760" y="288250"/>
                    <a:pt x="279999" y="291793"/>
                  </a:cubicBezTo>
                  <a:cubicBezTo>
                    <a:pt x="353733" y="294755"/>
                    <a:pt x="428028" y="298346"/>
                    <a:pt x="499570" y="312862"/>
                  </a:cubicBezTo>
                  <a:cubicBezTo>
                    <a:pt x="390347" y="367517"/>
                    <a:pt x="261350" y="390663"/>
                    <a:pt x="140839" y="426419"/>
                  </a:cubicBezTo>
                  <a:cubicBezTo>
                    <a:pt x="103787" y="437411"/>
                    <a:pt x="67668" y="449699"/>
                    <a:pt x="32359" y="463710"/>
                  </a:cubicBezTo>
                  <a:cubicBezTo>
                    <a:pt x="20005" y="468606"/>
                    <a:pt x="26015" y="483798"/>
                    <a:pt x="39331" y="483646"/>
                  </a:cubicBezTo>
                  <a:cubicBezTo>
                    <a:pt x="202418" y="481750"/>
                    <a:pt x="365105" y="494342"/>
                    <a:pt x="524697" y="520041"/>
                  </a:cubicBezTo>
                  <a:cubicBezTo>
                    <a:pt x="367487" y="579620"/>
                    <a:pt x="203180" y="626683"/>
                    <a:pt x="35302" y="664983"/>
                  </a:cubicBezTo>
                  <a:cubicBezTo>
                    <a:pt x="20958" y="668250"/>
                    <a:pt x="26920" y="685042"/>
                    <a:pt x="41474" y="682328"/>
                  </a:cubicBezTo>
                  <a:cubicBezTo>
                    <a:pt x="226698" y="647809"/>
                    <a:pt x="405168" y="593012"/>
                    <a:pt x="574208" y="525270"/>
                  </a:cubicBezTo>
                  <a:cubicBezTo>
                    <a:pt x="584685" y="521069"/>
                    <a:pt x="582447" y="507449"/>
                    <a:pt x="570864" y="50547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4"/>
          <p:cNvSpPr txBox="1">
            <a:spLocks noGrp="1"/>
          </p:cNvSpPr>
          <p:nvPr>
            <p:ph type="title"/>
          </p:nvPr>
        </p:nvSpPr>
        <p:spPr>
          <a:xfrm>
            <a:off x="713225" y="3536675"/>
            <a:ext cx="44865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8" name="Google Shape;468;p14"/>
          <p:cNvSpPr txBox="1">
            <a:spLocks noGrp="1"/>
          </p:cNvSpPr>
          <p:nvPr>
            <p:ph type="subTitle" idx="1"/>
          </p:nvPr>
        </p:nvSpPr>
        <p:spPr>
          <a:xfrm>
            <a:off x="713325" y="1618398"/>
            <a:ext cx="4486500" cy="18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69" name="Google Shape;469;p14"/>
          <p:cNvSpPr/>
          <p:nvPr/>
        </p:nvSpPr>
        <p:spPr>
          <a:xfrm rot="9026434">
            <a:off x="-1191092" y="-864300"/>
            <a:ext cx="2122810" cy="2451195"/>
          </a:xfrm>
          <a:custGeom>
            <a:avLst/>
            <a:gdLst/>
            <a:ahLst/>
            <a:cxnLst/>
            <a:rect l="l" t="t" r="r" b="b"/>
            <a:pathLst>
              <a:path w="1055151" h="1218376" extrusionOk="0">
                <a:moveTo>
                  <a:pt x="1054938" y="609188"/>
                </a:moveTo>
                <a:lnTo>
                  <a:pt x="-213" y="1218352"/>
                </a:lnTo>
                <a:lnTo>
                  <a:pt x="-213" y="-25"/>
                </a:lnTo>
                <a:lnTo>
                  <a:pt x="1054938" y="60918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0" name="Google Shape;470;p14"/>
          <p:cNvGrpSpPr/>
          <p:nvPr/>
        </p:nvGrpSpPr>
        <p:grpSpPr>
          <a:xfrm>
            <a:off x="-693066" y="-721033"/>
            <a:ext cx="9636579" cy="5868469"/>
            <a:chOff x="-693066" y="-721033"/>
            <a:chExt cx="9636579" cy="5868469"/>
          </a:xfrm>
        </p:grpSpPr>
        <p:grpSp>
          <p:nvGrpSpPr>
            <p:cNvPr id="471" name="Google Shape;471;p14"/>
            <p:cNvGrpSpPr/>
            <p:nvPr/>
          </p:nvGrpSpPr>
          <p:grpSpPr>
            <a:xfrm>
              <a:off x="-693066" y="-721033"/>
              <a:ext cx="2302393" cy="5868469"/>
              <a:chOff x="-693066" y="-721033"/>
              <a:chExt cx="2302393" cy="5868469"/>
            </a:xfrm>
          </p:grpSpPr>
          <p:sp>
            <p:nvSpPr>
              <p:cNvPr id="472" name="Google Shape;472;p14"/>
              <p:cNvSpPr/>
              <p:nvPr/>
            </p:nvSpPr>
            <p:spPr>
              <a:xfrm rot="10800000" flipH="1">
                <a:off x="-182893" y="4057569"/>
                <a:ext cx="1792220" cy="1089867"/>
              </a:xfrm>
              <a:custGeom>
                <a:avLst/>
                <a:gdLst/>
                <a:ahLst/>
                <a:cxnLst/>
                <a:rect l="l" t="t" r="r" b="b"/>
                <a:pathLst>
                  <a:path w="226219" h="137566" extrusionOk="0">
                    <a:moveTo>
                      <a:pt x="224510" y="6141"/>
                    </a:moveTo>
                    <a:cubicBezTo>
                      <a:pt x="206117" y="-4013"/>
                      <a:pt x="183476" y="-546"/>
                      <a:pt x="166293" y="10770"/>
                    </a:cubicBezTo>
                    <a:cubicBezTo>
                      <a:pt x="157730" y="16409"/>
                      <a:pt x="150329" y="24048"/>
                      <a:pt x="145567" y="33182"/>
                    </a:cubicBezTo>
                    <a:cubicBezTo>
                      <a:pt x="140680" y="42564"/>
                      <a:pt x="138975" y="54051"/>
                      <a:pt x="132184" y="62348"/>
                    </a:cubicBezTo>
                    <a:cubicBezTo>
                      <a:pt x="116496" y="81493"/>
                      <a:pt x="92332" y="47889"/>
                      <a:pt x="79225" y="40050"/>
                    </a:cubicBezTo>
                    <a:cubicBezTo>
                      <a:pt x="59956" y="28524"/>
                      <a:pt x="36839" y="35049"/>
                      <a:pt x="21551" y="50184"/>
                    </a:cubicBezTo>
                    <a:cubicBezTo>
                      <a:pt x="15" y="71492"/>
                      <a:pt x="-556" y="104191"/>
                      <a:pt x="291" y="132471"/>
                    </a:cubicBezTo>
                    <a:cubicBezTo>
                      <a:pt x="491" y="139414"/>
                      <a:pt x="10988" y="139443"/>
                      <a:pt x="11102" y="132471"/>
                    </a:cubicBezTo>
                    <a:cubicBezTo>
                      <a:pt x="11579" y="102534"/>
                      <a:pt x="11950" y="63091"/>
                      <a:pt x="44135" y="48965"/>
                    </a:cubicBezTo>
                    <a:cubicBezTo>
                      <a:pt x="73196" y="36202"/>
                      <a:pt x="86797" y="68186"/>
                      <a:pt x="109991" y="77616"/>
                    </a:cubicBezTo>
                    <a:cubicBezTo>
                      <a:pt x="119487" y="81483"/>
                      <a:pt x="130079" y="80140"/>
                      <a:pt x="137832" y="73149"/>
                    </a:cubicBezTo>
                    <a:cubicBezTo>
                      <a:pt x="147148" y="64757"/>
                      <a:pt x="149320" y="51918"/>
                      <a:pt x="154349" y="41021"/>
                    </a:cubicBezTo>
                    <a:cubicBezTo>
                      <a:pt x="166141" y="15466"/>
                      <a:pt x="195783" y="6684"/>
                      <a:pt x="221738" y="12722"/>
                    </a:cubicBezTo>
                    <a:cubicBezTo>
                      <a:pt x="225596" y="13627"/>
                      <a:pt x="228206" y="8179"/>
                      <a:pt x="224510" y="614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4"/>
              <p:cNvSpPr/>
              <p:nvPr/>
            </p:nvSpPr>
            <p:spPr>
              <a:xfrm rot="1401643">
                <a:off x="-457730" y="-422052"/>
                <a:ext cx="1831710" cy="1565685"/>
              </a:xfrm>
              <a:custGeom>
                <a:avLst/>
                <a:gdLst/>
                <a:ahLst/>
                <a:cxnLst/>
                <a:rect l="l" t="t" r="r" b="b"/>
                <a:pathLst>
                  <a:path w="789464" h="674808" extrusionOk="0">
                    <a:moveTo>
                      <a:pt x="751836" y="240323"/>
                    </a:moveTo>
                    <a:cubicBezTo>
                      <a:pt x="715946" y="305960"/>
                      <a:pt x="629325" y="323686"/>
                      <a:pt x="561145" y="325991"/>
                    </a:cubicBezTo>
                    <a:cubicBezTo>
                      <a:pt x="518006" y="327448"/>
                      <a:pt x="474858" y="323772"/>
                      <a:pt x="431996" y="319295"/>
                    </a:cubicBezTo>
                    <a:cubicBezTo>
                      <a:pt x="415794" y="317600"/>
                      <a:pt x="399601" y="315828"/>
                      <a:pt x="383409" y="314085"/>
                    </a:cubicBezTo>
                    <a:cubicBezTo>
                      <a:pt x="386819" y="297997"/>
                      <a:pt x="390371" y="281938"/>
                      <a:pt x="394401" y="266003"/>
                    </a:cubicBezTo>
                    <a:cubicBezTo>
                      <a:pt x="412546" y="194117"/>
                      <a:pt x="439787" y="120489"/>
                      <a:pt x="496261" y="69711"/>
                    </a:cubicBezTo>
                    <a:cubicBezTo>
                      <a:pt x="520531" y="47880"/>
                      <a:pt x="550820" y="30745"/>
                      <a:pt x="583643" y="26858"/>
                    </a:cubicBezTo>
                    <a:cubicBezTo>
                      <a:pt x="619438" y="22639"/>
                      <a:pt x="654214" y="34659"/>
                      <a:pt x="683475" y="54805"/>
                    </a:cubicBezTo>
                    <a:cubicBezTo>
                      <a:pt x="739082" y="93076"/>
                      <a:pt x="788221" y="173782"/>
                      <a:pt x="751836" y="240323"/>
                    </a:cubicBezTo>
                    <a:moveTo>
                      <a:pt x="776667" y="130224"/>
                    </a:moveTo>
                    <a:cubicBezTo>
                      <a:pt x="749245" y="64873"/>
                      <a:pt x="685599" y="9180"/>
                      <a:pt x="613895" y="1084"/>
                    </a:cubicBezTo>
                    <a:cubicBezTo>
                      <a:pt x="543705" y="-6832"/>
                      <a:pt x="481888" y="37679"/>
                      <a:pt x="441625" y="91200"/>
                    </a:cubicBezTo>
                    <a:cubicBezTo>
                      <a:pt x="395248" y="152855"/>
                      <a:pt x="374474" y="230465"/>
                      <a:pt x="358691" y="304769"/>
                    </a:cubicBezTo>
                    <a:cubicBezTo>
                      <a:pt x="358234" y="306931"/>
                      <a:pt x="357815" y="309122"/>
                      <a:pt x="357367" y="311294"/>
                    </a:cubicBezTo>
                    <a:cubicBezTo>
                      <a:pt x="337336" y="309132"/>
                      <a:pt x="317305" y="306998"/>
                      <a:pt x="297284" y="304865"/>
                    </a:cubicBezTo>
                    <a:cubicBezTo>
                      <a:pt x="275367" y="302531"/>
                      <a:pt x="253773" y="300274"/>
                      <a:pt x="231723" y="299854"/>
                    </a:cubicBezTo>
                    <a:cubicBezTo>
                      <a:pt x="218788" y="299607"/>
                      <a:pt x="215445" y="320219"/>
                      <a:pt x="228608" y="322867"/>
                    </a:cubicBezTo>
                    <a:cubicBezTo>
                      <a:pt x="269137" y="331001"/>
                      <a:pt x="310685" y="334363"/>
                      <a:pt x="351833" y="338707"/>
                    </a:cubicBezTo>
                    <a:cubicBezTo>
                      <a:pt x="339079" y="404048"/>
                      <a:pt x="327802" y="470638"/>
                      <a:pt x="302246" y="532112"/>
                    </a:cubicBezTo>
                    <a:cubicBezTo>
                      <a:pt x="277224" y="592272"/>
                      <a:pt x="229589" y="654137"/>
                      <a:pt x="157638" y="650222"/>
                    </a:cubicBezTo>
                    <a:cubicBezTo>
                      <a:pt x="82247" y="646117"/>
                      <a:pt x="30660" y="579051"/>
                      <a:pt x="24631" y="507604"/>
                    </a:cubicBezTo>
                    <a:cubicBezTo>
                      <a:pt x="21421" y="469523"/>
                      <a:pt x="28450" y="429337"/>
                      <a:pt x="47510" y="395933"/>
                    </a:cubicBezTo>
                    <a:cubicBezTo>
                      <a:pt x="65902" y="363691"/>
                      <a:pt x="96554" y="340526"/>
                      <a:pt x="131539" y="328706"/>
                    </a:cubicBezTo>
                    <a:cubicBezTo>
                      <a:pt x="139026" y="326172"/>
                      <a:pt x="146760" y="323991"/>
                      <a:pt x="154571" y="322733"/>
                    </a:cubicBezTo>
                    <a:cubicBezTo>
                      <a:pt x="163362" y="321324"/>
                      <a:pt x="171430" y="318085"/>
                      <a:pt x="180231" y="316380"/>
                    </a:cubicBezTo>
                    <a:cubicBezTo>
                      <a:pt x="181964" y="316047"/>
                      <a:pt x="181688" y="313618"/>
                      <a:pt x="180231" y="313132"/>
                    </a:cubicBezTo>
                    <a:cubicBezTo>
                      <a:pt x="173097" y="310780"/>
                      <a:pt x="165048" y="307694"/>
                      <a:pt x="157619" y="307341"/>
                    </a:cubicBezTo>
                    <a:cubicBezTo>
                      <a:pt x="149151" y="306951"/>
                      <a:pt x="140016" y="308503"/>
                      <a:pt x="131691" y="309989"/>
                    </a:cubicBezTo>
                    <a:cubicBezTo>
                      <a:pt x="114480" y="313085"/>
                      <a:pt x="98164" y="319457"/>
                      <a:pt x="83143" y="328353"/>
                    </a:cubicBezTo>
                    <a:cubicBezTo>
                      <a:pt x="51672" y="346994"/>
                      <a:pt x="29155" y="376035"/>
                      <a:pt x="15563" y="409706"/>
                    </a:cubicBezTo>
                    <a:cubicBezTo>
                      <a:pt x="-11726" y="477334"/>
                      <a:pt x="-2516" y="561068"/>
                      <a:pt x="44538" y="617704"/>
                    </a:cubicBezTo>
                    <a:cubicBezTo>
                      <a:pt x="88210" y="670263"/>
                      <a:pt x="164877" y="691199"/>
                      <a:pt x="227246" y="661157"/>
                    </a:cubicBezTo>
                    <a:cubicBezTo>
                      <a:pt x="288778" y="631524"/>
                      <a:pt x="321468" y="562935"/>
                      <a:pt x="340870" y="501051"/>
                    </a:cubicBezTo>
                    <a:cubicBezTo>
                      <a:pt x="357234" y="448873"/>
                      <a:pt x="367007" y="395114"/>
                      <a:pt x="377741" y="341564"/>
                    </a:cubicBezTo>
                    <a:cubicBezTo>
                      <a:pt x="416241" y="345927"/>
                      <a:pt x="454770" y="350461"/>
                      <a:pt x="493422" y="352947"/>
                    </a:cubicBezTo>
                    <a:cubicBezTo>
                      <a:pt x="570070" y="357871"/>
                      <a:pt x="655900" y="353556"/>
                      <a:pt x="721575" y="309037"/>
                    </a:cubicBezTo>
                    <a:cubicBezTo>
                      <a:pt x="748826" y="290568"/>
                      <a:pt x="771410" y="265583"/>
                      <a:pt x="782678" y="234303"/>
                    </a:cubicBezTo>
                    <a:cubicBezTo>
                      <a:pt x="794898" y="200385"/>
                      <a:pt x="790393" y="162913"/>
                      <a:pt x="776667" y="130224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4" name="Google Shape;474;p14"/>
            <p:cNvGrpSpPr/>
            <p:nvPr/>
          </p:nvGrpSpPr>
          <p:grpSpPr>
            <a:xfrm>
              <a:off x="1501170" y="53840"/>
              <a:ext cx="7442342" cy="5059242"/>
              <a:chOff x="1501170" y="53840"/>
              <a:chExt cx="7442342" cy="5059242"/>
            </a:xfrm>
          </p:grpSpPr>
          <p:sp>
            <p:nvSpPr>
              <p:cNvPr id="475" name="Google Shape;475;p14"/>
              <p:cNvSpPr/>
              <p:nvPr/>
            </p:nvSpPr>
            <p:spPr>
              <a:xfrm rot="4727387">
                <a:off x="2004928" y="4620448"/>
                <a:ext cx="426443" cy="474678"/>
              </a:xfrm>
              <a:custGeom>
                <a:avLst/>
                <a:gdLst/>
                <a:ahLst/>
                <a:cxnLst/>
                <a:rect l="l" t="t" r="r" b="b"/>
                <a:pathLst>
                  <a:path w="137601" h="153165" extrusionOk="0">
                    <a:moveTo>
                      <a:pt x="41837" y="148399"/>
                    </a:moveTo>
                    <a:cubicBezTo>
                      <a:pt x="47724" y="131149"/>
                      <a:pt x="53962" y="114195"/>
                      <a:pt x="61544" y="97755"/>
                    </a:cubicBezTo>
                    <a:cubicBezTo>
                      <a:pt x="64402" y="101745"/>
                      <a:pt x="67231" y="105775"/>
                      <a:pt x="69907" y="109908"/>
                    </a:cubicBezTo>
                    <a:cubicBezTo>
                      <a:pt x="76089" y="119472"/>
                      <a:pt x="81109" y="129635"/>
                      <a:pt x="88405" y="138398"/>
                    </a:cubicBezTo>
                    <a:cubicBezTo>
                      <a:pt x="92177" y="142922"/>
                      <a:pt x="100454" y="138750"/>
                      <a:pt x="98787" y="132987"/>
                    </a:cubicBezTo>
                    <a:cubicBezTo>
                      <a:pt x="95387" y="121186"/>
                      <a:pt x="88538" y="111051"/>
                      <a:pt x="81728" y="100888"/>
                    </a:cubicBezTo>
                    <a:cubicBezTo>
                      <a:pt x="78661" y="96307"/>
                      <a:pt x="75451" y="91811"/>
                      <a:pt x="72174" y="87372"/>
                    </a:cubicBezTo>
                    <a:cubicBezTo>
                      <a:pt x="91510" y="90782"/>
                      <a:pt x="111046" y="92735"/>
                      <a:pt x="130724" y="93097"/>
                    </a:cubicBezTo>
                    <a:cubicBezTo>
                      <a:pt x="139916" y="93268"/>
                      <a:pt x="140011" y="80810"/>
                      <a:pt x="131467" y="79238"/>
                    </a:cubicBezTo>
                    <a:cubicBezTo>
                      <a:pt x="110369" y="75371"/>
                      <a:pt x="89214" y="71713"/>
                      <a:pt x="68155" y="67598"/>
                    </a:cubicBezTo>
                    <a:cubicBezTo>
                      <a:pt x="67345" y="67446"/>
                      <a:pt x="66535" y="67398"/>
                      <a:pt x="65735" y="67436"/>
                    </a:cubicBezTo>
                    <a:cubicBezTo>
                      <a:pt x="65678" y="67294"/>
                      <a:pt x="65612" y="67151"/>
                      <a:pt x="65554" y="66998"/>
                    </a:cubicBezTo>
                    <a:cubicBezTo>
                      <a:pt x="71041" y="64227"/>
                      <a:pt x="75594" y="59835"/>
                      <a:pt x="80709" y="55540"/>
                    </a:cubicBezTo>
                    <a:cubicBezTo>
                      <a:pt x="89434" y="48186"/>
                      <a:pt x="97682" y="40338"/>
                      <a:pt x="106036" y="32556"/>
                    </a:cubicBezTo>
                    <a:cubicBezTo>
                      <a:pt x="111932" y="27060"/>
                      <a:pt x="104759" y="15773"/>
                      <a:pt x="97577" y="20573"/>
                    </a:cubicBezTo>
                    <a:cubicBezTo>
                      <a:pt x="90405" y="25374"/>
                      <a:pt x="83328" y="30298"/>
                      <a:pt x="76280" y="35290"/>
                    </a:cubicBezTo>
                    <a:cubicBezTo>
                      <a:pt x="70898" y="39109"/>
                      <a:pt x="64211" y="45386"/>
                      <a:pt x="57553" y="48053"/>
                    </a:cubicBezTo>
                    <a:cubicBezTo>
                      <a:pt x="51362" y="33308"/>
                      <a:pt x="45199" y="18554"/>
                      <a:pt x="38903" y="3848"/>
                    </a:cubicBezTo>
                    <a:cubicBezTo>
                      <a:pt x="35836" y="-3325"/>
                      <a:pt x="24321" y="1066"/>
                      <a:pt x="26111" y="8515"/>
                    </a:cubicBezTo>
                    <a:cubicBezTo>
                      <a:pt x="28902" y="20135"/>
                      <a:pt x="31703" y="31756"/>
                      <a:pt x="34493" y="43376"/>
                    </a:cubicBezTo>
                    <a:cubicBezTo>
                      <a:pt x="36503" y="51720"/>
                      <a:pt x="39218" y="60569"/>
                      <a:pt x="48724" y="62674"/>
                    </a:cubicBezTo>
                    <a:cubicBezTo>
                      <a:pt x="48895" y="62712"/>
                      <a:pt x="49057" y="62703"/>
                      <a:pt x="49219" y="62731"/>
                    </a:cubicBezTo>
                    <a:cubicBezTo>
                      <a:pt x="49229" y="62750"/>
                      <a:pt x="49238" y="62769"/>
                      <a:pt x="49238" y="62788"/>
                    </a:cubicBezTo>
                    <a:cubicBezTo>
                      <a:pt x="35227" y="64084"/>
                      <a:pt x="21158" y="63798"/>
                      <a:pt x="7157" y="61988"/>
                    </a:cubicBezTo>
                    <a:cubicBezTo>
                      <a:pt x="-359" y="61007"/>
                      <a:pt x="-2807" y="73532"/>
                      <a:pt x="4709" y="75161"/>
                    </a:cubicBezTo>
                    <a:cubicBezTo>
                      <a:pt x="18958" y="78257"/>
                      <a:pt x="33312" y="80409"/>
                      <a:pt x="47790" y="81686"/>
                    </a:cubicBezTo>
                    <a:cubicBezTo>
                      <a:pt x="44304" y="92973"/>
                      <a:pt x="40770" y="104241"/>
                      <a:pt x="37160" y="115490"/>
                    </a:cubicBezTo>
                    <a:cubicBezTo>
                      <a:pt x="33427" y="124748"/>
                      <a:pt x="30283" y="134226"/>
                      <a:pt x="27959" y="143894"/>
                    </a:cubicBezTo>
                    <a:cubicBezTo>
                      <a:pt x="25778" y="152923"/>
                      <a:pt x="39227" y="157524"/>
                      <a:pt x="41837" y="14839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76" name="Google Shape;476;p14"/>
              <p:cNvGrpSpPr/>
              <p:nvPr/>
            </p:nvGrpSpPr>
            <p:grpSpPr>
              <a:xfrm rot="-3729059">
                <a:off x="1668303" y="58055"/>
                <a:ext cx="372750" cy="602690"/>
                <a:chOff x="3773848" y="861051"/>
                <a:chExt cx="372785" cy="602746"/>
              </a:xfrm>
            </p:grpSpPr>
            <p:sp>
              <p:nvSpPr>
                <p:cNvPr id="477" name="Google Shape;477;p14"/>
                <p:cNvSpPr/>
                <p:nvPr/>
              </p:nvSpPr>
              <p:spPr>
                <a:xfrm>
                  <a:off x="3994844" y="861051"/>
                  <a:ext cx="151788" cy="26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65" h="202752" extrusionOk="0">
                      <a:moveTo>
                        <a:pt x="74444" y="11345"/>
                      </a:moveTo>
                      <a:cubicBezTo>
                        <a:pt x="50492" y="63517"/>
                        <a:pt x="26515" y="115689"/>
                        <a:pt x="2538" y="167861"/>
                      </a:cubicBezTo>
                      <a:cubicBezTo>
                        <a:pt x="-2716" y="179282"/>
                        <a:pt x="-718" y="192947"/>
                        <a:pt x="10900" y="199731"/>
                      </a:cubicBezTo>
                      <a:cubicBezTo>
                        <a:pt x="20940" y="205602"/>
                        <a:pt x="37492" y="202864"/>
                        <a:pt x="42771" y="191369"/>
                      </a:cubicBezTo>
                      <a:cubicBezTo>
                        <a:pt x="66773" y="139197"/>
                        <a:pt x="90724" y="87025"/>
                        <a:pt x="114701" y="34854"/>
                      </a:cubicBezTo>
                      <a:cubicBezTo>
                        <a:pt x="119956" y="23433"/>
                        <a:pt x="117957" y="9767"/>
                        <a:pt x="106339" y="2983"/>
                      </a:cubicBezTo>
                      <a:cubicBezTo>
                        <a:pt x="96299" y="-2912"/>
                        <a:pt x="79723" y="-150"/>
                        <a:pt x="74444" y="113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14"/>
                <p:cNvSpPr/>
                <p:nvPr/>
              </p:nvSpPr>
              <p:spPr>
                <a:xfrm>
                  <a:off x="3943069" y="1267860"/>
                  <a:ext cx="128520" cy="195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8" h="151889" extrusionOk="0">
                      <a:moveTo>
                        <a:pt x="56160" y="11273"/>
                      </a:moveTo>
                      <a:cubicBezTo>
                        <a:pt x="36402" y="45512"/>
                        <a:pt x="18616" y="80860"/>
                        <a:pt x="2903" y="117121"/>
                      </a:cubicBezTo>
                      <a:cubicBezTo>
                        <a:pt x="338" y="123116"/>
                        <a:pt x="-1241" y="128518"/>
                        <a:pt x="560" y="135079"/>
                      </a:cubicBezTo>
                      <a:cubicBezTo>
                        <a:pt x="2065" y="140506"/>
                        <a:pt x="6233" y="146352"/>
                        <a:pt x="11265" y="149016"/>
                      </a:cubicBezTo>
                      <a:cubicBezTo>
                        <a:pt x="21305" y="154320"/>
                        <a:pt x="37980" y="152593"/>
                        <a:pt x="43160" y="140654"/>
                      </a:cubicBezTo>
                      <a:cubicBezTo>
                        <a:pt x="58873" y="104368"/>
                        <a:pt x="76634" y="69044"/>
                        <a:pt x="96392" y="34806"/>
                      </a:cubicBezTo>
                      <a:cubicBezTo>
                        <a:pt x="102485" y="24248"/>
                        <a:pt x="99205" y="8831"/>
                        <a:pt x="88030" y="2911"/>
                      </a:cubicBezTo>
                      <a:cubicBezTo>
                        <a:pt x="76930" y="-2935"/>
                        <a:pt x="62673" y="0"/>
                        <a:pt x="56160" y="112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14"/>
                <p:cNvSpPr/>
                <p:nvPr/>
              </p:nvSpPr>
              <p:spPr>
                <a:xfrm>
                  <a:off x="3773848" y="1048027"/>
                  <a:ext cx="106717" cy="14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26" h="112347" extrusionOk="0">
                      <a:moveTo>
                        <a:pt x="39134" y="11232"/>
                      </a:moveTo>
                      <a:cubicBezTo>
                        <a:pt x="28133" y="33877"/>
                        <a:pt x="16046" y="55979"/>
                        <a:pt x="2898" y="77465"/>
                      </a:cubicBezTo>
                      <a:cubicBezTo>
                        <a:pt x="-3491" y="87874"/>
                        <a:pt x="283" y="103563"/>
                        <a:pt x="11261" y="109360"/>
                      </a:cubicBezTo>
                      <a:cubicBezTo>
                        <a:pt x="22608" y="115354"/>
                        <a:pt x="36323" y="112098"/>
                        <a:pt x="43131" y="100997"/>
                      </a:cubicBezTo>
                      <a:cubicBezTo>
                        <a:pt x="56303" y="79512"/>
                        <a:pt x="68390" y="57410"/>
                        <a:pt x="79392" y="34741"/>
                      </a:cubicBezTo>
                      <a:cubicBezTo>
                        <a:pt x="82155" y="29042"/>
                        <a:pt x="83462" y="23073"/>
                        <a:pt x="81736" y="16783"/>
                      </a:cubicBezTo>
                      <a:cubicBezTo>
                        <a:pt x="80231" y="11380"/>
                        <a:pt x="76062" y="5534"/>
                        <a:pt x="71005" y="2870"/>
                      </a:cubicBezTo>
                      <a:cubicBezTo>
                        <a:pt x="60596" y="-2655"/>
                        <a:pt x="44833" y="-485"/>
                        <a:pt x="39134" y="1123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0" name="Google Shape;480;p14"/>
              <p:cNvSpPr/>
              <p:nvPr/>
            </p:nvSpPr>
            <p:spPr>
              <a:xfrm rot="4727387">
                <a:off x="8456028" y="1954160"/>
                <a:ext cx="426443" cy="474678"/>
              </a:xfrm>
              <a:custGeom>
                <a:avLst/>
                <a:gdLst/>
                <a:ahLst/>
                <a:cxnLst/>
                <a:rect l="l" t="t" r="r" b="b"/>
                <a:pathLst>
                  <a:path w="137601" h="153165" extrusionOk="0">
                    <a:moveTo>
                      <a:pt x="41837" y="148399"/>
                    </a:moveTo>
                    <a:cubicBezTo>
                      <a:pt x="47724" y="131149"/>
                      <a:pt x="53962" y="114195"/>
                      <a:pt x="61544" y="97755"/>
                    </a:cubicBezTo>
                    <a:cubicBezTo>
                      <a:pt x="64402" y="101745"/>
                      <a:pt x="67231" y="105775"/>
                      <a:pt x="69907" y="109908"/>
                    </a:cubicBezTo>
                    <a:cubicBezTo>
                      <a:pt x="76089" y="119472"/>
                      <a:pt x="81109" y="129635"/>
                      <a:pt x="88405" y="138398"/>
                    </a:cubicBezTo>
                    <a:cubicBezTo>
                      <a:pt x="92177" y="142922"/>
                      <a:pt x="100454" y="138750"/>
                      <a:pt x="98787" y="132987"/>
                    </a:cubicBezTo>
                    <a:cubicBezTo>
                      <a:pt x="95387" y="121186"/>
                      <a:pt x="88538" y="111051"/>
                      <a:pt x="81728" y="100888"/>
                    </a:cubicBezTo>
                    <a:cubicBezTo>
                      <a:pt x="78661" y="96307"/>
                      <a:pt x="75451" y="91811"/>
                      <a:pt x="72174" y="87372"/>
                    </a:cubicBezTo>
                    <a:cubicBezTo>
                      <a:pt x="91510" y="90782"/>
                      <a:pt x="111046" y="92735"/>
                      <a:pt x="130724" y="93097"/>
                    </a:cubicBezTo>
                    <a:cubicBezTo>
                      <a:pt x="139916" y="93268"/>
                      <a:pt x="140011" y="80810"/>
                      <a:pt x="131467" y="79238"/>
                    </a:cubicBezTo>
                    <a:cubicBezTo>
                      <a:pt x="110369" y="75371"/>
                      <a:pt x="89214" y="71713"/>
                      <a:pt x="68155" y="67598"/>
                    </a:cubicBezTo>
                    <a:cubicBezTo>
                      <a:pt x="67345" y="67446"/>
                      <a:pt x="66535" y="67398"/>
                      <a:pt x="65735" y="67436"/>
                    </a:cubicBezTo>
                    <a:cubicBezTo>
                      <a:pt x="65678" y="67294"/>
                      <a:pt x="65612" y="67151"/>
                      <a:pt x="65554" y="66998"/>
                    </a:cubicBezTo>
                    <a:cubicBezTo>
                      <a:pt x="71041" y="64227"/>
                      <a:pt x="75594" y="59835"/>
                      <a:pt x="80709" y="55540"/>
                    </a:cubicBezTo>
                    <a:cubicBezTo>
                      <a:pt x="89434" y="48186"/>
                      <a:pt x="97682" y="40338"/>
                      <a:pt x="106036" y="32556"/>
                    </a:cubicBezTo>
                    <a:cubicBezTo>
                      <a:pt x="111932" y="27060"/>
                      <a:pt x="104759" y="15773"/>
                      <a:pt x="97577" y="20573"/>
                    </a:cubicBezTo>
                    <a:cubicBezTo>
                      <a:pt x="90405" y="25374"/>
                      <a:pt x="83328" y="30298"/>
                      <a:pt x="76280" y="35290"/>
                    </a:cubicBezTo>
                    <a:cubicBezTo>
                      <a:pt x="70898" y="39109"/>
                      <a:pt x="64211" y="45386"/>
                      <a:pt x="57553" y="48053"/>
                    </a:cubicBezTo>
                    <a:cubicBezTo>
                      <a:pt x="51362" y="33308"/>
                      <a:pt x="45199" y="18554"/>
                      <a:pt x="38903" y="3848"/>
                    </a:cubicBezTo>
                    <a:cubicBezTo>
                      <a:pt x="35836" y="-3325"/>
                      <a:pt x="24321" y="1066"/>
                      <a:pt x="26111" y="8515"/>
                    </a:cubicBezTo>
                    <a:cubicBezTo>
                      <a:pt x="28902" y="20135"/>
                      <a:pt x="31703" y="31756"/>
                      <a:pt x="34493" y="43376"/>
                    </a:cubicBezTo>
                    <a:cubicBezTo>
                      <a:pt x="36503" y="51720"/>
                      <a:pt x="39218" y="60569"/>
                      <a:pt x="48724" y="62674"/>
                    </a:cubicBezTo>
                    <a:cubicBezTo>
                      <a:pt x="48895" y="62712"/>
                      <a:pt x="49057" y="62703"/>
                      <a:pt x="49219" y="62731"/>
                    </a:cubicBezTo>
                    <a:cubicBezTo>
                      <a:pt x="49229" y="62750"/>
                      <a:pt x="49238" y="62769"/>
                      <a:pt x="49238" y="62788"/>
                    </a:cubicBezTo>
                    <a:cubicBezTo>
                      <a:pt x="35227" y="64084"/>
                      <a:pt x="21158" y="63798"/>
                      <a:pt x="7157" y="61988"/>
                    </a:cubicBezTo>
                    <a:cubicBezTo>
                      <a:pt x="-359" y="61007"/>
                      <a:pt x="-2807" y="73532"/>
                      <a:pt x="4709" y="75161"/>
                    </a:cubicBezTo>
                    <a:cubicBezTo>
                      <a:pt x="18958" y="78257"/>
                      <a:pt x="33312" y="80409"/>
                      <a:pt x="47790" y="81686"/>
                    </a:cubicBezTo>
                    <a:cubicBezTo>
                      <a:pt x="44304" y="92973"/>
                      <a:pt x="40770" y="104241"/>
                      <a:pt x="37160" y="115490"/>
                    </a:cubicBezTo>
                    <a:cubicBezTo>
                      <a:pt x="33427" y="124748"/>
                      <a:pt x="30283" y="134226"/>
                      <a:pt x="27959" y="143894"/>
                    </a:cubicBezTo>
                    <a:cubicBezTo>
                      <a:pt x="25778" y="152923"/>
                      <a:pt x="39227" y="157524"/>
                      <a:pt x="41837" y="14839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15"/>
          <p:cNvGrpSpPr/>
          <p:nvPr/>
        </p:nvGrpSpPr>
        <p:grpSpPr>
          <a:xfrm>
            <a:off x="-1339375" y="-784762"/>
            <a:ext cx="12133004" cy="8120404"/>
            <a:chOff x="-1339375" y="-784762"/>
            <a:chExt cx="12133004" cy="8120404"/>
          </a:xfrm>
        </p:grpSpPr>
        <p:sp>
          <p:nvSpPr>
            <p:cNvPr id="483" name="Google Shape;483;p15"/>
            <p:cNvSpPr/>
            <p:nvPr/>
          </p:nvSpPr>
          <p:spPr>
            <a:xfrm rot="10800000">
              <a:off x="7596858" y="4138870"/>
              <a:ext cx="3196771" cy="3196771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-1339375" y="-784762"/>
              <a:ext cx="2052612" cy="2052612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5" name="Google Shape;485;p15"/>
          <p:cNvSpPr txBox="1">
            <a:spLocks noGrp="1"/>
          </p:cNvSpPr>
          <p:nvPr>
            <p:ph type="title"/>
          </p:nvPr>
        </p:nvSpPr>
        <p:spPr>
          <a:xfrm>
            <a:off x="720000" y="1093600"/>
            <a:ext cx="3376500" cy="16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5"/>
          <p:cNvSpPr txBox="1">
            <a:spLocks noGrp="1"/>
          </p:cNvSpPr>
          <p:nvPr>
            <p:ph type="subTitle" idx="1"/>
          </p:nvPr>
        </p:nvSpPr>
        <p:spPr>
          <a:xfrm>
            <a:off x="720000" y="3047550"/>
            <a:ext cx="3376500" cy="8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5"/>
          <p:cNvSpPr>
            <a:spLocks noGrp="1"/>
          </p:cNvSpPr>
          <p:nvPr>
            <p:ph type="pic" idx="2"/>
          </p:nvPr>
        </p:nvSpPr>
        <p:spPr>
          <a:xfrm>
            <a:off x="5273100" y="533863"/>
            <a:ext cx="2910000" cy="4075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88" name="Google Shape;488;p15"/>
          <p:cNvGrpSpPr/>
          <p:nvPr/>
        </p:nvGrpSpPr>
        <p:grpSpPr>
          <a:xfrm rot="10800000">
            <a:off x="8400581" y="2880671"/>
            <a:ext cx="534515" cy="693594"/>
            <a:chOff x="6154119" y="2598809"/>
            <a:chExt cx="203392" cy="263935"/>
          </a:xfrm>
        </p:grpSpPr>
        <p:sp>
          <p:nvSpPr>
            <p:cNvPr id="489" name="Google Shape;489;p15"/>
            <p:cNvSpPr/>
            <p:nvPr/>
          </p:nvSpPr>
          <p:spPr>
            <a:xfrm>
              <a:off x="6277871" y="2598809"/>
              <a:ext cx="63398" cy="75231"/>
            </a:xfrm>
            <a:custGeom>
              <a:avLst/>
              <a:gdLst/>
              <a:ahLst/>
              <a:cxnLst/>
              <a:rect l="l" t="t" r="r" b="b"/>
              <a:pathLst>
                <a:path w="84531" h="100308" extrusionOk="0">
                  <a:moveTo>
                    <a:pt x="44529" y="6828"/>
                  </a:moveTo>
                  <a:cubicBezTo>
                    <a:pt x="24351" y="23799"/>
                    <a:pt x="9822" y="46296"/>
                    <a:pt x="695" y="70865"/>
                  </a:cubicBezTo>
                  <a:cubicBezTo>
                    <a:pt x="-1303" y="76242"/>
                    <a:pt x="227" y="84013"/>
                    <a:pt x="3038" y="88823"/>
                  </a:cubicBezTo>
                  <a:cubicBezTo>
                    <a:pt x="5851" y="93658"/>
                    <a:pt x="11425" y="98270"/>
                    <a:pt x="16951" y="99529"/>
                  </a:cubicBezTo>
                  <a:cubicBezTo>
                    <a:pt x="22920" y="100885"/>
                    <a:pt x="29630" y="100589"/>
                    <a:pt x="34933" y="97185"/>
                  </a:cubicBezTo>
                  <a:cubicBezTo>
                    <a:pt x="40262" y="93732"/>
                    <a:pt x="43395" y="89218"/>
                    <a:pt x="45615" y="83248"/>
                  </a:cubicBezTo>
                  <a:cubicBezTo>
                    <a:pt x="46355" y="81299"/>
                    <a:pt x="47120" y="79400"/>
                    <a:pt x="47909" y="77476"/>
                  </a:cubicBezTo>
                  <a:cubicBezTo>
                    <a:pt x="47144" y="79326"/>
                    <a:pt x="46355" y="81176"/>
                    <a:pt x="45541" y="83051"/>
                  </a:cubicBezTo>
                  <a:cubicBezTo>
                    <a:pt x="49882" y="72962"/>
                    <a:pt x="55457" y="63514"/>
                    <a:pt x="62118" y="54831"/>
                  </a:cubicBezTo>
                  <a:cubicBezTo>
                    <a:pt x="60884" y="56385"/>
                    <a:pt x="59700" y="57989"/>
                    <a:pt x="58467" y="59542"/>
                  </a:cubicBezTo>
                  <a:cubicBezTo>
                    <a:pt x="64115" y="52290"/>
                    <a:pt x="70455" y="45679"/>
                    <a:pt x="77485" y="39784"/>
                  </a:cubicBezTo>
                  <a:cubicBezTo>
                    <a:pt x="81826" y="36108"/>
                    <a:pt x="84318" y="28757"/>
                    <a:pt x="84318" y="23306"/>
                  </a:cubicBezTo>
                  <a:cubicBezTo>
                    <a:pt x="84318" y="17583"/>
                    <a:pt x="81777" y="10750"/>
                    <a:pt x="77485" y="6828"/>
                  </a:cubicBezTo>
                  <a:cubicBezTo>
                    <a:pt x="73045" y="2758"/>
                    <a:pt x="67199" y="-301"/>
                    <a:pt x="61007" y="-5"/>
                  </a:cubicBezTo>
                  <a:cubicBezTo>
                    <a:pt x="54544" y="291"/>
                    <a:pt x="49463" y="2659"/>
                    <a:pt x="44529" y="68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6183965" y="2626445"/>
              <a:ext cx="51139" cy="51301"/>
            </a:xfrm>
            <a:custGeom>
              <a:avLst/>
              <a:gdLst/>
              <a:ahLst/>
              <a:cxnLst/>
              <a:rect l="l" t="t" r="r" b="b"/>
              <a:pathLst>
                <a:path w="68185" h="68402" extrusionOk="0">
                  <a:moveTo>
                    <a:pt x="28169" y="6808"/>
                  </a:moveTo>
                  <a:cubicBezTo>
                    <a:pt x="20991" y="14085"/>
                    <a:pt x="13813" y="21337"/>
                    <a:pt x="6634" y="28590"/>
                  </a:cubicBezTo>
                  <a:cubicBezTo>
                    <a:pt x="4341" y="30686"/>
                    <a:pt x="2761" y="33202"/>
                    <a:pt x="1824" y="36088"/>
                  </a:cubicBezTo>
                  <a:cubicBezTo>
                    <a:pt x="344" y="38876"/>
                    <a:pt x="-322" y="41861"/>
                    <a:pt x="-199" y="45067"/>
                  </a:cubicBezTo>
                  <a:cubicBezTo>
                    <a:pt x="-322" y="48274"/>
                    <a:pt x="344" y="51259"/>
                    <a:pt x="1824" y="54047"/>
                  </a:cubicBezTo>
                  <a:cubicBezTo>
                    <a:pt x="2761" y="56933"/>
                    <a:pt x="4341" y="59449"/>
                    <a:pt x="6634" y="61521"/>
                  </a:cubicBezTo>
                  <a:cubicBezTo>
                    <a:pt x="8188" y="62754"/>
                    <a:pt x="9768" y="63963"/>
                    <a:pt x="11321" y="65196"/>
                  </a:cubicBezTo>
                  <a:cubicBezTo>
                    <a:pt x="14972" y="67293"/>
                    <a:pt x="18894" y="68353"/>
                    <a:pt x="23112" y="68378"/>
                  </a:cubicBezTo>
                  <a:cubicBezTo>
                    <a:pt x="25160" y="68082"/>
                    <a:pt x="27232" y="67811"/>
                    <a:pt x="29304" y="67540"/>
                  </a:cubicBezTo>
                  <a:cubicBezTo>
                    <a:pt x="33251" y="66430"/>
                    <a:pt x="36679" y="64431"/>
                    <a:pt x="39590" y="61521"/>
                  </a:cubicBezTo>
                  <a:cubicBezTo>
                    <a:pt x="46769" y="54293"/>
                    <a:pt x="53947" y="47041"/>
                    <a:pt x="61125" y="39764"/>
                  </a:cubicBezTo>
                  <a:cubicBezTo>
                    <a:pt x="63419" y="37667"/>
                    <a:pt x="64998" y="35151"/>
                    <a:pt x="65960" y="32265"/>
                  </a:cubicBezTo>
                  <a:cubicBezTo>
                    <a:pt x="67415" y="29502"/>
                    <a:pt x="68081" y="26517"/>
                    <a:pt x="67958" y="23286"/>
                  </a:cubicBezTo>
                  <a:cubicBezTo>
                    <a:pt x="68081" y="20079"/>
                    <a:pt x="67415" y="17095"/>
                    <a:pt x="65960" y="14307"/>
                  </a:cubicBezTo>
                  <a:cubicBezTo>
                    <a:pt x="64998" y="11421"/>
                    <a:pt x="63419" y="8930"/>
                    <a:pt x="61125" y="6808"/>
                  </a:cubicBezTo>
                  <a:cubicBezTo>
                    <a:pt x="59546" y="5599"/>
                    <a:pt x="57992" y="4391"/>
                    <a:pt x="56438" y="3157"/>
                  </a:cubicBezTo>
                  <a:cubicBezTo>
                    <a:pt x="52787" y="1061"/>
                    <a:pt x="48865" y="0"/>
                    <a:pt x="44647" y="-25"/>
                  </a:cubicBezTo>
                  <a:cubicBezTo>
                    <a:pt x="42600" y="271"/>
                    <a:pt x="40527" y="543"/>
                    <a:pt x="38456" y="839"/>
                  </a:cubicBezTo>
                  <a:cubicBezTo>
                    <a:pt x="34509" y="1924"/>
                    <a:pt x="31080" y="3922"/>
                    <a:pt x="28169" y="68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6298958" y="2758876"/>
              <a:ext cx="58554" cy="60133"/>
            </a:xfrm>
            <a:custGeom>
              <a:avLst/>
              <a:gdLst/>
              <a:ahLst/>
              <a:cxnLst/>
              <a:rect l="l" t="t" r="r" b="b"/>
              <a:pathLst>
                <a:path w="78072" h="80178" extrusionOk="0">
                  <a:moveTo>
                    <a:pt x="38071" y="6804"/>
                  </a:moveTo>
                  <a:cubicBezTo>
                    <a:pt x="27587" y="17978"/>
                    <a:pt x="17128" y="29152"/>
                    <a:pt x="6645" y="40376"/>
                  </a:cubicBezTo>
                  <a:cubicBezTo>
                    <a:pt x="2476" y="44791"/>
                    <a:pt x="-213" y="50638"/>
                    <a:pt x="-213" y="56854"/>
                  </a:cubicBezTo>
                  <a:cubicBezTo>
                    <a:pt x="-213" y="62552"/>
                    <a:pt x="2352" y="69360"/>
                    <a:pt x="6645" y="73332"/>
                  </a:cubicBezTo>
                  <a:cubicBezTo>
                    <a:pt x="11060" y="77377"/>
                    <a:pt x="16906" y="80386"/>
                    <a:pt x="23123" y="80140"/>
                  </a:cubicBezTo>
                  <a:cubicBezTo>
                    <a:pt x="29166" y="79869"/>
                    <a:pt x="35333" y="77846"/>
                    <a:pt x="39601" y="73332"/>
                  </a:cubicBezTo>
                  <a:cubicBezTo>
                    <a:pt x="50084" y="62108"/>
                    <a:pt x="60543" y="50934"/>
                    <a:pt x="71027" y="39784"/>
                  </a:cubicBezTo>
                  <a:cubicBezTo>
                    <a:pt x="75196" y="35319"/>
                    <a:pt x="77860" y="29473"/>
                    <a:pt x="77860" y="23306"/>
                  </a:cubicBezTo>
                  <a:cubicBezTo>
                    <a:pt x="77860" y="17559"/>
                    <a:pt x="75319" y="10726"/>
                    <a:pt x="71027" y="6804"/>
                  </a:cubicBezTo>
                  <a:cubicBezTo>
                    <a:pt x="66562" y="2733"/>
                    <a:pt x="60740" y="-301"/>
                    <a:pt x="54549" y="-5"/>
                  </a:cubicBezTo>
                  <a:cubicBezTo>
                    <a:pt x="48480" y="242"/>
                    <a:pt x="42338" y="2240"/>
                    <a:pt x="38071" y="68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6154119" y="2762709"/>
              <a:ext cx="85768" cy="100034"/>
            </a:xfrm>
            <a:custGeom>
              <a:avLst/>
              <a:gdLst/>
              <a:ahLst/>
              <a:cxnLst/>
              <a:rect l="l" t="t" r="r" b="b"/>
              <a:pathLst>
                <a:path w="114357" h="133379" extrusionOk="0">
                  <a:moveTo>
                    <a:pt x="74526" y="6675"/>
                  </a:moveTo>
                  <a:cubicBezTo>
                    <a:pt x="48551" y="35536"/>
                    <a:pt x="24624" y="66247"/>
                    <a:pt x="3015" y="98488"/>
                  </a:cubicBezTo>
                  <a:cubicBezTo>
                    <a:pt x="-3793" y="108626"/>
                    <a:pt x="721" y="124709"/>
                    <a:pt x="11378" y="130358"/>
                  </a:cubicBezTo>
                  <a:cubicBezTo>
                    <a:pt x="23144" y="136574"/>
                    <a:pt x="35995" y="132800"/>
                    <a:pt x="43248" y="121996"/>
                  </a:cubicBezTo>
                  <a:cubicBezTo>
                    <a:pt x="48231" y="114571"/>
                    <a:pt x="53337" y="107220"/>
                    <a:pt x="58566" y="99968"/>
                  </a:cubicBezTo>
                  <a:cubicBezTo>
                    <a:pt x="61255" y="96243"/>
                    <a:pt x="63993" y="92543"/>
                    <a:pt x="66731" y="88867"/>
                  </a:cubicBezTo>
                  <a:cubicBezTo>
                    <a:pt x="68039" y="87140"/>
                    <a:pt x="69346" y="85414"/>
                    <a:pt x="70653" y="83687"/>
                  </a:cubicBezTo>
                  <a:cubicBezTo>
                    <a:pt x="71319" y="82824"/>
                    <a:pt x="72035" y="81985"/>
                    <a:pt x="72627" y="81097"/>
                  </a:cubicBezTo>
                  <a:cubicBezTo>
                    <a:pt x="71147" y="83317"/>
                    <a:pt x="70579" y="83736"/>
                    <a:pt x="72479" y="81294"/>
                  </a:cubicBezTo>
                  <a:cubicBezTo>
                    <a:pt x="83653" y="67012"/>
                    <a:pt x="95321" y="53124"/>
                    <a:pt x="107482" y="39655"/>
                  </a:cubicBezTo>
                  <a:cubicBezTo>
                    <a:pt x="115622" y="30578"/>
                    <a:pt x="117078" y="15506"/>
                    <a:pt x="107482" y="6675"/>
                  </a:cubicBezTo>
                  <a:cubicBezTo>
                    <a:pt x="98552" y="-1490"/>
                    <a:pt x="83209" y="-2995"/>
                    <a:pt x="74526" y="66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6"/>
          <p:cNvSpPr txBox="1">
            <a:spLocks noGrp="1"/>
          </p:cNvSpPr>
          <p:nvPr>
            <p:ph type="title"/>
          </p:nvPr>
        </p:nvSpPr>
        <p:spPr>
          <a:xfrm>
            <a:off x="720000" y="1471650"/>
            <a:ext cx="31500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1"/>
          </p:nvPr>
        </p:nvSpPr>
        <p:spPr>
          <a:xfrm>
            <a:off x="720000" y="2627175"/>
            <a:ext cx="3150000" cy="7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496" name="Google Shape;496;p16"/>
          <p:cNvGrpSpPr/>
          <p:nvPr/>
        </p:nvGrpSpPr>
        <p:grpSpPr>
          <a:xfrm>
            <a:off x="370107" y="-3043450"/>
            <a:ext cx="8567762" cy="10957783"/>
            <a:chOff x="370107" y="-3043450"/>
            <a:chExt cx="8567762" cy="10957783"/>
          </a:xfrm>
        </p:grpSpPr>
        <p:sp>
          <p:nvSpPr>
            <p:cNvPr id="497" name="Google Shape;497;p16"/>
            <p:cNvSpPr/>
            <p:nvPr/>
          </p:nvSpPr>
          <p:spPr>
            <a:xfrm rot="8998289">
              <a:off x="955842" y="-2457715"/>
              <a:ext cx="3198924" cy="3198924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5451375" y="4427839"/>
              <a:ext cx="3486494" cy="3486494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16"/>
          <p:cNvGrpSpPr/>
          <p:nvPr/>
        </p:nvGrpSpPr>
        <p:grpSpPr>
          <a:xfrm>
            <a:off x="164711" y="-3269880"/>
            <a:ext cx="9061824" cy="9672011"/>
            <a:chOff x="164711" y="-3269880"/>
            <a:chExt cx="9061824" cy="9672011"/>
          </a:xfrm>
        </p:grpSpPr>
        <p:grpSp>
          <p:nvGrpSpPr>
            <p:cNvPr id="500" name="Google Shape;500;p16"/>
            <p:cNvGrpSpPr/>
            <p:nvPr/>
          </p:nvGrpSpPr>
          <p:grpSpPr>
            <a:xfrm>
              <a:off x="164711" y="833880"/>
              <a:ext cx="6115865" cy="4309631"/>
              <a:chOff x="164711" y="833880"/>
              <a:chExt cx="6115865" cy="4309631"/>
            </a:xfrm>
          </p:grpSpPr>
          <p:sp>
            <p:nvSpPr>
              <p:cNvPr id="501" name="Google Shape;501;p16"/>
              <p:cNvSpPr/>
              <p:nvPr/>
            </p:nvSpPr>
            <p:spPr>
              <a:xfrm rot="4727387">
                <a:off x="225753" y="851835"/>
                <a:ext cx="426443" cy="474678"/>
              </a:xfrm>
              <a:custGeom>
                <a:avLst/>
                <a:gdLst/>
                <a:ahLst/>
                <a:cxnLst/>
                <a:rect l="l" t="t" r="r" b="b"/>
                <a:pathLst>
                  <a:path w="137601" h="153165" extrusionOk="0">
                    <a:moveTo>
                      <a:pt x="41837" y="148399"/>
                    </a:moveTo>
                    <a:cubicBezTo>
                      <a:pt x="47724" y="131149"/>
                      <a:pt x="53962" y="114195"/>
                      <a:pt x="61544" y="97755"/>
                    </a:cubicBezTo>
                    <a:cubicBezTo>
                      <a:pt x="64402" y="101745"/>
                      <a:pt x="67231" y="105775"/>
                      <a:pt x="69907" y="109908"/>
                    </a:cubicBezTo>
                    <a:cubicBezTo>
                      <a:pt x="76089" y="119472"/>
                      <a:pt x="81109" y="129635"/>
                      <a:pt x="88405" y="138398"/>
                    </a:cubicBezTo>
                    <a:cubicBezTo>
                      <a:pt x="92177" y="142922"/>
                      <a:pt x="100454" y="138750"/>
                      <a:pt x="98787" y="132987"/>
                    </a:cubicBezTo>
                    <a:cubicBezTo>
                      <a:pt x="95387" y="121186"/>
                      <a:pt x="88538" y="111051"/>
                      <a:pt x="81728" y="100888"/>
                    </a:cubicBezTo>
                    <a:cubicBezTo>
                      <a:pt x="78661" y="96307"/>
                      <a:pt x="75451" y="91811"/>
                      <a:pt x="72174" y="87372"/>
                    </a:cubicBezTo>
                    <a:cubicBezTo>
                      <a:pt x="91510" y="90782"/>
                      <a:pt x="111046" y="92735"/>
                      <a:pt x="130724" y="93097"/>
                    </a:cubicBezTo>
                    <a:cubicBezTo>
                      <a:pt x="139916" y="93268"/>
                      <a:pt x="140011" y="80810"/>
                      <a:pt x="131467" y="79238"/>
                    </a:cubicBezTo>
                    <a:cubicBezTo>
                      <a:pt x="110369" y="75371"/>
                      <a:pt x="89214" y="71713"/>
                      <a:pt x="68155" y="67598"/>
                    </a:cubicBezTo>
                    <a:cubicBezTo>
                      <a:pt x="67345" y="67446"/>
                      <a:pt x="66535" y="67398"/>
                      <a:pt x="65735" y="67436"/>
                    </a:cubicBezTo>
                    <a:cubicBezTo>
                      <a:pt x="65678" y="67294"/>
                      <a:pt x="65612" y="67151"/>
                      <a:pt x="65554" y="66998"/>
                    </a:cubicBezTo>
                    <a:cubicBezTo>
                      <a:pt x="71041" y="64227"/>
                      <a:pt x="75594" y="59835"/>
                      <a:pt x="80709" y="55540"/>
                    </a:cubicBezTo>
                    <a:cubicBezTo>
                      <a:pt x="89434" y="48186"/>
                      <a:pt x="97682" y="40338"/>
                      <a:pt x="106036" y="32556"/>
                    </a:cubicBezTo>
                    <a:cubicBezTo>
                      <a:pt x="111932" y="27060"/>
                      <a:pt x="104759" y="15773"/>
                      <a:pt x="97577" y="20573"/>
                    </a:cubicBezTo>
                    <a:cubicBezTo>
                      <a:pt x="90405" y="25374"/>
                      <a:pt x="83328" y="30298"/>
                      <a:pt x="76280" y="35290"/>
                    </a:cubicBezTo>
                    <a:cubicBezTo>
                      <a:pt x="70898" y="39109"/>
                      <a:pt x="64211" y="45386"/>
                      <a:pt x="57553" y="48053"/>
                    </a:cubicBezTo>
                    <a:cubicBezTo>
                      <a:pt x="51362" y="33308"/>
                      <a:pt x="45199" y="18554"/>
                      <a:pt x="38903" y="3848"/>
                    </a:cubicBezTo>
                    <a:cubicBezTo>
                      <a:pt x="35836" y="-3325"/>
                      <a:pt x="24321" y="1066"/>
                      <a:pt x="26111" y="8515"/>
                    </a:cubicBezTo>
                    <a:cubicBezTo>
                      <a:pt x="28902" y="20135"/>
                      <a:pt x="31703" y="31756"/>
                      <a:pt x="34493" y="43376"/>
                    </a:cubicBezTo>
                    <a:cubicBezTo>
                      <a:pt x="36503" y="51720"/>
                      <a:pt x="39218" y="60569"/>
                      <a:pt x="48724" y="62674"/>
                    </a:cubicBezTo>
                    <a:cubicBezTo>
                      <a:pt x="48895" y="62712"/>
                      <a:pt x="49057" y="62703"/>
                      <a:pt x="49219" y="62731"/>
                    </a:cubicBezTo>
                    <a:cubicBezTo>
                      <a:pt x="49229" y="62750"/>
                      <a:pt x="49238" y="62769"/>
                      <a:pt x="49238" y="62788"/>
                    </a:cubicBezTo>
                    <a:cubicBezTo>
                      <a:pt x="35227" y="64084"/>
                      <a:pt x="21158" y="63798"/>
                      <a:pt x="7157" y="61988"/>
                    </a:cubicBezTo>
                    <a:cubicBezTo>
                      <a:pt x="-359" y="61007"/>
                      <a:pt x="-2807" y="73532"/>
                      <a:pt x="4709" y="75161"/>
                    </a:cubicBezTo>
                    <a:cubicBezTo>
                      <a:pt x="18958" y="78257"/>
                      <a:pt x="33312" y="80409"/>
                      <a:pt x="47790" y="81686"/>
                    </a:cubicBezTo>
                    <a:cubicBezTo>
                      <a:pt x="44304" y="92973"/>
                      <a:pt x="40770" y="104241"/>
                      <a:pt x="37160" y="115490"/>
                    </a:cubicBezTo>
                    <a:cubicBezTo>
                      <a:pt x="33427" y="124748"/>
                      <a:pt x="30283" y="134226"/>
                      <a:pt x="27959" y="143894"/>
                    </a:cubicBezTo>
                    <a:cubicBezTo>
                      <a:pt x="25778" y="152923"/>
                      <a:pt x="39227" y="157524"/>
                      <a:pt x="41837" y="14839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2" name="Google Shape;502;p16"/>
              <p:cNvGrpSpPr/>
              <p:nvPr/>
            </p:nvGrpSpPr>
            <p:grpSpPr>
              <a:xfrm rot="1164798">
                <a:off x="5645993" y="4380803"/>
                <a:ext cx="534518" cy="693591"/>
                <a:chOff x="6154119" y="2598809"/>
                <a:chExt cx="203392" cy="263935"/>
              </a:xfrm>
            </p:grpSpPr>
            <p:sp>
              <p:nvSpPr>
                <p:cNvPr id="503" name="Google Shape;503;p16"/>
                <p:cNvSpPr/>
                <p:nvPr/>
              </p:nvSpPr>
              <p:spPr>
                <a:xfrm>
                  <a:off x="6277871" y="2598809"/>
                  <a:ext cx="63398" cy="75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31" h="100308" extrusionOk="0">
                      <a:moveTo>
                        <a:pt x="44529" y="6828"/>
                      </a:moveTo>
                      <a:cubicBezTo>
                        <a:pt x="24351" y="23799"/>
                        <a:pt x="9822" y="46296"/>
                        <a:pt x="695" y="70865"/>
                      </a:cubicBezTo>
                      <a:cubicBezTo>
                        <a:pt x="-1303" y="76242"/>
                        <a:pt x="227" y="84013"/>
                        <a:pt x="3038" y="88823"/>
                      </a:cubicBezTo>
                      <a:cubicBezTo>
                        <a:pt x="5851" y="93658"/>
                        <a:pt x="11425" y="98270"/>
                        <a:pt x="16951" y="99529"/>
                      </a:cubicBezTo>
                      <a:cubicBezTo>
                        <a:pt x="22920" y="100885"/>
                        <a:pt x="29630" y="100589"/>
                        <a:pt x="34933" y="97185"/>
                      </a:cubicBezTo>
                      <a:cubicBezTo>
                        <a:pt x="40262" y="93732"/>
                        <a:pt x="43395" y="89218"/>
                        <a:pt x="45615" y="83248"/>
                      </a:cubicBezTo>
                      <a:cubicBezTo>
                        <a:pt x="46355" y="81299"/>
                        <a:pt x="47120" y="79400"/>
                        <a:pt x="47909" y="77476"/>
                      </a:cubicBezTo>
                      <a:cubicBezTo>
                        <a:pt x="47144" y="79326"/>
                        <a:pt x="46355" y="81176"/>
                        <a:pt x="45541" y="83051"/>
                      </a:cubicBezTo>
                      <a:cubicBezTo>
                        <a:pt x="49882" y="72962"/>
                        <a:pt x="55457" y="63514"/>
                        <a:pt x="62118" y="54831"/>
                      </a:cubicBezTo>
                      <a:cubicBezTo>
                        <a:pt x="60884" y="56385"/>
                        <a:pt x="59700" y="57989"/>
                        <a:pt x="58467" y="59542"/>
                      </a:cubicBezTo>
                      <a:cubicBezTo>
                        <a:pt x="64115" y="52290"/>
                        <a:pt x="70455" y="45679"/>
                        <a:pt x="77485" y="39784"/>
                      </a:cubicBezTo>
                      <a:cubicBezTo>
                        <a:pt x="81826" y="36108"/>
                        <a:pt x="84318" y="28757"/>
                        <a:pt x="84318" y="23306"/>
                      </a:cubicBezTo>
                      <a:cubicBezTo>
                        <a:pt x="84318" y="17583"/>
                        <a:pt x="81777" y="10750"/>
                        <a:pt x="77485" y="6828"/>
                      </a:cubicBezTo>
                      <a:cubicBezTo>
                        <a:pt x="73045" y="2758"/>
                        <a:pt x="67199" y="-301"/>
                        <a:pt x="61007" y="-5"/>
                      </a:cubicBezTo>
                      <a:cubicBezTo>
                        <a:pt x="54544" y="291"/>
                        <a:pt x="49463" y="2659"/>
                        <a:pt x="44529" y="682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Google Shape;504;p16"/>
                <p:cNvSpPr/>
                <p:nvPr/>
              </p:nvSpPr>
              <p:spPr>
                <a:xfrm>
                  <a:off x="6183965" y="2626445"/>
                  <a:ext cx="51139" cy="5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85" h="68402" extrusionOk="0">
                      <a:moveTo>
                        <a:pt x="28169" y="6808"/>
                      </a:moveTo>
                      <a:cubicBezTo>
                        <a:pt x="20991" y="14085"/>
                        <a:pt x="13813" y="21337"/>
                        <a:pt x="6634" y="28590"/>
                      </a:cubicBezTo>
                      <a:cubicBezTo>
                        <a:pt x="4341" y="30686"/>
                        <a:pt x="2761" y="33202"/>
                        <a:pt x="1824" y="36088"/>
                      </a:cubicBezTo>
                      <a:cubicBezTo>
                        <a:pt x="344" y="38876"/>
                        <a:pt x="-322" y="41861"/>
                        <a:pt x="-199" y="45067"/>
                      </a:cubicBezTo>
                      <a:cubicBezTo>
                        <a:pt x="-322" y="48274"/>
                        <a:pt x="344" y="51259"/>
                        <a:pt x="1824" y="54047"/>
                      </a:cubicBezTo>
                      <a:cubicBezTo>
                        <a:pt x="2761" y="56933"/>
                        <a:pt x="4341" y="59449"/>
                        <a:pt x="6634" y="61521"/>
                      </a:cubicBezTo>
                      <a:cubicBezTo>
                        <a:pt x="8188" y="62754"/>
                        <a:pt x="9768" y="63963"/>
                        <a:pt x="11321" y="65196"/>
                      </a:cubicBezTo>
                      <a:cubicBezTo>
                        <a:pt x="14972" y="67293"/>
                        <a:pt x="18894" y="68353"/>
                        <a:pt x="23112" y="68378"/>
                      </a:cubicBezTo>
                      <a:cubicBezTo>
                        <a:pt x="25160" y="68082"/>
                        <a:pt x="27232" y="67811"/>
                        <a:pt x="29304" y="67540"/>
                      </a:cubicBezTo>
                      <a:cubicBezTo>
                        <a:pt x="33251" y="66430"/>
                        <a:pt x="36679" y="64431"/>
                        <a:pt x="39590" y="61521"/>
                      </a:cubicBezTo>
                      <a:cubicBezTo>
                        <a:pt x="46769" y="54293"/>
                        <a:pt x="53947" y="47041"/>
                        <a:pt x="61125" y="39764"/>
                      </a:cubicBezTo>
                      <a:cubicBezTo>
                        <a:pt x="63419" y="37667"/>
                        <a:pt x="64998" y="35151"/>
                        <a:pt x="65960" y="32265"/>
                      </a:cubicBezTo>
                      <a:cubicBezTo>
                        <a:pt x="67415" y="29502"/>
                        <a:pt x="68081" y="26517"/>
                        <a:pt x="67958" y="23286"/>
                      </a:cubicBezTo>
                      <a:cubicBezTo>
                        <a:pt x="68081" y="20079"/>
                        <a:pt x="67415" y="17095"/>
                        <a:pt x="65960" y="14307"/>
                      </a:cubicBezTo>
                      <a:cubicBezTo>
                        <a:pt x="64998" y="11421"/>
                        <a:pt x="63419" y="8930"/>
                        <a:pt x="61125" y="6808"/>
                      </a:cubicBezTo>
                      <a:cubicBezTo>
                        <a:pt x="59546" y="5599"/>
                        <a:pt x="57992" y="4391"/>
                        <a:pt x="56438" y="3157"/>
                      </a:cubicBezTo>
                      <a:cubicBezTo>
                        <a:pt x="52787" y="1061"/>
                        <a:pt x="48865" y="0"/>
                        <a:pt x="44647" y="-25"/>
                      </a:cubicBezTo>
                      <a:cubicBezTo>
                        <a:pt x="42600" y="271"/>
                        <a:pt x="40527" y="543"/>
                        <a:pt x="38456" y="839"/>
                      </a:cubicBezTo>
                      <a:cubicBezTo>
                        <a:pt x="34509" y="1924"/>
                        <a:pt x="31080" y="3922"/>
                        <a:pt x="28169" y="68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Google Shape;505;p16"/>
                <p:cNvSpPr/>
                <p:nvPr/>
              </p:nvSpPr>
              <p:spPr>
                <a:xfrm>
                  <a:off x="6298958" y="2758876"/>
                  <a:ext cx="58554" cy="60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72" h="80178" extrusionOk="0">
                      <a:moveTo>
                        <a:pt x="38071" y="6804"/>
                      </a:moveTo>
                      <a:cubicBezTo>
                        <a:pt x="27587" y="17978"/>
                        <a:pt x="17128" y="29152"/>
                        <a:pt x="6645" y="40376"/>
                      </a:cubicBezTo>
                      <a:cubicBezTo>
                        <a:pt x="2476" y="44791"/>
                        <a:pt x="-213" y="50638"/>
                        <a:pt x="-213" y="56854"/>
                      </a:cubicBezTo>
                      <a:cubicBezTo>
                        <a:pt x="-213" y="62552"/>
                        <a:pt x="2352" y="69360"/>
                        <a:pt x="6645" y="73332"/>
                      </a:cubicBezTo>
                      <a:cubicBezTo>
                        <a:pt x="11060" y="77377"/>
                        <a:pt x="16906" y="80386"/>
                        <a:pt x="23123" y="80140"/>
                      </a:cubicBezTo>
                      <a:cubicBezTo>
                        <a:pt x="29166" y="79869"/>
                        <a:pt x="35333" y="77846"/>
                        <a:pt x="39601" y="73332"/>
                      </a:cubicBezTo>
                      <a:cubicBezTo>
                        <a:pt x="50084" y="62108"/>
                        <a:pt x="60543" y="50934"/>
                        <a:pt x="71027" y="39784"/>
                      </a:cubicBezTo>
                      <a:cubicBezTo>
                        <a:pt x="75196" y="35319"/>
                        <a:pt x="77860" y="29473"/>
                        <a:pt x="77860" y="23306"/>
                      </a:cubicBezTo>
                      <a:cubicBezTo>
                        <a:pt x="77860" y="17559"/>
                        <a:pt x="75319" y="10726"/>
                        <a:pt x="71027" y="6804"/>
                      </a:cubicBezTo>
                      <a:cubicBezTo>
                        <a:pt x="66562" y="2733"/>
                        <a:pt x="60740" y="-301"/>
                        <a:pt x="54549" y="-5"/>
                      </a:cubicBezTo>
                      <a:cubicBezTo>
                        <a:pt x="48480" y="242"/>
                        <a:pt x="42338" y="2240"/>
                        <a:pt x="38071" y="680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6" name="Google Shape;506;p16"/>
                <p:cNvSpPr/>
                <p:nvPr/>
              </p:nvSpPr>
              <p:spPr>
                <a:xfrm>
                  <a:off x="6154119" y="2762709"/>
                  <a:ext cx="85768" cy="100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57" h="133379" extrusionOk="0">
                      <a:moveTo>
                        <a:pt x="74526" y="6675"/>
                      </a:moveTo>
                      <a:cubicBezTo>
                        <a:pt x="48551" y="35536"/>
                        <a:pt x="24624" y="66247"/>
                        <a:pt x="3015" y="98488"/>
                      </a:cubicBezTo>
                      <a:cubicBezTo>
                        <a:pt x="-3793" y="108626"/>
                        <a:pt x="721" y="124709"/>
                        <a:pt x="11378" y="130358"/>
                      </a:cubicBezTo>
                      <a:cubicBezTo>
                        <a:pt x="23144" y="136574"/>
                        <a:pt x="35995" y="132800"/>
                        <a:pt x="43248" y="121996"/>
                      </a:cubicBezTo>
                      <a:cubicBezTo>
                        <a:pt x="48231" y="114571"/>
                        <a:pt x="53337" y="107220"/>
                        <a:pt x="58566" y="99968"/>
                      </a:cubicBezTo>
                      <a:cubicBezTo>
                        <a:pt x="61255" y="96243"/>
                        <a:pt x="63993" y="92543"/>
                        <a:pt x="66731" y="88867"/>
                      </a:cubicBezTo>
                      <a:cubicBezTo>
                        <a:pt x="68039" y="87140"/>
                        <a:pt x="69346" y="85414"/>
                        <a:pt x="70653" y="83687"/>
                      </a:cubicBezTo>
                      <a:cubicBezTo>
                        <a:pt x="71319" y="82824"/>
                        <a:pt x="72035" y="81985"/>
                        <a:pt x="72627" y="81097"/>
                      </a:cubicBezTo>
                      <a:cubicBezTo>
                        <a:pt x="71147" y="83317"/>
                        <a:pt x="70579" y="83736"/>
                        <a:pt x="72479" y="81294"/>
                      </a:cubicBezTo>
                      <a:cubicBezTo>
                        <a:pt x="83653" y="67012"/>
                        <a:pt x="95321" y="53124"/>
                        <a:pt x="107482" y="39655"/>
                      </a:cubicBezTo>
                      <a:cubicBezTo>
                        <a:pt x="115622" y="30578"/>
                        <a:pt x="117078" y="15506"/>
                        <a:pt x="107482" y="6675"/>
                      </a:cubicBezTo>
                      <a:cubicBezTo>
                        <a:pt x="98552" y="-1490"/>
                        <a:pt x="83209" y="-2995"/>
                        <a:pt x="74526" y="66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07" name="Google Shape;507;p16"/>
            <p:cNvGrpSpPr/>
            <p:nvPr/>
          </p:nvGrpSpPr>
          <p:grpSpPr>
            <a:xfrm>
              <a:off x="719997" y="-3269880"/>
              <a:ext cx="8506538" cy="9672011"/>
              <a:chOff x="719997" y="-3269880"/>
              <a:chExt cx="8506538" cy="9672011"/>
            </a:xfrm>
          </p:grpSpPr>
          <p:sp>
            <p:nvSpPr>
              <p:cNvPr id="508" name="Google Shape;508;p16"/>
              <p:cNvSpPr/>
              <p:nvPr/>
            </p:nvSpPr>
            <p:spPr>
              <a:xfrm rot="-8100000" flipH="1">
                <a:off x="1494295" y="-2519811"/>
                <a:ext cx="3277633" cy="2791110"/>
              </a:xfrm>
              <a:custGeom>
                <a:avLst/>
                <a:gdLst/>
                <a:ahLst/>
                <a:cxnLst/>
                <a:rect l="l" t="t" r="r" b="b"/>
                <a:pathLst>
                  <a:path w="780349" h="664516" extrusionOk="0">
                    <a:moveTo>
                      <a:pt x="592569" y="592956"/>
                    </a:moveTo>
                    <a:cubicBezTo>
                      <a:pt x="579501" y="594766"/>
                      <a:pt x="564899" y="594194"/>
                      <a:pt x="553479" y="586917"/>
                    </a:cubicBezTo>
                    <a:cubicBezTo>
                      <a:pt x="542477" y="579907"/>
                      <a:pt x="534857" y="566238"/>
                      <a:pt x="540496" y="553475"/>
                    </a:cubicBezTo>
                    <a:cubicBezTo>
                      <a:pt x="545535" y="542093"/>
                      <a:pt x="558108" y="532768"/>
                      <a:pt x="567414" y="525005"/>
                    </a:cubicBezTo>
                    <a:cubicBezTo>
                      <a:pt x="579034" y="515299"/>
                      <a:pt x="591512" y="506583"/>
                      <a:pt x="604695" y="499144"/>
                    </a:cubicBezTo>
                    <a:cubicBezTo>
                      <a:pt x="640242" y="479066"/>
                      <a:pt x="687753" y="469398"/>
                      <a:pt x="721595" y="492439"/>
                    </a:cubicBezTo>
                    <a:cubicBezTo>
                      <a:pt x="718680" y="497382"/>
                      <a:pt x="715699" y="502202"/>
                      <a:pt x="712670" y="506793"/>
                    </a:cubicBezTo>
                    <a:cubicBezTo>
                      <a:pt x="685343" y="548236"/>
                      <a:pt x="643490" y="585908"/>
                      <a:pt x="592569" y="592956"/>
                    </a:cubicBezTo>
                    <a:moveTo>
                      <a:pt x="625869" y="388902"/>
                    </a:moveTo>
                    <a:cubicBezTo>
                      <a:pt x="583349" y="426469"/>
                      <a:pt x="533486" y="455825"/>
                      <a:pt x="480327" y="475560"/>
                    </a:cubicBezTo>
                    <a:cubicBezTo>
                      <a:pt x="468030" y="480123"/>
                      <a:pt x="455533" y="484181"/>
                      <a:pt x="442884" y="487705"/>
                    </a:cubicBezTo>
                    <a:cubicBezTo>
                      <a:pt x="428177" y="491801"/>
                      <a:pt x="411280" y="497458"/>
                      <a:pt x="396011" y="493458"/>
                    </a:cubicBezTo>
                    <a:cubicBezTo>
                      <a:pt x="370256" y="486705"/>
                      <a:pt x="364141" y="455567"/>
                      <a:pt x="370161" y="433146"/>
                    </a:cubicBezTo>
                    <a:cubicBezTo>
                      <a:pt x="377409" y="406199"/>
                      <a:pt x="396992" y="382996"/>
                      <a:pt x="416262" y="363527"/>
                    </a:cubicBezTo>
                    <a:cubicBezTo>
                      <a:pt x="434740" y="344868"/>
                      <a:pt x="455667" y="328980"/>
                      <a:pt x="478565" y="316121"/>
                    </a:cubicBezTo>
                    <a:cubicBezTo>
                      <a:pt x="524161" y="290528"/>
                      <a:pt x="577977" y="276307"/>
                      <a:pt x="630403" y="280079"/>
                    </a:cubicBezTo>
                    <a:cubicBezTo>
                      <a:pt x="653958" y="281784"/>
                      <a:pt x="679009" y="287889"/>
                      <a:pt x="700345" y="299548"/>
                    </a:cubicBezTo>
                    <a:cubicBezTo>
                      <a:pt x="681438" y="333505"/>
                      <a:pt x="654834" y="363318"/>
                      <a:pt x="625869" y="388902"/>
                    </a:cubicBezTo>
                    <a:moveTo>
                      <a:pt x="295475" y="293938"/>
                    </a:moveTo>
                    <a:cubicBezTo>
                      <a:pt x="287722" y="298214"/>
                      <a:pt x="274044" y="304663"/>
                      <a:pt x="265490" y="299157"/>
                    </a:cubicBezTo>
                    <a:cubicBezTo>
                      <a:pt x="254251" y="291918"/>
                      <a:pt x="262052" y="271392"/>
                      <a:pt x="265147" y="261877"/>
                    </a:cubicBezTo>
                    <a:cubicBezTo>
                      <a:pt x="272758" y="238521"/>
                      <a:pt x="284578" y="216652"/>
                      <a:pt x="299199" y="196935"/>
                    </a:cubicBezTo>
                    <a:cubicBezTo>
                      <a:pt x="327727" y="158464"/>
                      <a:pt x="366960" y="128803"/>
                      <a:pt x="409004" y="106371"/>
                    </a:cubicBezTo>
                    <a:cubicBezTo>
                      <a:pt x="407975" y="130470"/>
                      <a:pt x="402631" y="154368"/>
                      <a:pt x="394030" y="176866"/>
                    </a:cubicBezTo>
                    <a:cubicBezTo>
                      <a:pt x="375857" y="224348"/>
                      <a:pt x="340376" y="269154"/>
                      <a:pt x="295475" y="293938"/>
                    </a:cubicBezTo>
                    <a:moveTo>
                      <a:pt x="188824" y="116687"/>
                    </a:moveTo>
                    <a:cubicBezTo>
                      <a:pt x="178899" y="141728"/>
                      <a:pt x="155362" y="159711"/>
                      <a:pt x="129130" y="163331"/>
                    </a:cubicBezTo>
                    <a:cubicBezTo>
                      <a:pt x="134598" y="124545"/>
                      <a:pt x="156696" y="90246"/>
                      <a:pt x="187319" y="66271"/>
                    </a:cubicBezTo>
                    <a:cubicBezTo>
                      <a:pt x="194196" y="81997"/>
                      <a:pt x="195501" y="99847"/>
                      <a:pt x="188824" y="116687"/>
                    </a:cubicBezTo>
                    <a:moveTo>
                      <a:pt x="750122" y="489057"/>
                    </a:moveTo>
                    <a:cubicBezTo>
                      <a:pt x="777164" y="434298"/>
                      <a:pt x="791737" y="364537"/>
                      <a:pt x="750380" y="313054"/>
                    </a:cubicBezTo>
                    <a:cubicBezTo>
                      <a:pt x="744798" y="306101"/>
                      <a:pt x="738492" y="299996"/>
                      <a:pt x="731720" y="294509"/>
                    </a:cubicBezTo>
                    <a:cubicBezTo>
                      <a:pt x="746989" y="261705"/>
                      <a:pt x="755466" y="226091"/>
                      <a:pt x="752542" y="189401"/>
                    </a:cubicBezTo>
                    <a:cubicBezTo>
                      <a:pt x="747732" y="129060"/>
                      <a:pt x="715194" y="73348"/>
                      <a:pt x="658092" y="49317"/>
                    </a:cubicBezTo>
                    <a:cubicBezTo>
                      <a:pt x="600161" y="24942"/>
                      <a:pt x="532838" y="35363"/>
                      <a:pt x="474793" y="53889"/>
                    </a:cubicBezTo>
                    <a:cubicBezTo>
                      <a:pt x="459200" y="58870"/>
                      <a:pt x="443808" y="64690"/>
                      <a:pt x="428720" y="71234"/>
                    </a:cubicBezTo>
                    <a:cubicBezTo>
                      <a:pt x="424329" y="50422"/>
                      <a:pt x="414480" y="31019"/>
                      <a:pt x="395697" y="19294"/>
                    </a:cubicBezTo>
                    <a:cubicBezTo>
                      <a:pt x="369065" y="2663"/>
                      <a:pt x="330832" y="2473"/>
                      <a:pt x="300523" y="4130"/>
                    </a:cubicBezTo>
                    <a:cubicBezTo>
                      <a:pt x="262395" y="6206"/>
                      <a:pt x="224981" y="16513"/>
                      <a:pt x="192853" y="35582"/>
                    </a:cubicBezTo>
                    <a:cubicBezTo>
                      <a:pt x="182213" y="22570"/>
                      <a:pt x="168440" y="12131"/>
                      <a:pt x="152771" y="5978"/>
                    </a:cubicBezTo>
                    <a:cubicBezTo>
                      <a:pt x="124625" y="-5081"/>
                      <a:pt x="93059" y="291"/>
                      <a:pt x="67732" y="15941"/>
                    </a:cubicBezTo>
                    <a:cubicBezTo>
                      <a:pt x="37071" y="34877"/>
                      <a:pt x="15802" y="66328"/>
                      <a:pt x="1067" y="98570"/>
                    </a:cubicBezTo>
                    <a:cubicBezTo>
                      <a:pt x="-3505" y="108591"/>
                      <a:pt x="10992" y="117458"/>
                      <a:pt x="16088" y="107343"/>
                    </a:cubicBezTo>
                    <a:cubicBezTo>
                      <a:pt x="41586" y="56718"/>
                      <a:pt x="104194" y="-10148"/>
                      <a:pt x="163678" y="36010"/>
                    </a:cubicBezTo>
                    <a:cubicBezTo>
                      <a:pt x="167964" y="39334"/>
                      <a:pt x="171860" y="43097"/>
                      <a:pt x="175346" y="47183"/>
                    </a:cubicBezTo>
                    <a:cubicBezTo>
                      <a:pt x="159287" y="59185"/>
                      <a:pt x="145018" y="73739"/>
                      <a:pt x="133245" y="90969"/>
                    </a:cubicBezTo>
                    <a:cubicBezTo>
                      <a:pt x="116186" y="115944"/>
                      <a:pt x="106137" y="145195"/>
                      <a:pt x="105032" y="175447"/>
                    </a:cubicBezTo>
                    <a:cubicBezTo>
                      <a:pt x="104804" y="181771"/>
                      <a:pt x="110461" y="186705"/>
                      <a:pt x="116472" y="186886"/>
                    </a:cubicBezTo>
                    <a:cubicBezTo>
                      <a:pt x="177232" y="188763"/>
                      <a:pt x="229391" y="127450"/>
                      <a:pt x="210579" y="67843"/>
                    </a:cubicBezTo>
                    <a:cubicBezTo>
                      <a:pt x="209093" y="63137"/>
                      <a:pt x="207102" y="58613"/>
                      <a:pt x="204911" y="54203"/>
                    </a:cubicBezTo>
                    <a:cubicBezTo>
                      <a:pt x="207493" y="52660"/>
                      <a:pt x="210102" y="51164"/>
                      <a:pt x="212760" y="49755"/>
                    </a:cubicBezTo>
                    <a:cubicBezTo>
                      <a:pt x="238477" y="36163"/>
                      <a:pt x="267510" y="28838"/>
                      <a:pt x="296447" y="26742"/>
                    </a:cubicBezTo>
                    <a:cubicBezTo>
                      <a:pt x="323174" y="24799"/>
                      <a:pt x="359007" y="23342"/>
                      <a:pt x="382972" y="37410"/>
                    </a:cubicBezTo>
                    <a:cubicBezTo>
                      <a:pt x="398793" y="46697"/>
                      <a:pt x="405546" y="63423"/>
                      <a:pt x="408013" y="80835"/>
                    </a:cubicBezTo>
                    <a:cubicBezTo>
                      <a:pt x="375180" y="97075"/>
                      <a:pt x="344329" y="117287"/>
                      <a:pt x="317325" y="141976"/>
                    </a:cubicBezTo>
                    <a:cubicBezTo>
                      <a:pt x="296028" y="161454"/>
                      <a:pt x="277187" y="184019"/>
                      <a:pt x="262680" y="209003"/>
                    </a:cubicBezTo>
                    <a:cubicBezTo>
                      <a:pt x="249126" y="232378"/>
                      <a:pt x="232677" y="264763"/>
                      <a:pt x="236134" y="292595"/>
                    </a:cubicBezTo>
                    <a:cubicBezTo>
                      <a:pt x="240173" y="325056"/>
                      <a:pt x="273206" y="330199"/>
                      <a:pt x="298752" y="319246"/>
                    </a:cubicBezTo>
                    <a:cubicBezTo>
                      <a:pt x="326155" y="307492"/>
                      <a:pt x="350968" y="284946"/>
                      <a:pt x="369999" y="262419"/>
                    </a:cubicBezTo>
                    <a:cubicBezTo>
                      <a:pt x="408661" y="216642"/>
                      <a:pt x="433664" y="155616"/>
                      <a:pt x="431559" y="95075"/>
                    </a:cubicBezTo>
                    <a:cubicBezTo>
                      <a:pt x="514026" y="56803"/>
                      <a:pt x="640185" y="27257"/>
                      <a:pt x="700221" y="111382"/>
                    </a:cubicBezTo>
                    <a:cubicBezTo>
                      <a:pt x="729758" y="152787"/>
                      <a:pt x="734101" y="207470"/>
                      <a:pt x="719547" y="255238"/>
                    </a:cubicBezTo>
                    <a:cubicBezTo>
                      <a:pt x="716956" y="263763"/>
                      <a:pt x="713670" y="271983"/>
                      <a:pt x="710089" y="280060"/>
                    </a:cubicBezTo>
                    <a:cubicBezTo>
                      <a:pt x="675808" y="261591"/>
                      <a:pt x="633736" y="256038"/>
                      <a:pt x="595932" y="258924"/>
                    </a:cubicBezTo>
                    <a:cubicBezTo>
                      <a:pt x="533200" y="263705"/>
                      <a:pt x="473574" y="288356"/>
                      <a:pt x="424501" y="327475"/>
                    </a:cubicBezTo>
                    <a:cubicBezTo>
                      <a:pt x="380495" y="362556"/>
                      <a:pt x="322736" y="426269"/>
                      <a:pt x="351939" y="486571"/>
                    </a:cubicBezTo>
                    <a:cubicBezTo>
                      <a:pt x="366893" y="517442"/>
                      <a:pt x="398669" y="524157"/>
                      <a:pt x="430006" y="517909"/>
                    </a:cubicBezTo>
                    <a:cubicBezTo>
                      <a:pt x="463382" y="511270"/>
                      <a:pt x="496176" y="499182"/>
                      <a:pt x="526952" y="484828"/>
                    </a:cubicBezTo>
                    <a:cubicBezTo>
                      <a:pt x="587340" y="456672"/>
                      <a:pt x="643595" y="415524"/>
                      <a:pt x="686533" y="364366"/>
                    </a:cubicBezTo>
                    <a:cubicBezTo>
                      <a:pt x="699526" y="348887"/>
                      <a:pt x="711451" y="332066"/>
                      <a:pt x="721528" y="314264"/>
                    </a:cubicBezTo>
                    <a:cubicBezTo>
                      <a:pt x="733092" y="324389"/>
                      <a:pt x="742379" y="336953"/>
                      <a:pt x="747932" y="352297"/>
                    </a:cubicBezTo>
                    <a:cubicBezTo>
                      <a:pt x="762200" y="391712"/>
                      <a:pt x="750713" y="435765"/>
                      <a:pt x="731853" y="473589"/>
                    </a:cubicBezTo>
                    <a:cubicBezTo>
                      <a:pt x="724329" y="468521"/>
                      <a:pt x="716194" y="464340"/>
                      <a:pt x="707460" y="461473"/>
                    </a:cubicBezTo>
                    <a:cubicBezTo>
                      <a:pt x="645033" y="441051"/>
                      <a:pt x="579739" y="481494"/>
                      <a:pt x="535915" y="522700"/>
                    </a:cubicBezTo>
                    <a:cubicBezTo>
                      <a:pt x="525304" y="532682"/>
                      <a:pt x="516112" y="544198"/>
                      <a:pt x="514588" y="559180"/>
                    </a:cubicBezTo>
                    <a:cubicBezTo>
                      <a:pt x="513102" y="573935"/>
                      <a:pt x="519189" y="588136"/>
                      <a:pt x="528895" y="599014"/>
                    </a:cubicBezTo>
                    <a:cubicBezTo>
                      <a:pt x="551174" y="623988"/>
                      <a:pt x="589693" y="621836"/>
                      <a:pt x="618887" y="612873"/>
                    </a:cubicBezTo>
                    <a:cubicBezTo>
                      <a:pt x="671074" y="596852"/>
                      <a:pt x="711822" y="555704"/>
                      <a:pt x="739169" y="509327"/>
                    </a:cubicBezTo>
                    <a:cubicBezTo>
                      <a:pt x="739893" y="510270"/>
                      <a:pt x="740664" y="511089"/>
                      <a:pt x="741359" y="512079"/>
                    </a:cubicBezTo>
                    <a:cubicBezTo>
                      <a:pt x="769572" y="552408"/>
                      <a:pt x="758600" y="606415"/>
                      <a:pt x="715718" y="630808"/>
                    </a:cubicBezTo>
                    <a:cubicBezTo>
                      <a:pt x="696878" y="641514"/>
                      <a:pt x="671808" y="647010"/>
                      <a:pt x="650605" y="640810"/>
                    </a:cubicBezTo>
                    <a:cubicBezTo>
                      <a:pt x="638461" y="637257"/>
                      <a:pt x="633279" y="656183"/>
                      <a:pt x="645385" y="659726"/>
                    </a:cubicBezTo>
                    <a:cubicBezTo>
                      <a:pt x="672884" y="667765"/>
                      <a:pt x="699249" y="666251"/>
                      <a:pt x="725024" y="653068"/>
                    </a:cubicBezTo>
                    <a:cubicBezTo>
                      <a:pt x="748932" y="640838"/>
                      <a:pt x="768115" y="618835"/>
                      <a:pt x="776173" y="593175"/>
                    </a:cubicBezTo>
                    <a:cubicBezTo>
                      <a:pt x="787632" y="556656"/>
                      <a:pt x="775687" y="516318"/>
                      <a:pt x="750122" y="489057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6"/>
              <p:cNvSpPr/>
              <p:nvPr/>
            </p:nvSpPr>
            <p:spPr>
              <a:xfrm rot="3133459">
                <a:off x="6941096" y="4235952"/>
                <a:ext cx="1997594" cy="1707478"/>
              </a:xfrm>
              <a:custGeom>
                <a:avLst/>
                <a:gdLst/>
                <a:ahLst/>
                <a:cxnLst/>
                <a:rect l="l" t="t" r="r" b="b"/>
                <a:pathLst>
                  <a:path w="789464" h="674808" extrusionOk="0">
                    <a:moveTo>
                      <a:pt x="751836" y="240323"/>
                    </a:moveTo>
                    <a:cubicBezTo>
                      <a:pt x="715946" y="305960"/>
                      <a:pt x="629325" y="323686"/>
                      <a:pt x="561145" y="325991"/>
                    </a:cubicBezTo>
                    <a:cubicBezTo>
                      <a:pt x="518006" y="327448"/>
                      <a:pt x="474858" y="323772"/>
                      <a:pt x="431996" y="319295"/>
                    </a:cubicBezTo>
                    <a:cubicBezTo>
                      <a:pt x="415794" y="317600"/>
                      <a:pt x="399601" y="315828"/>
                      <a:pt x="383409" y="314085"/>
                    </a:cubicBezTo>
                    <a:cubicBezTo>
                      <a:pt x="386819" y="297997"/>
                      <a:pt x="390371" y="281938"/>
                      <a:pt x="394401" y="266003"/>
                    </a:cubicBezTo>
                    <a:cubicBezTo>
                      <a:pt x="412546" y="194117"/>
                      <a:pt x="439787" y="120489"/>
                      <a:pt x="496261" y="69711"/>
                    </a:cubicBezTo>
                    <a:cubicBezTo>
                      <a:pt x="520531" y="47880"/>
                      <a:pt x="550820" y="30745"/>
                      <a:pt x="583643" y="26858"/>
                    </a:cubicBezTo>
                    <a:cubicBezTo>
                      <a:pt x="619438" y="22639"/>
                      <a:pt x="654214" y="34659"/>
                      <a:pt x="683475" y="54805"/>
                    </a:cubicBezTo>
                    <a:cubicBezTo>
                      <a:pt x="739082" y="93076"/>
                      <a:pt x="788221" y="173782"/>
                      <a:pt x="751836" y="240323"/>
                    </a:cubicBezTo>
                    <a:moveTo>
                      <a:pt x="776667" y="130224"/>
                    </a:moveTo>
                    <a:cubicBezTo>
                      <a:pt x="749245" y="64873"/>
                      <a:pt x="685599" y="9180"/>
                      <a:pt x="613895" y="1084"/>
                    </a:cubicBezTo>
                    <a:cubicBezTo>
                      <a:pt x="543705" y="-6832"/>
                      <a:pt x="481888" y="37679"/>
                      <a:pt x="441625" y="91200"/>
                    </a:cubicBezTo>
                    <a:cubicBezTo>
                      <a:pt x="395248" y="152855"/>
                      <a:pt x="374474" y="230465"/>
                      <a:pt x="358691" y="304769"/>
                    </a:cubicBezTo>
                    <a:cubicBezTo>
                      <a:pt x="358234" y="306931"/>
                      <a:pt x="357815" y="309122"/>
                      <a:pt x="357367" y="311294"/>
                    </a:cubicBezTo>
                    <a:cubicBezTo>
                      <a:pt x="337336" y="309132"/>
                      <a:pt x="317305" y="306998"/>
                      <a:pt x="297284" y="304865"/>
                    </a:cubicBezTo>
                    <a:cubicBezTo>
                      <a:pt x="275367" y="302531"/>
                      <a:pt x="253773" y="300274"/>
                      <a:pt x="231723" y="299854"/>
                    </a:cubicBezTo>
                    <a:cubicBezTo>
                      <a:pt x="218788" y="299607"/>
                      <a:pt x="215445" y="320219"/>
                      <a:pt x="228608" y="322867"/>
                    </a:cubicBezTo>
                    <a:cubicBezTo>
                      <a:pt x="269137" y="331001"/>
                      <a:pt x="310685" y="334363"/>
                      <a:pt x="351833" y="338707"/>
                    </a:cubicBezTo>
                    <a:cubicBezTo>
                      <a:pt x="339079" y="404048"/>
                      <a:pt x="327802" y="470638"/>
                      <a:pt x="302246" y="532112"/>
                    </a:cubicBezTo>
                    <a:cubicBezTo>
                      <a:pt x="277224" y="592272"/>
                      <a:pt x="229589" y="654137"/>
                      <a:pt x="157638" y="650222"/>
                    </a:cubicBezTo>
                    <a:cubicBezTo>
                      <a:pt x="82247" y="646117"/>
                      <a:pt x="30660" y="579051"/>
                      <a:pt x="24631" y="507604"/>
                    </a:cubicBezTo>
                    <a:cubicBezTo>
                      <a:pt x="21421" y="469523"/>
                      <a:pt x="28450" y="429337"/>
                      <a:pt x="47510" y="395933"/>
                    </a:cubicBezTo>
                    <a:cubicBezTo>
                      <a:pt x="65902" y="363691"/>
                      <a:pt x="96554" y="340526"/>
                      <a:pt x="131539" y="328706"/>
                    </a:cubicBezTo>
                    <a:cubicBezTo>
                      <a:pt x="139026" y="326172"/>
                      <a:pt x="146760" y="323991"/>
                      <a:pt x="154571" y="322733"/>
                    </a:cubicBezTo>
                    <a:cubicBezTo>
                      <a:pt x="163362" y="321324"/>
                      <a:pt x="171430" y="318085"/>
                      <a:pt x="180231" y="316380"/>
                    </a:cubicBezTo>
                    <a:cubicBezTo>
                      <a:pt x="181964" y="316047"/>
                      <a:pt x="181688" y="313618"/>
                      <a:pt x="180231" y="313132"/>
                    </a:cubicBezTo>
                    <a:cubicBezTo>
                      <a:pt x="173097" y="310780"/>
                      <a:pt x="165048" y="307694"/>
                      <a:pt x="157619" y="307341"/>
                    </a:cubicBezTo>
                    <a:cubicBezTo>
                      <a:pt x="149151" y="306951"/>
                      <a:pt x="140016" y="308503"/>
                      <a:pt x="131691" y="309989"/>
                    </a:cubicBezTo>
                    <a:cubicBezTo>
                      <a:pt x="114480" y="313085"/>
                      <a:pt x="98164" y="319457"/>
                      <a:pt x="83143" y="328353"/>
                    </a:cubicBezTo>
                    <a:cubicBezTo>
                      <a:pt x="51672" y="346994"/>
                      <a:pt x="29155" y="376035"/>
                      <a:pt x="15563" y="409706"/>
                    </a:cubicBezTo>
                    <a:cubicBezTo>
                      <a:pt x="-11726" y="477334"/>
                      <a:pt x="-2516" y="561068"/>
                      <a:pt x="44538" y="617704"/>
                    </a:cubicBezTo>
                    <a:cubicBezTo>
                      <a:pt x="88210" y="670263"/>
                      <a:pt x="164877" y="691199"/>
                      <a:pt x="227246" y="661157"/>
                    </a:cubicBezTo>
                    <a:cubicBezTo>
                      <a:pt x="288778" y="631524"/>
                      <a:pt x="321468" y="562935"/>
                      <a:pt x="340870" y="501051"/>
                    </a:cubicBezTo>
                    <a:cubicBezTo>
                      <a:pt x="357234" y="448873"/>
                      <a:pt x="367007" y="395114"/>
                      <a:pt x="377741" y="341564"/>
                    </a:cubicBezTo>
                    <a:cubicBezTo>
                      <a:pt x="416241" y="345927"/>
                      <a:pt x="454770" y="350461"/>
                      <a:pt x="493422" y="352947"/>
                    </a:cubicBezTo>
                    <a:cubicBezTo>
                      <a:pt x="570070" y="357871"/>
                      <a:pt x="655900" y="353556"/>
                      <a:pt x="721575" y="309037"/>
                    </a:cubicBezTo>
                    <a:cubicBezTo>
                      <a:pt x="748826" y="290568"/>
                      <a:pt x="771410" y="265583"/>
                      <a:pt x="782678" y="234303"/>
                    </a:cubicBezTo>
                    <a:cubicBezTo>
                      <a:pt x="794898" y="200385"/>
                      <a:pt x="790393" y="162913"/>
                      <a:pt x="776667" y="130224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6"/>
              <p:cNvSpPr/>
              <p:nvPr/>
            </p:nvSpPr>
            <p:spPr>
              <a:xfrm rot="1512876">
                <a:off x="866758" y="4362952"/>
                <a:ext cx="1792187" cy="1089846"/>
              </a:xfrm>
              <a:custGeom>
                <a:avLst/>
                <a:gdLst/>
                <a:ahLst/>
                <a:cxnLst/>
                <a:rect l="l" t="t" r="r" b="b"/>
                <a:pathLst>
                  <a:path w="226219" h="137566" extrusionOk="0">
                    <a:moveTo>
                      <a:pt x="224510" y="6141"/>
                    </a:moveTo>
                    <a:cubicBezTo>
                      <a:pt x="206117" y="-4013"/>
                      <a:pt x="183476" y="-546"/>
                      <a:pt x="166293" y="10770"/>
                    </a:cubicBezTo>
                    <a:cubicBezTo>
                      <a:pt x="157730" y="16409"/>
                      <a:pt x="150329" y="24048"/>
                      <a:pt x="145567" y="33182"/>
                    </a:cubicBezTo>
                    <a:cubicBezTo>
                      <a:pt x="140680" y="42564"/>
                      <a:pt x="138975" y="54051"/>
                      <a:pt x="132184" y="62348"/>
                    </a:cubicBezTo>
                    <a:cubicBezTo>
                      <a:pt x="116496" y="81493"/>
                      <a:pt x="92332" y="47889"/>
                      <a:pt x="79225" y="40050"/>
                    </a:cubicBezTo>
                    <a:cubicBezTo>
                      <a:pt x="59956" y="28524"/>
                      <a:pt x="36839" y="35049"/>
                      <a:pt x="21551" y="50184"/>
                    </a:cubicBezTo>
                    <a:cubicBezTo>
                      <a:pt x="15" y="71492"/>
                      <a:pt x="-556" y="104191"/>
                      <a:pt x="291" y="132471"/>
                    </a:cubicBezTo>
                    <a:cubicBezTo>
                      <a:pt x="491" y="139414"/>
                      <a:pt x="10988" y="139443"/>
                      <a:pt x="11102" y="132471"/>
                    </a:cubicBezTo>
                    <a:cubicBezTo>
                      <a:pt x="11579" y="102534"/>
                      <a:pt x="11950" y="63091"/>
                      <a:pt x="44135" y="48965"/>
                    </a:cubicBezTo>
                    <a:cubicBezTo>
                      <a:pt x="73196" y="36202"/>
                      <a:pt x="86797" y="68186"/>
                      <a:pt x="109991" y="77616"/>
                    </a:cubicBezTo>
                    <a:cubicBezTo>
                      <a:pt x="119487" y="81483"/>
                      <a:pt x="130079" y="80140"/>
                      <a:pt x="137832" y="73149"/>
                    </a:cubicBezTo>
                    <a:cubicBezTo>
                      <a:pt x="147148" y="64757"/>
                      <a:pt x="149320" y="51918"/>
                      <a:pt x="154349" y="41021"/>
                    </a:cubicBezTo>
                    <a:cubicBezTo>
                      <a:pt x="166141" y="15466"/>
                      <a:pt x="195783" y="6684"/>
                      <a:pt x="221738" y="12722"/>
                    </a:cubicBezTo>
                    <a:cubicBezTo>
                      <a:pt x="225596" y="13627"/>
                      <a:pt x="228206" y="8179"/>
                      <a:pt x="224510" y="614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7"/>
          <p:cNvSpPr txBox="1">
            <a:spLocks noGrp="1"/>
          </p:cNvSpPr>
          <p:nvPr>
            <p:ph type="title"/>
          </p:nvPr>
        </p:nvSpPr>
        <p:spPr>
          <a:xfrm>
            <a:off x="5158675" y="1736475"/>
            <a:ext cx="3271800" cy="6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7"/>
          <p:cNvSpPr txBox="1">
            <a:spLocks noGrp="1"/>
          </p:cNvSpPr>
          <p:nvPr>
            <p:ph type="subTitle" idx="1"/>
          </p:nvPr>
        </p:nvSpPr>
        <p:spPr>
          <a:xfrm>
            <a:off x="5159189" y="2409600"/>
            <a:ext cx="3271800" cy="8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514" name="Google Shape;514;p17"/>
          <p:cNvGrpSpPr/>
          <p:nvPr/>
        </p:nvGrpSpPr>
        <p:grpSpPr>
          <a:xfrm>
            <a:off x="-221595" y="2109812"/>
            <a:ext cx="10712862" cy="5148093"/>
            <a:chOff x="-221595" y="2109812"/>
            <a:chExt cx="10712862" cy="5148093"/>
          </a:xfrm>
        </p:grpSpPr>
        <p:sp>
          <p:nvSpPr>
            <p:cNvPr id="515" name="Google Shape;515;p17"/>
            <p:cNvSpPr/>
            <p:nvPr/>
          </p:nvSpPr>
          <p:spPr>
            <a:xfrm rot="-6154218">
              <a:off x="134537" y="2465944"/>
              <a:ext cx="3677773" cy="3677773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7294496" y="4061134"/>
              <a:ext cx="3196771" cy="3196771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" name="Google Shape;517;p17"/>
          <p:cNvGrpSpPr/>
          <p:nvPr/>
        </p:nvGrpSpPr>
        <p:grpSpPr>
          <a:xfrm>
            <a:off x="-813833" y="-194836"/>
            <a:ext cx="11418614" cy="8139682"/>
            <a:chOff x="-813833" y="-194836"/>
            <a:chExt cx="11418614" cy="8139682"/>
          </a:xfrm>
        </p:grpSpPr>
        <p:sp>
          <p:nvSpPr>
            <p:cNvPr id="518" name="Google Shape;518;p17"/>
            <p:cNvSpPr/>
            <p:nvPr/>
          </p:nvSpPr>
          <p:spPr>
            <a:xfrm rot="3792361">
              <a:off x="-554099" y="3564214"/>
              <a:ext cx="2429948" cy="2077040"/>
            </a:xfrm>
            <a:custGeom>
              <a:avLst/>
              <a:gdLst/>
              <a:ahLst/>
              <a:cxnLst/>
              <a:rect l="l" t="t" r="r" b="b"/>
              <a:pathLst>
                <a:path w="789464" h="674808" extrusionOk="0">
                  <a:moveTo>
                    <a:pt x="751836" y="240323"/>
                  </a:moveTo>
                  <a:cubicBezTo>
                    <a:pt x="715946" y="305960"/>
                    <a:pt x="629325" y="323686"/>
                    <a:pt x="561145" y="325991"/>
                  </a:cubicBezTo>
                  <a:cubicBezTo>
                    <a:pt x="518006" y="327448"/>
                    <a:pt x="474858" y="323772"/>
                    <a:pt x="431996" y="319295"/>
                  </a:cubicBezTo>
                  <a:cubicBezTo>
                    <a:pt x="415794" y="317600"/>
                    <a:pt x="399601" y="315828"/>
                    <a:pt x="383409" y="314085"/>
                  </a:cubicBezTo>
                  <a:cubicBezTo>
                    <a:pt x="386819" y="297997"/>
                    <a:pt x="390371" y="281938"/>
                    <a:pt x="394401" y="266003"/>
                  </a:cubicBezTo>
                  <a:cubicBezTo>
                    <a:pt x="412546" y="194117"/>
                    <a:pt x="439787" y="120489"/>
                    <a:pt x="496261" y="69711"/>
                  </a:cubicBezTo>
                  <a:cubicBezTo>
                    <a:pt x="520531" y="47880"/>
                    <a:pt x="550820" y="30745"/>
                    <a:pt x="583643" y="26858"/>
                  </a:cubicBezTo>
                  <a:cubicBezTo>
                    <a:pt x="619438" y="22639"/>
                    <a:pt x="654214" y="34659"/>
                    <a:pt x="683475" y="54805"/>
                  </a:cubicBezTo>
                  <a:cubicBezTo>
                    <a:pt x="739082" y="93076"/>
                    <a:pt x="788221" y="173782"/>
                    <a:pt x="751836" y="240323"/>
                  </a:cubicBezTo>
                  <a:moveTo>
                    <a:pt x="776667" y="130224"/>
                  </a:moveTo>
                  <a:cubicBezTo>
                    <a:pt x="749245" y="64873"/>
                    <a:pt x="685599" y="9180"/>
                    <a:pt x="613895" y="1084"/>
                  </a:cubicBezTo>
                  <a:cubicBezTo>
                    <a:pt x="543705" y="-6832"/>
                    <a:pt x="481888" y="37679"/>
                    <a:pt x="441625" y="91200"/>
                  </a:cubicBezTo>
                  <a:cubicBezTo>
                    <a:pt x="395248" y="152855"/>
                    <a:pt x="374474" y="230465"/>
                    <a:pt x="358691" y="304769"/>
                  </a:cubicBezTo>
                  <a:cubicBezTo>
                    <a:pt x="358234" y="306931"/>
                    <a:pt x="357815" y="309122"/>
                    <a:pt x="357367" y="311294"/>
                  </a:cubicBezTo>
                  <a:cubicBezTo>
                    <a:pt x="337336" y="309132"/>
                    <a:pt x="317305" y="306998"/>
                    <a:pt x="297284" y="304865"/>
                  </a:cubicBezTo>
                  <a:cubicBezTo>
                    <a:pt x="275367" y="302531"/>
                    <a:pt x="253773" y="300274"/>
                    <a:pt x="231723" y="299854"/>
                  </a:cubicBezTo>
                  <a:cubicBezTo>
                    <a:pt x="218788" y="299607"/>
                    <a:pt x="215445" y="320219"/>
                    <a:pt x="228608" y="322867"/>
                  </a:cubicBezTo>
                  <a:cubicBezTo>
                    <a:pt x="269137" y="331001"/>
                    <a:pt x="310685" y="334363"/>
                    <a:pt x="351833" y="338707"/>
                  </a:cubicBezTo>
                  <a:cubicBezTo>
                    <a:pt x="339079" y="404048"/>
                    <a:pt x="327802" y="470638"/>
                    <a:pt x="302246" y="532112"/>
                  </a:cubicBezTo>
                  <a:cubicBezTo>
                    <a:pt x="277224" y="592272"/>
                    <a:pt x="229589" y="654137"/>
                    <a:pt x="157638" y="650222"/>
                  </a:cubicBezTo>
                  <a:cubicBezTo>
                    <a:pt x="82247" y="646117"/>
                    <a:pt x="30660" y="579051"/>
                    <a:pt x="24631" y="507604"/>
                  </a:cubicBezTo>
                  <a:cubicBezTo>
                    <a:pt x="21421" y="469523"/>
                    <a:pt x="28450" y="429337"/>
                    <a:pt x="47510" y="395933"/>
                  </a:cubicBezTo>
                  <a:cubicBezTo>
                    <a:pt x="65902" y="363691"/>
                    <a:pt x="96554" y="340526"/>
                    <a:pt x="131539" y="328706"/>
                  </a:cubicBezTo>
                  <a:cubicBezTo>
                    <a:pt x="139026" y="326172"/>
                    <a:pt x="146760" y="323991"/>
                    <a:pt x="154571" y="322733"/>
                  </a:cubicBezTo>
                  <a:cubicBezTo>
                    <a:pt x="163362" y="321324"/>
                    <a:pt x="171430" y="318085"/>
                    <a:pt x="180231" y="316380"/>
                  </a:cubicBezTo>
                  <a:cubicBezTo>
                    <a:pt x="181964" y="316047"/>
                    <a:pt x="181688" y="313618"/>
                    <a:pt x="180231" y="313132"/>
                  </a:cubicBezTo>
                  <a:cubicBezTo>
                    <a:pt x="173097" y="310780"/>
                    <a:pt x="165048" y="307694"/>
                    <a:pt x="157619" y="307341"/>
                  </a:cubicBezTo>
                  <a:cubicBezTo>
                    <a:pt x="149151" y="306951"/>
                    <a:pt x="140016" y="308503"/>
                    <a:pt x="131691" y="309989"/>
                  </a:cubicBezTo>
                  <a:cubicBezTo>
                    <a:pt x="114480" y="313085"/>
                    <a:pt x="98164" y="319457"/>
                    <a:pt x="83143" y="328353"/>
                  </a:cubicBezTo>
                  <a:cubicBezTo>
                    <a:pt x="51672" y="346994"/>
                    <a:pt x="29155" y="376035"/>
                    <a:pt x="15563" y="409706"/>
                  </a:cubicBezTo>
                  <a:cubicBezTo>
                    <a:pt x="-11726" y="477334"/>
                    <a:pt x="-2516" y="561068"/>
                    <a:pt x="44538" y="617704"/>
                  </a:cubicBezTo>
                  <a:cubicBezTo>
                    <a:pt x="88210" y="670263"/>
                    <a:pt x="164877" y="691199"/>
                    <a:pt x="227246" y="661157"/>
                  </a:cubicBezTo>
                  <a:cubicBezTo>
                    <a:pt x="288778" y="631524"/>
                    <a:pt x="321468" y="562935"/>
                    <a:pt x="340870" y="501051"/>
                  </a:cubicBezTo>
                  <a:cubicBezTo>
                    <a:pt x="357234" y="448873"/>
                    <a:pt x="367007" y="395114"/>
                    <a:pt x="377741" y="341564"/>
                  </a:cubicBezTo>
                  <a:cubicBezTo>
                    <a:pt x="416241" y="345927"/>
                    <a:pt x="454770" y="350461"/>
                    <a:pt x="493422" y="352947"/>
                  </a:cubicBezTo>
                  <a:cubicBezTo>
                    <a:pt x="570070" y="357871"/>
                    <a:pt x="655900" y="353556"/>
                    <a:pt x="721575" y="309037"/>
                  </a:cubicBezTo>
                  <a:cubicBezTo>
                    <a:pt x="748826" y="290568"/>
                    <a:pt x="771410" y="265583"/>
                    <a:pt x="782678" y="234303"/>
                  </a:cubicBezTo>
                  <a:cubicBezTo>
                    <a:pt x="794898" y="200385"/>
                    <a:pt x="790393" y="162913"/>
                    <a:pt x="776667" y="13022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 rot="-9626782" flipH="1">
              <a:off x="6862241" y="152565"/>
              <a:ext cx="2174660" cy="572793"/>
            </a:xfrm>
            <a:custGeom>
              <a:avLst/>
              <a:gdLst/>
              <a:ahLst/>
              <a:cxnLst/>
              <a:rect l="l" t="t" r="r" b="b"/>
              <a:pathLst>
                <a:path w="706636" h="186124" extrusionOk="0">
                  <a:moveTo>
                    <a:pt x="705275" y="125570"/>
                  </a:moveTo>
                  <a:cubicBezTo>
                    <a:pt x="685606" y="83584"/>
                    <a:pt x="658898" y="43969"/>
                    <a:pt x="632419" y="6536"/>
                  </a:cubicBezTo>
                  <a:cubicBezTo>
                    <a:pt x="626961" y="-1179"/>
                    <a:pt x="616702" y="-2217"/>
                    <a:pt x="611425" y="6536"/>
                  </a:cubicBezTo>
                  <a:cubicBezTo>
                    <a:pt x="584317" y="51485"/>
                    <a:pt x="552409" y="92690"/>
                    <a:pt x="516347" y="129837"/>
                  </a:cubicBezTo>
                  <a:cubicBezTo>
                    <a:pt x="496106" y="102234"/>
                    <a:pt x="476247" y="74307"/>
                    <a:pt x="455615" y="47046"/>
                  </a:cubicBezTo>
                  <a:cubicBezTo>
                    <a:pt x="446938" y="35578"/>
                    <a:pt x="435461" y="24195"/>
                    <a:pt x="420544" y="24805"/>
                  </a:cubicBezTo>
                  <a:cubicBezTo>
                    <a:pt x="404409" y="25472"/>
                    <a:pt x="395627" y="40226"/>
                    <a:pt x="387864" y="53075"/>
                  </a:cubicBezTo>
                  <a:cubicBezTo>
                    <a:pt x="377911" y="69544"/>
                    <a:pt x="367966" y="86013"/>
                    <a:pt x="358013" y="102481"/>
                  </a:cubicBezTo>
                  <a:lnTo>
                    <a:pt x="343087" y="127180"/>
                  </a:lnTo>
                  <a:cubicBezTo>
                    <a:pt x="340734" y="131066"/>
                    <a:pt x="334353" y="146544"/>
                    <a:pt x="329447" y="147354"/>
                  </a:cubicBezTo>
                  <a:cubicBezTo>
                    <a:pt x="324504" y="148163"/>
                    <a:pt x="319979" y="138153"/>
                    <a:pt x="317512" y="134238"/>
                  </a:cubicBezTo>
                  <a:cubicBezTo>
                    <a:pt x="312493" y="126275"/>
                    <a:pt x="307464" y="118312"/>
                    <a:pt x="302444" y="110349"/>
                  </a:cubicBezTo>
                  <a:cubicBezTo>
                    <a:pt x="292043" y="93861"/>
                    <a:pt x="281641" y="77374"/>
                    <a:pt x="271154" y="60943"/>
                  </a:cubicBezTo>
                  <a:cubicBezTo>
                    <a:pt x="266906" y="54275"/>
                    <a:pt x="257524" y="51828"/>
                    <a:pt x="251819" y="58305"/>
                  </a:cubicBezTo>
                  <a:cubicBezTo>
                    <a:pt x="223672" y="90261"/>
                    <a:pt x="194859" y="121741"/>
                    <a:pt x="167322" y="154317"/>
                  </a:cubicBezTo>
                  <a:cubicBezTo>
                    <a:pt x="148463" y="119674"/>
                    <a:pt x="130546" y="84460"/>
                    <a:pt x="112144" y="49542"/>
                  </a:cubicBezTo>
                  <a:cubicBezTo>
                    <a:pt x="109191" y="43941"/>
                    <a:pt x="101524" y="43036"/>
                    <a:pt x="97323" y="47532"/>
                  </a:cubicBezTo>
                  <a:cubicBezTo>
                    <a:pt x="81407" y="64534"/>
                    <a:pt x="64938" y="80926"/>
                    <a:pt x="47831" y="96585"/>
                  </a:cubicBezTo>
                  <a:cubicBezTo>
                    <a:pt x="31477" y="111549"/>
                    <a:pt x="13332" y="124465"/>
                    <a:pt x="673" y="143134"/>
                  </a:cubicBezTo>
                  <a:cubicBezTo>
                    <a:pt x="-851" y="145382"/>
                    <a:pt x="1673" y="148535"/>
                    <a:pt x="4035" y="147754"/>
                  </a:cubicBezTo>
                  <a:cubicBezTo>
                    <a:pt x="24990" y="140791"/>
                    <a:pt x="41630" y="125094"/>
                    <a:pt x="58471" y="110559"/>
                  </a:cubicBezTo>
                  <a:cubicBezTo>
                    <a:pt x="73225" y="97814"/>
                    <a:pt x="87446" y="84422"/>
                    <a:pt x="101371" y="70687"/>
                  </a:cubicBezTo>
                  <a:cubicBezTo>
                    <a:pt x="119593" y="107253"/>
                    <a:pt x="138214" y="143601"/>
                    <a:pt x="155521" y="180653"/>
                  </a:cubicBezTo>
                  <a:cubicBezTo>
                    <a:pt x="158807" y="187683"/>
                    <a:pt x="168437" y="188178"/>
                    <a:pt x="173314" y="183072"/>
                  </a:cubicBezTo>
                  <a:cubicBezTo>
                    <a:pt x="202650" y="152402"/>
                    <a:pt x="230597" y="120131"/>
                    <a:pt x="258886" y="88337"/>
                  </a:cubicBezTo>
                  <a:cubicBezTo>
                    <a:pt x="266620" y="100653"/>
                    <a:pt x="274364" y="112968"/>
                    <a:pt x="282146" y="125265"/>
                  </a:cubicBezTo>
                  <a:cubicBezTo>
                    <a:pt x="290700" y="138810"/>
                    <a:pt x="298539" y="155907"/>
                    <a:pt x="310531" y="166528"/>
                  </a:cubicBezTo>
                  <a:cubicBezTo>
                    <a:pt x="341554" y="194017"/>
                    <a:pt x="364175" y="140677"/>
                    <a:pt x="377158" y="119150"/>
                  </a:cubicBezTo>
                  <a:cubicBezTo>
                    <a:pt x="387455" y="102081"/>
                    <a:pt x="397742" y="85013"/>
                    <a:pt x="408029" y="67953"/>
                  </a:cubicBezTo>
                  <a:cubicBezTo>
                    <a:pt x="410848" y="63277"/>
                    <a:pt x="415287" y="52075"/>
                    <a:pt x="420935" y="50827"/>
                  </a:cubicBezTo>
                  <a:cubicBezTo>
                    <a:pt x="426917" y="49513"/>
                    <a:pt x="433336" y="58800"/>
                    <a:pt x="436480" y="62734"/>
                  </a:cubicBezTo>
                  <a:cubicBezTo>
                    <a:pt x="460883" y="93280"/>
                    <a:pt x="483524" y="125770"/>
                    <a:pt x="506736" y="157355"/>
                  </a:cubicBezTo>
                  <a:cubicBezTo>
                    <a:pt x="510756" y="162841"/>
                    <a:pt x="519281" y="161498"/>
                    <a:pt x="523491" y="157355"/>
                  </a:cubicBezTo>
                  <a:cubicBezTo>
                    <a:pt x="560648" y="120865"/>
                    <a:pt x="593699" y="79993"/>
                    <a:pt x="622227" y="35721"/>
                  </a:cubicBezTo>
                  <a:cubicBezTo>
                    <a:pt x="639381" y="61648"/>
                    <a:pt x="655050" y="88365"/>
                    <a:pt x="670642" y="115302"/>
                  </a:cubicBezTo>
                  <a:cubicBezTo>
                    <a:pt x="670128" y="117112"/>
                    <a:pt x="670280" y="119112"/>
                    <a:pt x="671681" y="121074"/>
                  </a:cubicBezTo>
                  <a:cubicBezTo>
                    <a:pt x="675843" y="126913"/>
                    <a:pt x="680015" y="132761"/>
                    <a:pt x="684177" y="138600"/>
                  </a:cubicBezTo>
                  <a:cubicBezTo>
                    <a:pt x="693502" y="151688"/>
                    <a:pt x="712400" y="140781"/>
                    <a:pt x="705275" y="12557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 rot="3943574">
              <a:off x="6806832" y="4132564"/>
              <a:ext cx="3247783" cy="3305167"/>
            </a:xfrm>
            <a:custGeom>
              <a:avLst/>
              <a:gdLst/>
              <a:ahLst/>
              <a:cxnLst/>
              <a:rect l="l" t="t" r="r" b="b"/>
              <a:pathLst>
                <a:path w="847717" h="862695" extrusionOk="0">
                  <a:moveTo>
                    <a:pt x="842629" y="358830"/>
                  </a:moveTo>
                  <a:cubicBezTo>
                    <a:pt x="841648" y="348220"/>
                    <a:pt x="824942" y="348124"/>
                    <a:pt x="825932" y="358830"/>
                  </a:cubicBezTo>
                  <a:cubicBezTo>
                    <a:pt x="828009" y="381290"/>
                    <a:pt x="824618" y="405046"/>
                    <a:pt x="822741" y="427449"/>
                  </a:cubicBezTo>
                  <a:cubicBezTo>
                    <a:pt x="820827" y="450147"/>
                    <a:pt x="817045" y="472768"/>
                    <a:pt x="811854" y="494943"/>
                  </a:cubicBezTo>
                  <a:cubicBezTo>
                    <a:pt x="801653" y="538462"/>
                    <a:pt x="785746" y="580420"/>
                    <a:pt x="763553" y="619253"/>
                  </a:cubicBezTo>
                  <a:cubicBezTo>
                    <a:pt x="718519" y="698016"/>
                    <a:pt x="649424" y="759709"/>
                    <a:pt x="566919" y="797180"/>
                  </a:cubicBezTo>
                  <a:cubicBezTo>
                    <a:pt x="484213" y="834747"/>
                    <a:pt x="387096" y="847520"/>
                    <a:pt x="298295" y="826279"/>
                  </a:cubicBezTo>
                  <a:cubicBezTo>
                    <a:pt x="251289" y="815030"/>
                    <a:pt x="208750" y="792818"/>
                    <a:pt x="173993" y="759099"/>
                  </a:cubicBezTo>
                  <a:cubicBezTo>
                    <a:pt x="142361" y="728419"/>
                    <a:pt x="117948" y="691329"/>
                    <a:pt x="97622" y="652419"/>
                  </a:cubicBezTo>
                  <a:cubicBezTo>
                    <a:pt x="52750" y="566523"/>
                    <a:pt x="17012" y="467101"/>
                    <a:pt x="28709" y="368908"/>
                  </a:cubicBezTo>
                  <a:cubicBezTo>
                    <a:pt x="39491" y="278535"/>
                    <a:pt x="87611" y="194038"/>
                    <a:pt x="154134" y="132935"/>
                  </a:cubicBezTo>
                  <a:cubicBezTo>
                    <a:pt x="279559" y="17702"/>
                    <a:pt x="484604" y="-15626"/>
                    <a:pt x="620687" y="100284"/>
                  </a:cubicBezTo>
                  <a:cubicBezTo>
                    <a:pt x="681238" y="151852"/>
                    <a:pt x="724158" y="226881"/>
                    <a:pt x="726901" y="307434"/>
                  </a:cubicBezTo>
                  <a:cubicBezTo>
                    <a:pt x="730130" y="402255"/>
                    <a:pt x="678809" y="492609"/>
                    <a:pt x="621335" y="564523"/>
                  </a:cubicBezTo>
                  <a:cubicBezTo>
                    <a:pt x="567986" y="631274"/>
                    <a:pt x="496291" y="689329"/>
                    <a:pt x="407947" y="695682"/>
                  </a:cubicBezTo>
                  <a:cubicBezTo>
                    <a:pt x="330184" y="701283"/>
                    <a:pt x="250574" y="671069"/>
                    <a:pt x="197215" y="613986"/>
                  </a:cubicBezTo>
                  <a:cubicBezTo>
                    <a:pt x="142513" y="555474"/>
                    <a:pt x="123654" y="471168"/>
                    <a:pt x="139856" y="393606"/>
                  </a:cubicBezTo>
                  <a:cubicBezTo>
                    <a:pt x="156372" y="314501"/>
                    <a:pt x="207950" y="247169"/>
                    <a:pt x="283140" y="215793"/>
                  </a:cubicBezTo>
                  <a:cubicBezTo>
                    <a:pt x="356435" y="185209"/>
                    <a:pt x="444789" y="188219"/>
                    <a:pt x="513893" y="228386"/>
                  </a:cubicBezTo>
                  <a:cubicBezTo>
                    <a:pt x="552727" y="250960"/>
                    <a:pt x="587074" y="285640"/>
                    <a:pt x="590407" y="332665"/>
                  </a:cubicBezTo>
                  <a:cubicBezTo>
                    <a:pt x="593789" y="380376"/>
                    <a:pt x="570719" y="426315"/>
                    <a:pt x="545049" y="464958"/>
                  </a:cubicBezTo>
                  <a:cubicBezTo>
                    <a:pt x="519627" y="503220"/>
                    <a:pt x="487985" y="539053"/>
                    <a:pt x="450266" y="565580"/>
                  </a:cubicBezTo>
                  <a:cubicBezTo>
                    <a:pt x="413995" y="591088"/>
                    <a:pt x="369456" y="608871"/>
                    <a:pt x="324669" y="598841"/>
                  </a:cubicBezTo>
                  <a:cubicBezTo>
                    <a:pt x="237420" y="579315"/>
                    <a:pt x="191110" y="473664"/>
                    <a:pt x="207826" y="391587"/>
                  </a:cubicBezTo>
                  <a:cubicBezTo>
                    <a:pt x="216018" y="351420"/>
                    <a:pt x="238916" y="316035"/>
                    <a:pt x="275540" y="296594"/>
                  </a:cubicBezTo>
                  <a:cubicBezTo>
                    <a:pt x="308610" y="279039"/>
                    <a:pt x="351397" y="274687"/>
                    <a:pt x="385553" y="291803"/>
                  </a:cubicBezTo>
                  <a:cubicBezTo>
                    <a:pt x="421586" y="309862"/>
                    <a:pt x="448466" y="354601"/>
                    <a:pt x="421720" y="391615"/>
                  </a:cubicBezTo>
                  <a:cubicBezTo>
                    <a:pt x="397783" y="424724"/>
                    <a:pt x="349101" y="434830"/>
                    <a:pt x="312363" y="419581"/>
                  </a:cubicBezTo>
                  <a:cubicBezTo>
                    <a:pt x="294599" y="412218"/>
                    <a:pt x="278816" y="398035"/>
                    <a:pt x="275149" y="378500"/>
                  </a:cubicBezTo>
                  <a:cubicBezTo>
                    <a:pt x="271815" y="360735"/>
                    <a:pt x="277483" y="341247"/>
                    <a:pt x="293761" y="331932"/>
                  </a:cubicBezTo>
                  <a:cubicBezTo>
                    <a:pt x="301628" y="327436"/>
                    <a:pt x="294656" y="315654"/>
                    <a:pt x="286684" y="319835"/>
                  </a:cubicBezTo>
                  <a:cubicBezTo>
                    <a:pt x="249612" y="339266"/>
                    <a:pt x="251632" y="391463"/>
                    <a:pt x="279502" y="417704"/>
                  </a:cubicBezTo>
                  <a:cubicBezTo>
                    <a:pt x="311487" y="447822"/>
                    <a:pt x="362560" y="449928"/>
                    <a:pt x="400508" y="430754"/>
                  </a:cubicBezTo>
                  <a:cubicBezTo>
                    <a:pt x="438998" y="411294"/>
                    <a:pt x="461420" y="369232"/>
                    <a:pt x="443665" y="327626"/>
                  </a:cubicBezTo>
                  <a:cubicBezTo>
                    <a:pt x="426444" y="287241"/>
                    <a:pt x="384086" y="264666"/>
                    <a:pt x="341529" y="263352"/>
                  </a:cubicBezTo>
                  <a:cubicBezTo>
                    <a:pt x="301428" y="262114"/>
                    <a:pt x="260309" y="278239"/>
                    <a:pt x="232067" y="306786"/>
                  </a:cubicBezTo>
                  <a:cubicBezTo>
                    <a:pt x="199740" y="339466"/>
                    <a:pt x="185519" y="386862"/>
                    <a:pt x="186795" y="432078"/>
                  </a:cubicBezTo>
                  <a:cubicBezTo>
                    <a:pt x="189367" y="523175"/>
                    <a:pt x="256651" y="623340"/>
                    <a:pt x="356121" y="620377"/>
                  </a:cubicBezTo>
                  <a:cubicBezTo>
                    <a:pt x="404984" y="618920"/>
                    <a:pt x="449495" y="593565"/>
                    <a:pt x="485880" y="562589"/>
                  </a:cubicBezTo>
                  <a:cubicBezTo>
                    <a:pt x="523885" y="530233"/>
                    <a:pt x="556556" y="489561"/>
                    <a:pt x="580606" y="445841"/>
                  </a:cubicBezTo>
                  <a:cubicBezTo>
                    <a:pt x="604381" y="402598"/>
                    <a:pt x="621126" y="350401"/>
                    <a:pt x="605819" y="301442"/>
                  </a:cubicBezTo>
                  <a:cubicBezTo>
                    <a:pt x="591331" y="255103"/>
                    <a:pt x="550783" y="221337"/>
                    <a:pt x="508445" y="200601"/>
                  </a:cubicBezTo>
                  <a:cubicBezTo>
                    <a:pt x="428568" y="161491"/>
                    <a:pt x="330765" y="164178"/>
                    <a:pt x="252232" y="205478"/>
                  </a:cubicBezTo>
                  <a:cubicBezTo>
                    <a:pt x="173203" y="247035"/>
                    <a:pt x="124349" y="327065"/>
                    <a:pt x="114091" y="414704"/>
                  </a:cubicBezTo>
                  <a:cubicBezTo>
                    <a:pt x="103832" y="502363"/>
                    <a:pt x="135131" y="592336"/>
                    <a:pt x="202902" y="649981"/>
                  </a:cubicBezTo>
                  <a:cubicBezTo>
                    <a:pt x="268558" y="705836"/>
                    <a:pt x="359626" y="730896"/>
                    <a:pt x="444389" y="713656"/>
                  </a:cubicBezTo>
                  <a:cubicBezTo>
                    <a:pt x="540744" y="694053"/>
                    <a:pt x="614582" y="619501"/>
                    <a:pt x="668932" y="541815"/>
                  </a:cubicBezTo>
                  <a:cubicBezTo>
                    <a:pt x="727606" y="457929"/>
                    <a:pt x="770011" y="357392"/>
                    <a:pt x="746675" y="253779"/>
                  </a:cubicBezTo>
                  <a:cubicBezTo>
                    <a:pt x="727082" y="166816"/>
                    <a:pt x="667312" y="90187"/>
                    <a:pt x="590950" y="45258"/>
                  </a:cubicBezTo>
                  <a:cubicBezTo>
                    <a:pt x="508083" y="-3501"/>
                    <a:pt x="407061" y="-10911"/>
                    <a:pt x="315202" y="13921"/>
                  </a:cubicBezTo>
                  <a:cubicBezTo>
                    <a:pt x="119587" y="66794"/>
                    <a:pt x="-26974" y="261675"/>
                    <a:pt x="4639" y="466549"/>
                  </a:cubicBezTo>
                  <a:cubicBezTo>
                    <a:pt x="13288" y="522565"/>
                    <a:pt x="33195" y="576334"/>
                    <a:pt x="56369" y="627835"/>
                  </a:cubicBezTo>
                  <a:cubicBezTo>
                    <a:pt x="76715" y="673060"/>
                    <a:pt x="101289" y="716694"/>
                    <a:pt x="133522" y="754594"/>
                  </a:cubicBezTo>
                  <a:cubicBezTo>
                    <a:pt x="166345" y="793209"/>
                    <a:pt x="207331" y="823127"/>
                    <a:pt x="254927" y="840843"/>
                  </a:cubicBezTo>
                  <a:cubicBezTo>
                    <a:pt x="304181" y="859169"/>
                    <a:pt x="358493" y="864894"/>
                    <a:pt x="410766" y="862074"/>
                  </a:cubicBezTo>
                  <a:cubicBezTo>
                    <a:pt x="510664" y="856683"/>
                    <a:pt x="607762" y="818774"/>
                    <a:pt x="684924" y="755156"/>
                  </a:cubicBezTo>
                  <a:cubicBezTo>
                    <a:pt x="761734" y="691843"/>
                    <a:pt x="816674" y="601032"/>
                    <a:pt x="838134" y="503887"/>
                  </a:cubicBezTo>
                  <a:cubicBezTo>
                    <a:pt x="843334" y="480341"/>
                    <a:pt x="846563" y="456424"/>
                    <a:pt x="847811" y="432344"/>
                  </a:cubicBezTo>
                  <a:cubicBezTo>
                    <a:pt x="849106" y="407246"/>
                    <a:pt x="844925" y="383643"/>
                    <a:pt x="842629" y="35883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8"/>
          <p:cNvSpPr txBox="1">
            <a:spLocks noGrp="1"/>
          </p:cNvSpPr>
          <p:nvPr>
            <p:ph type="subTitle" idx="1"/>
          </p:nvPr>
        </p:nvSpPr>
        <p:spPr>
          <a:xfrm>
            <a:off x="6136500" y="3033125"/>
            <a:ext cx="24048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8"/>
          <p:cNvSpPr txBox="1">
            <a:spLocks noGrp="1"/>
          </p:cNvSpPr>
          <p:nvPr>
            <p:ph type="subTitle" idx="2"/>
          </p:nvPr>
        </p:nvSpPr>
        <p:spPr>
          <a:xfrm>
            <a:off x="720000" y="3033125"/>
            <a:ext cx="24063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18"/>
          <p:cNvSpPr txBox="1">
            <a:spLocks noGrp="1"/>
          </p:cNvSpPr>
          <p:nvPr>
            <p:ph type="subTitle" idx="3"/>
          </p:nvPr>
        </p:nvSpPr>
        <p:spPr>
          <a:xfrm>
            <a:off x="719988" y="2628275"/>
            <a:ext cx="24063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1800">
                <a:solidFill>
                  <a:schemeClr val="lt2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endParaRPr/>
          </a:p>
        </p:txBody>
      </p:sp>
      <p:sp>
        <p:nvSpPr>
          <p:cNvPr id="526" name="Google Shape;526;p18"/>
          <p:cNvSpPr txBox="1">
            <a:spLocks noGrp="1"/>
          </p:cNvSpPr>
          <p:nvPr>
            <p:ph type="subTitle" idx="4"/>
          </p:nvPr>
        </p:nvSpPr>
        <p:spPr>
          <a:xfrm>
            <a:off x="6136500" y="2628275"/>
            <a:ext cx="2404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1800">
                <a:solidFill>
                  <a:schemeClr val="lt2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endParaRPr/>
          </a:p>
        </p:txBody>
      </p:sp>
      <p:grpSp>
        <p:nvGrpSpPr>
          <p:cNvPr id="527" name="Google Shape;527;p18"/>
          <p:cNvGrpSpPr/>
          <p:nvPr/>
        </p:nvGrpSpPr>
        <p:grpSpPr>
          <a:xfrm>
            <a:off x="-1851700" y="-1154677"/>
            <a:ext cx="11533213" cy="7581189"/>
            <a:chOff x="-1851700" y="-1154677"/>
            <a:chExt cx="11533213" cy="7581189"/>
          </a:xfrm>
        </p:grpSpPr>
        <p:sp>
          <p:nvSpPr>
            <p:cNvPr id="528" name="Google Shape;528;p18"/>
            <p:cNvSpPr/>
            <p:nvPr/>
          </p:nvSpPr>
          <p:spPr>
            <a:xfrm>
              <a:off x="7628900" y="4373900"/>
              <a:ext cx="2052612" cy="2052612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8"/>
            <p:cNvSpPr/>
            <p:nvPr/>
          </p:nvSpPr>
          <p:spPr>
            <a:xfrm rot="7409554">
              <a:off x="-1305393" y="-818848"/>
              <a:ext cx="2122429" cy="2450755"/>
            </a:xfrm>
            <a:custGeom>
              <a:avLst/>
              <a:gdLst/>
              <a:ahLst/>
              <a:cxnLst/>
              <a:rect l="l" t="t" r="r" b="b"/>
              <a:pathLst>
                <a:path w="1055151" h="1218376" extrusionOk="0">
                  <a:moveTo>
                    <a:pt x="1054938" y="609188"/>
                  </a:moveTo>
                  <a:lnTo>
                    <a:pt x="-213" y="1218352"/>
                  </a:lnTo>
                  <a:lnTo>
                    <a:pt x="-213" y="-25"/>
                  </a:lnTo>
                  <a:lnTo>
                    <a:pt x="1054938" y="6091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p18"/>
          <p:cNvGrpSpPr/>
          <p:nvPr/>
        </p:nvGrpSpPr>
        <p:grpSpPr>
          <a:xfrm>
            <a:off x="-1677859" y="-1263375"/>
            <a:ext cx="11687322" cy="7281156"/>
            <a:chOff x="-1677859" y="-1263375"/>
            <a:chExt cx="11687322" cy="7281156"/>
          </a:xfrm>
        </p:grpSpPr>
        <p:grpSp>
          <p:nvGrpSpPr>
            <p:cNvPr id="531" name="Google Shape;531;p18"/>
            <p:cNvGrpSpPr/>
            <p:nvPr/>
          </p:nvGrpSpPr>
          <p:grpSpPr>
            <a:xfrm>
              <a:off x="-1677859" y="-1263375"/>
              <a:ext cx="11687322" cy="7281156"/>
              <a:chOff x="-1677859" y="-1263375"/>
              <a:chExt cx="11687322" cy="7281156"/>
            </a:xfrm>
          </p:grpSpPr>
          <p:sp>
            <p:nvSpPr>
              <p:cNvPr id="532" name="Google Shape;532;p18"/>
              <p:cNvSpPr/>
              <p:nvPr/>
            </p:nvSpPr>
            <p:spPr>
              <a:xfrm rot="2444307">
                <a:off x="-1252513" y="-853972"/>
                <a:ext cx="2016651" cy="2052283"/>
              </a:xfrm>
              <a:custGeom>
                <a:avLst/>
                <a:gdLst/>
                <a:ahLst/>
                <a:cxnLst/>
                <a:rect l="l" t="t" r="r" b="b"/>
                <a:pathLst>
                  <a:path w="847717" h="862695" extrusionOk="0">
                    <a:moveTo>
                      <a:pt x="842629" y="358830"/>
                    </a:moveTo>
                    <a:cubicBezTo>
                      <a:pt x="841648" y="348220"/>
                      <a:pt x="824942" y="348124"/>
                      <a:pt x="825932" y="358830"/>
                    </a:cubicBezTo>
                    <a:cubicBezTo>
                      <a:pt x="828009" y="381290"/>
                      <a:pt x="824618" y="405046"/>
                      <a:pt x="822741" y="427449"/>
                    </a:cubicBezTo>
                    <a:cubicBezTo>
                      <a:pt x="820827" y="450147"/>
                      <a:pt x="817045" y="472768"/>
                      <a:pt x="811854" y="494943"/>
                    </a:cubicBezTo>
                    <a:cubicBezTo>
                      <a:pt x="801653" y="538462"/>
                      <a:pt x="785746" y="580420"/>
                      <a:pt x="763553" y="619253"/>
                    </a:cubicBezTo>
                    <a:cubicBezTo>
                      <a:pt x="718519" y="698016"/>
                      <a:pt x="649424" y="759709"/>
                      <a:pt x="566919" y="797180"/>
                    </a:cubicBezTo>
                    <a:cubicBezTo>
                      <a:pt x="484213" y="834747"/>
                      <a:pt x="387096" y="847520"/>
                      <a:pt x="298295" y="826279"/>
                    </a:cubicBezTo>
                    <a:cubicBezTo>
                      <a:pt x="251289" y="815030"/>
                      <a:pt x="208750" y="792818"/>
                      <a:pt x="173993" y="759099"/>
                    </a:cubicBezTo>
                    <a:cubicBezTo>
                      <a:pt x="142361" y="728419"/>
                      <a:pt x="117948" y="691329"/>
                      <a:pt x="97622" y="652419"/>
                    </a:cubicBezTo>
                    <a:cubicBezTo>
                      <a:pt x="52750" y="566523"/>
                      <a:pt x="17012" y="467101"/>
                      <a:pt x="28709" y="368908"/>
                    </a:cubicBezTo>
                    <a:cubicBezTo>
                      <a:pt x="39491" y="278535"/>
                      <a:pt x="87611" y="194038"/>
                      <a:pt x="154134" y="132935"/>
                    </a:cubicBezTo>
                    <a:cubicBezTo>
                      <a:pt x="279559" y="17702"/>
                      <a:pt x="484604" y="-15626"/>
                      <a:pt x="620687" y="100284"/>
                    </a:cubicBezTo>
                    <a:cubicBezTo>
                      <a:pt x="681238" y="151852"/>
                      <a:pt x="724158" y="226881"/>
                      <a:pt x="726901" y="307434"/>
                    </a:cubicBezTo>
                    <a:cubicBezTo>
                      <a:pt x="730130" y="402255"/>
                      <a:pt x="678809" y="492609"/>
                      <a:pt x="621335" y="564523"/>
                    </a:cubicBezTo>
                    <a:cubicBezTo>
                      <a:pt x="567986" y="631274"/>
                      <a:pt x="496291" y="689329"/>
                      <a:pt x="407947" y="695682"/>
                    </a:cubicBezTo>
                    <a:cubicBezTo>
                      <a:pt x="330184" y="701283"/>
                      <a:pt x="250574" y="671069"/>
                      <a:pt x="197215" y="613986"/>
                    </a:cubicBezTo>
                    <a:cubicBezTo>
                      <a:pt x="142513" y="555474"/>
                      <a:pt x="123654" y="471168"/>
                      <a:pt x="139856" y="393606"/>
                    </a:cubicBezTo>
                    <a:cubicBezTo>
                      <a:pt x="156372" y="314501"/>
                      <a:pt x="207950" y="247169"/>
                      <a:pt x="283140" y="215793"/>
                    </a:cubicBezTo>
                    <a:cubicBezTo>
                      <a:pt x="356435" y="185209"/>
                      <a:pt x="444789" y="188219"/>
                      <a:pt x="513893" y="228386"/>
                    </a:cubicBezTo>
                    <a:cubicBezTo>
                      <a:pt x="552727" y="250960"/>
                      <a:pt x="587074" y="285640"/>
                      <a:pt x="590407" y="332665"/>
                    </a:cubicBezTo>
                    <a:cubicBezTo>
                      <a:pt x="593789" y="380376"/>
                      <a:pt x="570719" y="426315"/>
                      <a:pt x="545049" y="464958"/>
                    </a:cubicBezTo>
                    <a:cubicBezTo>
                      <a:pt x="519627" y="503220"/>
                      <a:pt x="487985" y="539053"/>
                      <a:pt x="450266" y="565580"/>
                    </a:cubicBezTo>
                    <a:cubicBezTo>
                      <a:pt x="413995" y="591088"/>
                      <a:pt x="369456" y="608871"/>
                      <a:pt x="324669" y="598841"/>
                    </a:cubicBezTo>
                    <a:cubicBezTo>
                      <a:pt x="237420" y="579315"/>
                      <a:pt x="191110" y="473664"/>
                      <a:pt x="207826" y="391587"/>
                    </a:cubicBezTo>
                    <a:cubicBezTo>
                      <a:pt x="216018" y="351420"/>
                      <a:pt x="238916" y="316035"/>
                      <a:pt x="275540" y="296594"/>
                    </a:cubicBezTo>
                    <a:cubicBezTo>
                      <a:pt x="308610" y="279039"/>
                      <a:pt x="351397" y="274687"/>
                      <a:pt x="385553" y="291803"/>
                    </a:cubicBezTo>
                    <a:cubicBezTo>
                      <a:pt x="421586" y="309862"/>
                      <a:pt x="448466" y="354601"/>
                      <a:pt x="421720" y="391615"/>
                    </a:cubicBezTo>
                    <a:cubicBezTo>
                      <a:pt x="397783" y="424724"/>
                      <a:pt x="349101" y="434830"/>
                      <a:pt x="312363" y="419581"/>
                    </a:cubicBezTo>
                    <a:cubicBezTo>
                      <a:pt x="294599" y="412218"/>
                      <a:pt x="278816" y="398035"/>
                      <a:pt x="275149" y="378500"/>
                    </a:cubicBezTo>
                    <a:cubicBezTo>
                      <a:pt x="271815" y="360735"/>
                      <a:pt x="277483" y="341247"/>
                      <a:pt x="293761" y="331932"/>
                    </a:cubicBezTo>
                    <a:cubicBezTo>
                      <a:pt x="301628" y="327436"/>
                      <a:pt x="294656" y="315654"/>
                      <a:pt x="286684" y="319835"/>
                    </a:cubicBezTo>
                    <a:cubicBezTo>
                      <a:pt x="249612" y="339266"/>
                      <a:pt x="251632" y="391463"/>
                      <a:pt x="279502" y="417704"/>
                    </a:cubicBezTo>
                    <a:cubicBezTo>
                      <a:pt x="311487" y="447822"/>
                      <a:pt x="362560" y="449928"/>
                      <a:pt x="400508" y="430754"/>
                    </a:cubicBezTo>
                    <a:cubicBezTo>
                      <a:pt x="438998" y="411294"/>
                      <a:pt x="461420" y="369232"/>
                      <a:pt x="443665" y="327626"/>
                    </a:cubicBezTo>
                    <a:cubicBezTo>
                      <a:pt x="426444" y="287241"/>
                      <a:pt x="384086" y="264666"/>
                      <a:pt x="341529" y="263352"/>
                    </a:cubicBezTo>
                    <a:cubicBezTo>
                      <a:pt x="301428" y="262114"/>
                      <a:pt x="260309" y="278239"/>
                      <a:pt x="232067" y="306786"/>
                    </a:cubicBezTo>
                    <a:cubicBezTo>
                      <a:pt x="199740" y="339466"/>
                      <a:pt x="185519" y="386862"/>
                      <a:pt x="186795" y="432078"/>
                    </a:cubicBezTo>
                    <a:cubicBezTo>
                      <a:pt x="189367" y="523175"/>
                      <a:pt x="256651" y="623340"/>
                      <a:pt x="356121" y="620377"/>
                    </a:cubicBezTo>
                    <a:cubicBezTo>
                      <a:pt x="404984" y="618920"/>
                      <a:pt x="449495" y="593565"/>
                      <a:pt x="485880" y="562589"/>
                    </a:cubicBezTo>
                    <a:cubicBezTo>
                      <a:pt x="523885" y="530233"/>
                      <a:pt x="556556" y="489561"/>
                      <a:pt x="580606" y="445841"/>
                    </a:cubicBezTo>
                    <a:cubicBezTo>
                      <a:pt x="604381" y="402598"/>
                      <a:pt x="621126" y="350401"/>
                      <a:pt x="605819" y="301442"/>
                    </a:cubicBezTo>
                    <a:cubicBezTo>
                      <a:pt x="591331" y="255103"/>
                      <a:pt x="550783" y="221337"/>
                      <a:pt x="508445" y="200601"/>
                    </a:cubicBezTo>
                    <a:cubicBezTo>
                      <a:pt x="428568" y="161491"/>
                      <a:pt x="330765" y="164178"/>
                      <a:pt x="252232" y="205478"/>
                    </a:cubicBezTo>
                    <a:cubicBezTo>
                      <a:pt x="173203" y="247035"/>
                      <a:pt x="124349" y="327065"/>
                      <a:pt x="114091" y="414704"/>
                    </a:cubicBezTo>
                    <a:cubicBezTo>
                      <a:pt x="103832" y="502363"/>
                      <a:pt x="135131" y="592336"/>
                      <a:pt x="202902" y="649981"/>
                    </a:cubicBezTo>
                    <a:cubicBezTo>
                      <a:pt x="268558" y="705836"/>
                      <a:pt x="359626" y="730896"/>
                      <a:pt x="444389" y="713656"/>
                    </a:cubicBezTo>
                    <a:cubicBezTo>
                      <a:pt x="540744" y="694053"/>
                      <a:pt x="614582" y="619501"/>
                      <a:pt x="668932" y="541815"/>
                    </a:cubicBezTo>
                    <a:cubicBezTo>
                      <a:pt x="727606" y="457929"/>
                      <a:pt x="770011" y="357392"/>
                      <a:pt x="746675" y="253779"/>
                    </a:cubicBezTo>
                    <a:cubicBezTo>
                      <a:pt x="727082" y="166816"/>
                      <a:pt x="667312" y="90187"/>
                      <a:pt x="590950" y="45258"/>
                    </a:cubicBezTo>
                    <a:cubicBezTo>
                      <a:pt x="508083" y="-3501"/>
                      <a:pt x="407061" y="-10911"/>
                      <a:pt x="315202" y="13921"/>
                    </a:cubicBezTo>
                    <a:cubicBezTo>
                      <a:pt x="119587" y="66794"/>
                      <a:pt x="-26974" y="261675"/>
                      <a:pt x="4639" y="466549"/>
                    </a:cubicBezTo>
                    <a:cubicBezTo>
                      <a:pt x="13288" y="522565"/>
                      <a:pt x="33195" y="576334"/>
                      <a:pt x="56369" y="627835"/>
                    </a:cubicBezTo>
                    <a:cubicBezTo>
                      <a:pt x="76715" y="673060"/>
                      <a:pt x="101289" y="716694"/>
                      <a:pt x="133522" y="754594"/>
                    </a:cubicBezTo>
                    <a:cubicBezTo>
                      <a:pt x="166345" y="793209"/>
                      <a:pt x="207331" y="823127"/>
                      <a:pt x="254927" y="840843"/>
                    </a:cubicBezTo>
                    <a:cubicBezTo>
                      <a:pt x="304181" y="859169"/>
                      <a:pt x="358493" y="864894"/>
                      <a:pt x="410766" y="862074"/>
                    </a:cubicBezTo>
                    <a:cubicBezTo>
                      <a:pt x="510664" y="856683"/>
                      <a:pt x="607762" y="818774"/>
                      <a:pt x="684924" y="755156"/>
                    </a:cubicBezTo>
                    <a:cubicBezTo>
                      <a:pt x="761734" y="691843"/>
                      <a:pt x="816674" y="601032"/>
                      <a:pt x="838134" y="503887"/>
                    </a:cubicBezTo>
                    <a:cubicBezTo>
                      <a:pt x="843334" y="480341"/>
                      <a:pt x="846563" y="456424"/>
                      <a:pt x="847811" y="432344"/>
                    </a:cubicBezTo>
                    <a:cubicBezTo>
                      <a:pt x="849106" y="407246"/>
                      <a:pt x="844925" y="383643"/>
                      <a:pt x="842629" y="35883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18"/>
              <p:cNvSpPr/>
              <p:nvPr/>
            </p:nvSpPr>
            <p:spPr>
              <a:xfrm rot="-1741654">
                <a:off x="6829525" y="4462775"/>
                <a:ext cx="3027251" cy="875539"/>
              </a:xfrm>
              <a:custGeom>
                <a:avLst/>
                <a:gdLst/>
                <a:ahLst/>
                <a:cxnLst/>
                <a:rect l="l" t="t" r="r" b="b"/>
                <a:pathLst>
                  <a:path w="653577" h="189027" extrusionOk="0">
                    <a:moveTo>
                      <a:pt x="504933" y="149099"/>
                    </a:moveTo>
                    <a:cubicBezTo>
                      <a:pt x="501837" y="154414"/>
                      <a:pt x="496589" y="163053"/>
                      <a:pt x="492217" y="154795"/>
                    </a:cubicBezTo>
                    <a:cubicBezTo>
                      <a:pt x="489693" y="150042"/>
                      <a:pt x="488512" y="143365"/>
                      <a:pt x="487683" y="138069"/>
                    </a:cubicBezTo>
                    <a:cubicBezTo>
                      <a:pt x="485759" y="125810"/>
                      <a:pt x="486711" y="112951"/>
                      <a:pt x="489902" y="101007"/>
                    </a:cubicBezTo>
                    <a:cubicBezTo>
                      <a:pt x="492683" y="90577"/>
                      <a:pt x="497370" y="80586"/>
                      <a:pt x="503590" y="71718"/>
                    </a:cubicBezTo>
                    <a:cubicBezTo>
                      <a:pt x="516791" y="95178"/>
                      <a:pt x="519458" y="124210"/>
                      <a:pt x="504933" y="149099"/>
                    </a:cubicBezTo>
                    <a:moveTo>
                      <a:pt x="337397" y="146384"/>
                    </a:moveTo>
                    <a:cubicBezTo>
                      <a:pt x="308156" y="153385"/>
                      <a:pt x="327368" y="97940"/>
                      <a:pt x="332835" y="86843"/>
                    </a:cubicBezTo>
                    <a:cubicBezTo>
                      <a:pt x="337531" y="77290"/>
                      <a:pt x="343512" y="68679"/>
                      <a:pt x="350389" y="61069"/>
                    </a:cubicBezTo>
                    <a:cubicBezTo>
                      <a:pt x="356400" y="70022"/>
                      <a:pt x="360734" y="80243"/>
                      <a:pt x="362686" y="91701"/>
                    </a:cubicBezTo>
                    <a:cubicBezTo>
                      <a:pt x="366058" y="111466"/>
                      <a:pt x="360476" y="140869"/>
                      <a:pt x="337397" y="146384"/>
                    </a:cubicBezTo>
                    <a:moveTo>
                      <a:pt x="203771" y="102607"/>
                    </a:moveTo>
                    <a:cubicBezTo>
                      <a:pt x="208019" y="121438"/>
                      <a:pt x="206743" y="158252"/>
                      <a:pt x="184197" y="166349"/>
                    </a:cubicBezTo>
                    <a:cubicBezTo>
                      <a:pt x="164776" y="173321"/>
                      <a:pt x="165204" y="120238"/>
                      <a:pt x="166547" y="109503"/>
                    </a:cubicBezTo>
                    <a:cubicBezTo>
                      <a:pt x="168624" y="92892"/>
                      <a:pt x="174596" y="77357"/>
                      <a:pt x="183454" y="63964"/>
                    </a:cubicBezTo>
                    <a:cubicBezTo>
                      <a:pt x="193084" y="74232"/>
                      <a:pt x="200295" y="87196"/>
                      <a:pt x="203771" y="102607"/>
                    </a:cubicBezTo>
                    <a:moveTo>
                      <a:pt x="533460" y="24274"/>
                    </a:moveTo>
                    <a:cubicBezTo>
                      <a:pt x="522973" y="27722"/>
                      <a:pt x="513286" y="33265"/>
                      <a:pt x="504637" y="40314"/>
                    </a:cubicBezTo>
                    <a:cubicBezTo>
                      <a:pt x="463680" y="-2701"/>
                      <a:pt x="394976" y="-2158"/>
                      <a:pt x="349656" y="32503"/>
                    </a:cubicBezTo>
                    <a:cubicBezTo>
                      <a:pt x="339369" y="23026"/>
                      <a:pt x="327339" y="15349"/>
                      <a:pt x="314185" y="9929"/>
                    </a:cubicBezTo>
                    <a:cubicBezTo>
                      <a:pt x="266817" y="-9569"/>
                      <a:pt x="213191" y="1033"/>
                      <a:pt x="178635" y="35561"/>
                    </a:cubicBezTo>
                    <a:cubicBezTo>
                      <a:pt x="168795" y="28674"/>
                      <a:pt x="157813" y="23455"/>
                      <a:pt x="146012" y="20635"/>
                    </a:cubicBezTo>
                    <a:cubicBezTo>
                      <a:pt x="77193" y="4252"/>
                      <a:pt x="11776" y="53401"/>
                      <a:pt x="1670" y="121857"/>
                    </a:cubicBezTo>
                    <a:cubicBezTo>
                      <a:pt x="-712" y="137945"/>
                      <a:pt x="117" y="153919"/>
                      <a:pt x="3470" y="169806"/>
                    </a:cubicBezTo>
                    <a:cubicBezTo>
                      <a:pt x="5680" y="180284"/>
                      <a:pt x="20539" y="175540"/>
                      <a:pt x="19158" y="165482"/>
                    </a:cubicBezTo>
                    <a:cubicBezTo>
                      <a:pt x="12138" y="114380"/>
                      <a:pt x="38903" y="57592"/>
                      <a:pt x="90166" y="41571"/>
                    </a:cubicBezTo>
                    <a:cubicBezTo>
                      <a:pt x="116836" y="33237"/>
                      <a:pt x="144602" y="36828"/>
                      <a:pt x="166309" y="50077"/>
                    </a:cubicBezTo>
                    <a:cubicBezTo>
                      <a:pt x="162452" y="55440"/>
                      <a:pt x="158889" y="61126"/>
                      <a:pt x="155870" y="67289"/>
                    </a:cubicBezTo>
                    <a:cubicBezTo>
                      <a:pt x="142183" y="95273"/>
                      <a:pt x="137953" y="127791"/>
                      <a:pt x="146926" y="157910"/>
                    </a:cubicBezTo>
                    <a:cubicBezTo>
                      <a:pt x="151327" y="172692"/>
                      <a:pt x="159928" y="188142"/>
                      <a:pt x="177092" y="189209"/>
                    </a:cubicBezTo>
                    <a:cubicBezTo>
                      <a:pt x="192779" y="190180"/>
                      <a:pt x="206752" y="177960"/>
                      <a:pt x="214001" y="164996"/>
                    </a:cubicBezTo>
                    <a:cubicBezTo>
                      <a:pt x="235461" y="126563"/>
                      <a:pt x="223650" y="79804"/>
                      <a:pt x="194932" y="49544"/>
                    </a:cubicBezTo>
                    <a:cubicBezTo>
                      <a:pt x="211315" y="32380"/>
                      <a:pt x="233480" y="20997"/>
                      <a:pt x="258721" y="19302"/>
                    </a:cubicBezTo>
                    <a:cubicBezTo>
                      <a:pt x="286496" y="17435"/>
                      <a:pt x="315452" y="26607"/>
                      <a:pt x="335950" y="44695"/>
                    </a:cubicBezTo>
                    <a:cubicBezTo>
                      <a:pt x="335635" y="45019"/>
                      <a:pt x="335283" y="45305"/>
                      <a:pt x="334969" y="45638"/>
                    </a:cubicBezTo>
                    <a:cubicBezTo>
                      <a:pt x="313985" y="68298"/>
                      <a:pt x="297069" y="102007"/>
                      <a:pt x="299088" y="133659"/>
                    </a:cubicBezTo>
                    <a:cubicBezTo>
                      <a:pt x="300021" y="148385"/>
                      <a:pt x="307117" y="163310"/>
                      <a:pt x="322291" y="167720"/>
                    </a:cubicBezTo>
                    <a:cubicBezTo>
                      <a:pt x="337636" y="172178"/>
                      <a:pt x="354123" y="164777"/>
                      <a:pt x="364744" y="153766"/>
                    </a:cubicBezTo>
                    <a:cubicBezTo>
                      <a:pt x="385451" y="132306"/>
                      <a:pt x="386985" y="99007"/>
                      <a:pt x="376869" y="72232"/>
                    </a:cubicBezTo>
                    <a:cubicBezTo>
                      <a:pt x="373621" y="63622"/>
                      <a:pt x="369144" y="55735"/>
                      <a:pt x="363867" y="48477"/>
                    </a:cubicBezTo>
                    <a:cubicBezTo>
                      <a:pt x="388690" y="28979"/>
                      <a:pt x="421284" y="21007"/>
                      <a:pt x="453860" y="30808"/>
                    </a:cubicBezTo>
                    <a:cubicBezTo>
                      <a:pt x="468052" y="35075"/>
                      <a:pt x="480634" y="43409"/>
                      <a:pt x="490674" y="54116"/>
                    </a:cubicBezTo>
                    <a:cubicBezTo>
                      <a:pt x="464032" y="85586"/>
                      <a:pt x="453707" y="132935"/>
                      <a:pt x="473691" y="169301"/>
                    </a:cubicBezTo>
                    <a:cubicBezTo>
                      <a:pt x="482425" y="185180"/>
                      <a:pt x="500361" y="184570"/>
                      <a:pt x="512800" y="173521"/>
                    </a:cubicBezTo>
                    <a:cubicBezTo>
                      <a:pt x="524649" y="162996"/>
                      <a:pt x="530383" y="145698"/>
                      <a:pt x="532679" y="130449"/>
                    </a:cubicBezTo>
                    <a:cubicBezTo>
                      <a:pt x="536546" y="104789"/>
                      <a:pt x="530974" y="78328"/>
                      <a:pt x="517248" y="56525"/>
                    </a:cubicBezTo>
                    <a:cubicBezTo>
                      <a:pt x="522078" y="52382"/>
                      <a:pt x="527402" y="48801"/>
                      <a:pt x="533241" y="46038"/>
                    </a:cubicBezTo>
                    <a:cubicBezTo>
                      <a:pt x="578437" y="24598"/>
                      <a:pt x="634301" y="61250"/>
                      <a:pt x="640931" y="108646"/>
                    </a:cubicBezTo>
                    <a:cubicBezTo>
                      <a:pt x="641978" y="116190"/>
                      <a:pt x="653761" y="114085"/>
                      <a:pt x="653875" y="106903"/>
                    </a:cubicBezTo>
                    <a:cubicBezTo>
                      <a:pt x="654837" y="48048"/>
                      <a:pt x="587495" y="6548"/>
                      <a:pt x="533460" y="24274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18"/>
              <p:cNvSpPr/>
              <p:nvPr/>
            </p:nvSpPr>
            <p:spPr>
              <a:xfrm rot="2700000">
                <a:off x="7690756" y="-137439"/>
                <a:ext cx="2256859" cy="1109752"/>
              </a:xfrm>
              <a:custGeom>
                <a:avLst/>
                <a:gdLst/>
                <a:ahLst/>
                <a:cxnLst/>
                <a:rect l="l" t="t" r="r" b="b"/>
                <a:pathLst>
                  <a:path w="663551" h="326284" extrusionOk="0">
                    <a:moveTo>
                      <a:pt x="650488" y="3799"/>
                    </a:moveTo>
                    <a:cubicBezTo>
                      <a:pt x="643630" y="13896"/>
                      <a:pt x="636019" y="23364"/>
                      <a:pt x="629257" y="33555"/>
                    </a:cubicBezTo>
                    <a:cubicBezTo>
                      <a:pt x="621808" y="44776"/>
                      <a:pt x="613616" y="55491"/>
                      <a:pt x="604044" y="64988"/>
                    </a:cubicBezTo>
                    <a:cubicBezTo>
                      <a:pt x="585632" y="83219"/>
                      <a:pt x="562943" y="94153"/>
                      <a:pt x="536607" y="90562"/>
                    </a:cubicBezTo>
                    <a:cubicBezTo>
                      <a:pt x="507403" y="86571"/>
                      <a:pt x="481343" y="74218"/>
                      <a:pt x="451206" y="78066"/>
                    </a:cubicBezTo>
                    <a:cubicBezTo>
                      <a:pt x="424259" y="81514"/>
                      <a:pt x="399228" y="93849"/>
                      <a:pt x="377663" y="110041"/>
                    </a:cubicBezTo>
                    <a:cubicBezTo>
                      <a:pt x="356613" y="125833"/>
                      <a:pt x="339820" y="145274"/>
                      <a:pt x="321980" y="164419"/>
                    </a:cubicBezTo>
                    <a:cubicBezTo>
                      <a:pt x="302425" y="185403"/>
                      <a:pt x="280622" y="204291"/>
                      <a:pt x="250800" y="206806"/>
                    </a:cubicBezTo>
                    <a:cubicBezTo>
                      <a:pt x="221015" y="209320"/>
                      <a:pt x="191688" y="200357"/>
                      <a:pt x="162170" y="198100"/>
                    </a:cubicBezTo>
                    <a:cubicBezTo>
                      <a:pt x="137281" y="196195"/>
                      <a:pt x="112716" y="200205"/>
                      <a:pt x="89760" y="210015"/>
                    </a:cubicBezTo>
                    <a:cubicBezTo>
                      <a:pt x="65786" y="220264"/>
                      <a:pt x="43679" y="236352"/>
                      <a:pt x="27257" y="256678"/>
                    </a:cubicBezTo>
                    <a:cubicBezTo>
                      <a:pt x="12427" y="275024"/>
                      <a:pt x="-4185" y="301036"/>
                      <a:pt x="1607" y="325458"/>
                    </a:cubicBezTo>
                    <a:cubicBezTo>
                      <a:pt x="1845" y="326449"/>
                      <a:pt x="3397" y="327001"/>
                      <a:pt x="4093" y="326106"/>
                    </a:cubicBezTo>
                    <a:cubicBezTo>
                      <a:pt x="18628" y="307428"/>
                      <a:pt x="25800" y="284825"/>
                      <a:pt x="41783" y="266727"/>
                    </a:cubicBezTo>
                    <a:cubicBezTo>
                      <a:pt x="57652" y="248754"/>
                      <a:pt x="77283" y="234180"/>
                      <a:pt x="99686" y="225398"/>
                    </a:cubicBezTo>
                    <a:cubicBezTo>
                      <a:pt x="125155" y="215407"/>
                      <a:pt x="151130" y="214606"/>
                      <a:pt x="177972" y="218493"/>
                    </a:cubicBezTo>
                    <a:cubicBezTo>
                      <a:pt x="206794" y="222665"/>
                      <a:pt x="235922" y="229637"/>
                      <a:pt x="265059" y="224008"/>
                    </a:cubicBezTo>
                    <a:cubicBezTo>
                      <a:pt x="319427" y="213511"/>
                      <a:pt x="346478" y="158209"/>
                      <a:pt x="387722" y="127253"/>
                    </a:cubicBezTo>
                    <a:cubicBezTo>
                      <a:pt x="409105" y="111194"/>
                      <a:pt x="434623" y="98363"/>
                      <a:pt x="461807" y="97420"/>
                    </a:cubicBezTo>
                    <a:cubicBezTo>
                      <a:pt x="491134" y="96392"/>
                      <a:pt x="517957" y="111565"/>
                      <a:pt x="547180" y="111794"/>
                    </a:cubicBezTo>
                    <a:cubicBezTo>
                      <a:pt x="573621" y="112003"/>
                      <a:pt x="597367" y="99525"/>
                      <a:pt x="616207" y="81685"/>
                    </a:cubicBezTo>
                    <a:cubicBezTo>
                      <a:pt x="626389" y="72055"/>
                      <a:pt x="635162" y="60921"/>
                      <a:pt x="643182" y="49453"/>
                    </a:cubicBezTo>
                    <a:cubicBezTo>
                      <a:pt x="651726" y="37203"/>
                      <a:pt x="657136" y="24773"/>
                      <a:pt x="663194" y="11229"/>
                    </a:cubicBezTo>
                    <a:cubicBezTo>
                      <a:pt x="667014" y="2666"/>
                      <a:pt x="655898" y="-4154"/>
                      <a:pt x="650488" y="379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5" name="Google Shape;535;p18"/>
            <p:cNvGrpSpPr/>
            <p:nvPr/>
          </p:nvGrpSpPr>
          <p:grpSpPr>
            <a:xfrm>
              <a:off x="171486" y="1017725"/>
              <a:ext cx="8832161" cy="849807"/>
              <a:chOff x="171486" y="1017725"/>
              <a:chExt cx="8832161" cy="849807"/>
            </a:xfrm>
          </p:grpSpPr>
          <p:sp>
            <p:nvSpPr>
              <p:cNvPr id="536" name="Google Shape;536;p18"/>
              <p:cNvSpPr/>
              <p:nvPr/>
            </p:nvSpPr>
            <p:spPr>
              <a:xfrm rot="4727387">
                <a:off x="232528" y="1374898"/>
                <a:ext cx="426443" cy="474678"/>
              </a:xfrm>
              <a:custGeom>
                <a:avLst/>
                <a:gdLst/>
                <a:ahLst/>
                <a:cxnLst/>
                <a:rect l="l" t="t" r="r" b="b"/>
                <a:pathLst>
                  <a:path w="137601" h="153165" extrusionOk="0">
                    <a:moveTo>
                      <a:pt x="41837" y="148399"/>
                    </a:moveTo>
                    <a:cubicBezTo>
                      <a:pt x="47724" y="131149"/>
                      <a:pt x="53962" y="114195"/>
                      <a:pt x="61544" y="97755"/>
                    </a:cubicBezTo>
                    <a:cubicBezTo>
                      <a:pt x="64402" y="101745"/>
                      <a:pt x="67231" y="105775"/>
                      <a:pt x="69907" y="109908"/>
                    </a:cubicBezTo>
                    <a:cubicBezTo>
                      <a:pt x="76089" y="119472"/>
                      <a:pt x="81109" y="129635"/>
                      <a:pt x="88405" y="138398"/>
                    </a:cubicBezTo>
                    <a:cubicBezTo>
                      <a:pt x="92177" y="142922"/>
                      <a:pt x="100454" y="138750"/>
                      <a:pt x="98787" y="132987"/>
                    </a:cubicBezTo>
                    <a:cubicBezTo>
                      <a:pt x="95387" y="121186"/>
                      <a:pt x="88538" y="111051"/>
                      <a:pt x="81728" y="100888"/>
                    </a:cubicBezTo>
                    <a:cubicBezTo>
                      <a:pt x="78661" y="96307"/>
                      <a:pt x="75451" y="91811"/>
                      <a:pt x="72174" y="87372"/>
                    </a:cubicBezTo>
                    <a:cubicBezTo>
                      <a:pt x="91510" y="90782"/>
                      <a:pt x="111046" y="92735"/>
                      <a:pt x="130724" y="93097"/>
                    </a:cubicBezTo>
                    <a:cubicBezTo>
                      <a:pt x="139916" y="93268"/>
                      <a:pt x="140011" y="80810"/>
                      <a:pt x="131467" y="79238"/>
                    </a:cubicBezTo>
                    <a:cubicBezTo>
                      <a:pt x="110369" y="75371"/>
                      <a:pt x="89214" y="71713"/>
                      <a:pt x="68155" y="67598"/>
                    </a:cubicBezTo>
                    <a:cubicBezTo>
                      <a:pt x="67345" y="67446"/>
                      <a:pt x="66535" y="67398"/>
                      <a:pt x="65735" y="67436"/>
                    </a:cubicBezTo>
                    <a:cubicBezTo>
                      <a:pt x="65678" y="67294"/>
                      <a:pt x="65612" y="67151"/>
                      <a:pt x="65554" y="66998"/>
                    </a:cubicBezTo>
                    <a:cubicBezTo>
                      <a:pt x="71041" y="64227"/>
                      <a:pt x="75594" y="59835"/>
                      <a:pt x="80709" y="55540"/>
                    </a:cubicBezTo>
                    <a:cubicBezTo>
                      <a:pt x="89434" y="48186"/>
                      <a:pt x="97682" y="40338"/>
                      <a:pt x="106036" y="32556"/>
                    </a:cubicBezTo>
                    <a:cubicBezTo>
                      <a:pt x="111932" y="27060"/>
                      <a:pt x="104759" y="15773"/>
                      <a:pt x="97577" y="20573"/>
                    </a:cubicBezTo>
                    <a:cubicBezTo>
                      <a:pt x="90405" y="25374"/>
                      <a:pt x="83328" y="30298"/>
                      <a:pt x="76280" y="35290"/>
                    </a:cubicBezTo>
                    <a:cubicBezTo>
                      <a:pt x="70898" y="39109"/>
                      <a:pt x="64211" y="45386"/>
                      <a:pt x="57553" y="48053"/>
                    </a:cubicBezTo>
                    <a:cubicBezTo>
                      <a:pt x="51362" y="33308"/>
                      <a:pt x="45199" y="18554"/>
                      <a:pt x="38903" y="3848"/>
                    </a:cubicBezTo>
                    <a:cubicBezTo>
                      <a:pt x="35836" y="-3325"/>
                      <a:pt x="24321" y="1066"/>
                      <a:pt x="26111" y="8515"/>
                    </a:cubicBezTo>
                    <a:cubicBezTo>
                      <a:pt x="28902" y="20135"/>
                      <a:pt x="31703" y="31756"/>
                      <a:pt x="34493" y="43376"/>
                    </a:cubicBezTo>
                    <a:cubicBezTo>
                      <a:pt x="36503" y="51720"/>
                      <a:pt x="39218" y="60569"/>
                      <a:pt x="48724" y="62674"/>
                    </a:cubicBezTo>
                    <a:cubicBezTo>
                      <a:pt x="48895" y="62712"/>
                      <a:pt x="49057" y="62703"/>
                      <a:pt x="49219" y="62731"/>
                    </a:cubicBezTo>
                    <a:cubicBezTo>
                      <a:pt x="49229" y="62750"/>
                      <a:pt x="49238" y="62769"/>
                      <a:pt x="49238" y="62788"/>
                    </a:cubicBezTo>
                    <a:cubicBezTo>
                      <a:pt x="35227" y="64084"/>
                      <a:pt x="21158" y="63798"/>
                      <a:pt x="7157" y="61988"/>
                    </a:cubicBezTo>
                    <a:cubicBezTo>
                      <a:pt x="-359" y="61007"/>
                      <a:pt x="-2807" y="73532"/>
                      <a:pt x="4709" y="75161"/>
                    </a:cubicBezTo>
                    <a:cubicBezTo>
                      <a:pt x="18958" y="78257"/>
                      <a:pt x="33312" y="80409"/>
                      <a:pt x="47790" y="81686"/>
                    </a:cubicBezTo>
                    <a:cubicBezTo>
                      <a:pt x="44304" y="92973"/>
                      <a:pt x="40770" y="104241"/>
                      <a:pt x="37160" y="115490"/>
                    </a:cubicBezTo>
                    <a:cubicBezTo>
                      <a:pt x="33427" y="124748"/>
                      <a:pt x="30283" y="134226"/>
                      <a:pt x="27959" y="143894"/>
                    </a:cubicBezTo>
                    <a:cubicBezTo>
                      <a:pt x="25778" y="152923"/>
                      <a:pt x="39227" y="157524"/>
                      <a:pt x="41837" y="14839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18"/>
              <p:cNvSpPr/>
              <p:nvPr/>
            </p:nvSpPr>
            <p:spPr>
              <a:xfrm rot="4727872">
                <a:off x="8675742" y="1029785"/>
                <a:ext cx="286859" cy="319306"/>
              </a:xfrm>
              <a:custGeom>
                <a:avLst/>
                <a:gdLst/>
                <a:ahLst/>
                <a:cxnLst/>
                <a:rect l="l" t="t" r="r" b="b"/>
                <a:pathLst>
                  <a:path w="137601" h="153165" extrusionOk="0">
                    <a:moveTo>
                      <a:pt x="41837" y="148399"/>
                    </a:moveTo>
                    <a:cubicBezTo>
                      <a:pt x="47724" y="131149"/>
                      <a:pt x="53962" y="114195"/>
                      <a:pt x="61544" y="97755"/>
                    </a:cubicBezTo>
                    <a:cubicBezTo>
                      <a:pt x="64402" y="101745"/>
                      <a:pt x="67231" y="105775"/>
                      <a:pt x="69907" y="109908"/>
                    </a:cubicBezTo>
                    <a:cubicBezTo>
                      <a:pt x="76089" y="119472"/>
                      <a:pt x="81109" y="129635"/>
                      <a:pt x="88405" y="138398"/>
                    </a:cubicBezTo>
                    <a:cubicBezTo>
                      <a:pt x="92177" y="142922"/>
                      <a:pt x="100454" y="138750"/>
                      <a:pt x="98787" y="132987"/>
                    </a:cubicBezTo>
                    <a:cubicBezTo>
                      <a:pt x="95387" y="121186"/>
                      <a:pt x="88538" y="111051"/>
                      <a:pt x="81728" y="100888"/>
                    </a:cubicBezTo>
                    <a:cubicBezTo>
                      <a:pt x="78661" y="96307"/>
                      <a:pt x="75451" y="91811"/>
                      <a:pt x="72174" y="87372"/>
                    </a:cubicBezTo>
                    <a:cubicBezTo>
                      <a:pt x="91510" y="90782"/>
                      <a:pt x="111046" y="92735"/>
                      <a:pt x="130724" y="93097"/>
                    </a:cubicBezTo>
                    <a:cubicBezTo>
                      <a:pt x="139916" y="93268"/>
                      <a:pt x="140011" y="80810"/>
                      <a:pt x="131467" y="79238"/>
                    </a:cubicBezTo>
                    <a:cubicBezTo>
                      <a:pt x="110369" y="75371"/>
                      <a:pt x="89214" y="71713"/>
                      <a:pt x="68155" y="67598"/>
                    </a:cubicBezTo>
                    <a:cubicBezTo>
                      <a:pt x="67345" y="67446"/>
                      <a:pt x="66535" y="67398"/>
                      <a:pt x="65735" y="67436"/>
                    </a:cubicBezTo>
                    <a:cubicBezTo>
                      <a:pt x="65678" y="67294"/>
                      <a:pt x="65612" y="67151"/>
                      <a:pt x="65554" y="66998"/>
                    </a:cubicBezTo>
                    <a:cubicBezTo>
                      <a:pt x="71041" y="64227"/>
                      <a:pt x="75594" y="59835"/>
                      <a:pt x="80709" y="55540"/>
                    </a:cubicBezTo>
                    <a:cubicBezTo>
                      <a:pt x="89434" y="48186"/>
                      <a:pt x="97682" y="40338"/>
                      <a:pt x="106036" y="32556"/>
                    </a:cubicBezTo>
                    <a:cubicBezTo>
                      <a:pt x="111932" y="27060"/>
                      <a:pt x="104759" y="15773"/>
                      <a:pt x="97577" y="20573"/>
                    </a:cubicBezTo>
                    <a:cubicBezTo>
                      <a:pt x="90405" y="25374"/>
                      <a:pt x="83328" y="30298"/>
                      <a:pt x="76280" y="35290"/>
                    </a:cubicBezTo>
                    <a:cubicBezTo>
                      <a:pt x="70898" y="39109"/>
                      <a:pt x="64211" y="45386"/>
                      <a:pt x="57553" y="48053"/>
                    </a:cubicBezTo>
                    <a:cubicBezTo>
                      <a:pt x="51362" y="33308"/>
                      <a:pt x="45199" y="18554"/>
                      <a:pt x="38903" y="3848"/>
                    </a:cubicBezTo>
                    <a:cubicBezTo>
                      <a:pt x="35836" y="-3325"/>
                      <a:pt x="24321" y="1066"/>
                      <a:pt x="26111" y="8515"/>
                    </a:cubicBezTo>
                    <a:cubicBezTo>
                      <a:pt x="28902" y="20135"/>
                      <a:pt x="31703" y="31756"/>
                      <a:pt x="34493" y="43376"/>
                    </a:cubicBezTo>
                    <a:cubicBezTo>
                      <a:pt x="36503" y="51720"/>
                      <a:pt x="39218" y="60569"/>
                      <a:pt x="48724" y="62674"/>
                    </a:cubicBezTo>
                    <a:cubicBezTo>
                      <a:pt x="48895" y="62712"/>
                      <a:pt x="49057" y="62703"/>
                      <a:pt x="49219" y="62731"/>
                    </a:cubicBezTo>
                    <a:cubicBezTo>
                      <a:pt x="49229" y="62750"/>
                      <a:pt x="49238" y="62769"/>
                      <a:pt x="49238" y="62788"/>
                    </a:cubicBezTo>
                    <a:cubicBezTo>
                      <a:pt x="35227" y="64084"/>
                      <a:pt x="21158" y="63798"/>
                      <a:pt x="7157" y="61988"/>
                    </a:cubicBezTo>
                    <a:cubicBezTo>
                      <a:pt x="-359" y="61007"/>
                      <a:pt x="-2807" y="73532"/>
                      <a:pt x="4709" y="75161"/>
                    </a:cubicBezTo>
                    <a:cubicBezTo>
                      <a:pt x="18958" y="78257"/>
                      <a:pt x="33312" y="80409"/>
                      <a:pt x="47790" y="81686"/>
                    </a:cubicBezTo>
                    <a:cubicBezTo>
                      <a:pt x="44304" y="92973"/>
                      <a:pt x="40770" y="104241"/>
                      <a:pt x="37160" y="115490"/>
                    </a:cubicBezTo>
                    <a:cubicBezTo>
                      <a:pt x="33427" y="124748"/>
                      <a:pt x="30283" y="134226"/>
                      <a:pt x="27959" y="143894"/>
                    </a:cubicBezTo>
                    <a:cubicBezTo>
                      <a:pt x="25778" y="152923"/>
                      <a:pt x="39227" y="157524"/>
                      <a:pt x="41837" y="14839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19"/>
          <p:cNvSpPr txBox="1">
            <a:spLocks noGrp="1"/>
          </p:cNvSpPr>
          <p:nvPr>
            <p:ph type="subTitle" idx="1"/>
          </p:nvPr>
        </p:nvSpPr>
        <p:spPr>
          <a:xfrm>
            <a:off x="4868126" y="1599150"/>
            <a:ext cx="3555900" cy="19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9"/>
          <p:cNvSpPr txBox="1">
            <a:spLocks noGrp="1"/>
          </p:cNvSpPr>
          <p:nvPr>
            <p:ph type="subTitle" idx="2"/>
          </p:nvPr>
        </p:nvSpPr>
        <p:spPr>
          <a:xfrm>
            <a:off x="720000" y="1599150"/>
            <a:ext cx="3555900" cy="19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542" name="Google Shape;542;p19"/>
          <p:cNvGrpSpPr/>
          <p:nvPr/>
        </p:nvGrpSpPr>
        <p:grpSpPr>
          <a:xfrm>
            <a:off x="2410187" y="-473473"/>
            <a:ext cx="7737096" cy="8370944"/>
            <a:chOff x="2410187" y="-473473"/>
            <a:chExt cx="7737096" cy="8370944"/>
          </a:xfrm>
        </p:grpSpPr>
        <p:sp>
          <p:nvSpPr>
            <p:cNvPr id="543" name="Google Shape;543;p19"/>
            <p:cNvSpPr/>
            <p:nvPr/>
          </p:nvSpPr>
          <p:spPr>
            <a:xfrm>
              <a:off x="2410187" y="4602488"/>
              <a:ext cx="3294982" cy="3294982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9"/>
            <p:cNvSpPr/>
            <p:nvPr/>
          </p:nvSpPr>
          <p:spPr>
            <a:xfrm rot="10800000" flipH="1">
              <a:off x="8785786" y="-473473"/>
              <a:ext cx="1361498" cy="1361498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5" name="Google Shape;545;p19"/>
          <p:cNvGrpSpPr/>
          <p:nvPr/>
        </p:nvGrpSpPr>
        <p:grpSpPr>
          <a:xfrm>
            <a:off x="-1998948" y="-343038"/>
            <a:ext cx="11225000" cy="8315087"/>
            <a:chOff x="-1998948" y="-343038"/>
            <a:chExt cx="11225000" cy="8315087"/>
          </a:xfrm>
        </p:grpSpPr>
        <p:grpSp>
          <p:nvGrpSpPr>
            <p:cNvPr id="546" name="Google Shape;546;p19"/>
            <p:cNvGrpSpPr/>
            <p:nvPr/>
          </p:nvGrpSpPr>
          <p:grpSpPr>
            <a:xfrm rot="-4949550" flipH="1">
              <a:off x="8283160" y="-42819"/>
              <a:ext cx="969418" cy="796535"/>
              <a:chOff x="6485476" y="3839778"/>
              <a:chExt cx="1521368" cy="1250052"/>
            </a:xfrm>
          </p:grpSpPr>
          <p:grpSp>
            <p:nvGrpSpPr>
              <p:cNvPr id="547" name="Google Shape;547;p19"/>
              <p:cNvGrpSpPr/>
              <p:nvPr/>
            </p:nvGrpSpPr>
            <p:grpSpPr>
              <a:xfrm>
                <a:off x="7419368" y="4212173"/>
                <a:ext cx="333744" cy="321334"/>
                <a:chOff x="7419368" y="4212173"/>
                <a:chExt cx="333744" cy="321334"/>
              </a:xfrm>
            </p:grpSpPr>
            <p:sp>
              <p:nvSpPr>
                <p:cNvPr id="548" name="Google Shape;548;p19"/>
                <p:cNvSpPr/>
                <p:nvPr/>
              </p:nvSpPr>
              <p:spPr>
                <a:xfrm>
                  <a:off x="7427727" y="4220530"/>
                  <a:ext cx="316995" cy="30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995" h="304618" extrusionOk="0">
                      <a:moveTo>
                        <a:pt x="210156" y="179254"/>
                      </a:moveTo>
                      <a:lnTo>
                        <a:pt x="213911" y="189635"/>
                      </a:lnTo>
                      <a:cubicBezTo>
                        <a:pt x="211494" y="189652"/>
                        <a:pt x="211579" y="191273"/>
                        <a:pt x="211793" y="192970"/>
                      </a:cubicBezTo>
                      <a:lnTo>
                        <a:pt x="199638" y="194256"/>
                      </a:lnTo>
                      <a:lnTo>
                        <a:pt x="194580" y="205392"/>
                      </a:lnTo>
                      <a:cubicBezTo>
                        <a:pt x="178978" y="244473"/>
                        <a:pt x="240271" y="290936"/>
                        <a:pt x="185356" y="304618"/>
                      </a:cubicBezTo>
                      <a:lnTo>
                        <a:pt x="173817" y="287216"/>
                      </a:lnTo>
                      <a:cubicBezTo>
                        <a:pt x="173817" y="287216"/>
                        <a:pt x="181052" y="229309"/>
                        <a:pt x="147097" y="210304"/>
                      </a:cubicBezTo>
                      <a:lnTo>
                        <a:pt x="142991" y="198362"/>
                      </a:lnTo>
                      <a:cubicBezTo>
                        <a:pt x="142991" y="198362"/>
                        <a:pt x="130235" y="198851"/>
                        <a:pt x="129832" y="197025"/>
                      </a:cubicBezTo>
                      <a:cubicBezTo>
                        <a:pt x="94316" y="198954"/>
                        <a:pt x="105914" y="241747"/>
                        <a:pt x="76991" y="254581"/>
                      </a:cubicBezTo>
                      <a:lnTo>
                        <a:pt x="71042" y="242330"/>
                      </a:lnTo>
                      <a:lnTo>
                        <a:pt x="57626" y="244619"/>
                      </a:lnTo>
                      <a:cubicBezTo>
                        <a:pt x="51042" y="245185"/>
                        <a:pt x="36580" y="233621"/>
                        <a:pt x="36580" y="233621"/>
                      </a:cubicBezTo>
                      <a:lnTo>
                        <a:pt x="24039" y="235001"/>
                      </a:lnTo>
                      <a:cubicBezTo>
                        <a:pt x="1784" y="221714"/>
                        <a:pt x="-5571" y="205786"/>
                        <a:pt x="4296" y="185126"/>
                      </a:cubicBezTo>
                      <a:cubicBezTo>
                        <a:pt x="15457" y="161758"/>
                        <a:pt x="68136" y="160866"/>
                        <a:pt x="52919" y="134231"/>
                      </a:cubicBezTo>
                      <a:lnTo>
                        <a:pt x="61972" y="123636"/>
                      </a:lnTo>
                      <a:lnTo>
                        <a:pt x="63969" y="84605"/>
                      </a:lnTo>
                      <a:lnTo>
                        <a:pt x="67484" y="82410"/>
                      </a:lnTo>
                      <a:cubicBezTo>
                        <a:pt x="69996" y="83345"/>
                        <a:pt x="82992" y="81905"/>
                        <a:pt x="86704" y="80945"/>
                      </a:cubicBezTo>
                      <a:cubicBezTo>
                        <a:pt x="81140" y="62719"/>
                        <a:pt x="57592" y="38193"/>
                        <a:pt x="57592" y="38193"/>
                      </a:cubicBezTo>
                      <a:lnTo>
                        <a:pt x="80866" y="20817"/>
                      </a:lnTo>
                      <a:lnTo>
                        <a:pt x="96768" y="2198"/>
                      </a:lnTo>
                      <a:cubicBezTo>
                        <a:pt x="96768" y="2198"/>
                        <a:pt x="111315" y="-17425"/>
                        <a:pt x="139304" y="60602"/>
                      </a:cubicBezTo>
                      <a:cubicBezTo>
                        <a:pt x="136835" y="39154"/>
                        <a:pt x="124345" y="8764"/>
                        <a:pt x="151623" y="697"/>
                      </a:cubicBezTo>
                      <a:lnTo>
                        <a:pt x="160941" y="8618"/>
                      </a:lnTo>
                      <a:lnTo>
                        <a:pt x="172497" y="4598"/>
                      </a:lnTo>
                      <a:cubicBezTo>
                        <a:pt x="173509" y="6690"/>
                        <a:pt x="175841" y="6698"/>
                        <a:pt x="176441" y="9433"/>
                      </a:cubicBezTo>
                      <a:lnTo>
                        <a:pt x="179098" y="18125"/>
                      </a:lnTo>
                      <a:lnTo>
                        <a:pt x="187645" y="21203"/>
                      </a:lnTo>
                      <a:cubicBezTo>
                        <a:pt x="186770" y="29227"/>
                        <a:pt x="181893" y="34679"/>
                        <a:pt x="181018" y="42685"/>
                      </a:cubicBezTo>
                      <a:cubicBezTo>
                        <a:pt x="189788" y="42805"/>
                        <a:pt x="187971" y="36205"/>
                        <a:pt x="196731" y="36325"/>
                      </a:cubicBezTo>
                      <a:lnTo>
                        <a:pt x="203101" y="47743"/>
                      </a:lnTo>
                      <a:lnTo>
                        <a:pt x="215488" y="43543"/>
                      </a:lnTo>
                      <a:cubicBezTo>
                        <a:pt x="227138" y="46054"/>
                        <a:pt x="241068" y="44949"/>
                        <a:pt x="244858" y="59830"/>
                      </a:cubicBezTo>
                      <a:lnTo>
                        <a:pt x="239586" y="68172"/>
                      </a:lnTo>
                      <a:lnTo>
                        <a:pt x="243074" y="77378"/>
                      </a:lnTo>
                      <a:cubicBezTo>
                        <a:pt x="231733" y="91557"/>
                        <a:pt x="212891" y="101373"/>
                        <a:pt x="195034" y="105282"/>
                      </a:cubicBezTo>
                      <a:cubicBezTo>
                        <a:pt x="207293" y="140806"/>
                        <a:pt x="273576" y="97875"/>
                        <a:pt x="305131" y="112071"/>
                      </a:cubicBezTo>
                      <a:lnTo>
                        <a:pt x="305705" y="120995"/>
                      </a:lnTo>
                      <a:lnTo>
                        <a:pt x="311517" y="127793"/>
                      </a:lnTo>
                      <a:cubicBezTo>
                        <a:pt x="312392" y="137823"/>
                        <a:pt x="310608" y="144501"/>
                        <a:pt x="316995" y="152285"/>
                      </a:cubicBezTo>
                      <a:lnTo>
                        <a:pt x="307437" y="156057"/>
                      </a:lnTo>
                      <a:lnTo>
                        <a:pt x="305825" y="166215"/>
                      </a:lnTo>
                      <a:cubicBezTo>
                        <a:pt x="270807" y="179006"/>
                        <a:pt x="246787" y="137523"/>
                        <a:pt x="215086" y="169378"/>
                      </a:cubicBezTo>
                      <a:lnTo>
                        <a:pt x="210156" y="17925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9" name="Google Shape;549;p19"/>
                <p:cNvSpPr/>
                <p:nvPr/>
              </p:nvSpPr>
              <p:spPr>
                <a:xfrm>
                  <a:off x="7419368" y="4212173"/>
                  <a:ext cx="333744" cy="321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44" h="321334" extrusionOk="0">
                      <a:moveTo>
                        <a:pt x="869" y="218438"/>
                      </a:moveTo>
                      <a:cubicBezTo>
                        <a:pt x="-1120" y="209547"/>
                        <a:pt x="311" y="199938"/>
                        <a:pt x="5112" y="189874"/>
                      </a:cubicBezTo>
                      <a:cubicBezTo>
                        <a:pt x="11061" y="177410"/>
                        <a:pt x="24829" y="170723"/>
                        <a:pt x="36985" y="164808"/>
                      </a:cubicBezTo>
                      <a:cubicBezTo>
                        <a:pt x="48840" y="159047"/>
                        <a:pt x="56539" y="154915"/>
                        <a:pt x="55510" y="150312"/>
                      </a:cubicBezTo>
                      <a:cubicBezTo>
                        <a:pt x="55279" y="149283"/>
                        <a:pt x="54781" y="148083"/>
                        <a:pt x="54010" y="146745"/>
                      </a:cubicBezTo>
                      <a:cubicBezTo>
                        <a:pt x="52261" y="143676"/>
                        <a:pt x="52612" y="139845"/>
                        <a:pt x="54919" y="137153"/>
                      </a:cubicBezTo>
                      <a:lnTo>
                        <a:pt x="62128" y="128735"/>
                      </a:lnTo>
                      <a:lnTo>
                        <a:pt x="63979" y="92550"/>
                      </a:lnTo>
                      <a:cubicBezTo>
                        <a:pt x="64117" y="89824"/>
                        <a:pt x="65582" y="87329"/>
                        <a:pt x="67897" y="85889"/>
                      </a:cubicBezTo>
                      <a:lnTo>
                        <a:pt x="71412" y="83678"/>
                      </a:lnTo>
                      <a:cubicBezTo>
                        <a:pt x="73400" y="82435"/>
                        <a:pt x="75801" y="82092"/>
                        <a:pt x="78030" y="82692"/>
                      </a:cubicBezTo>
                      <a:cubicBezTo>
                        <a:pt x="79007" y="82786"/>
                        <a:pt x="80850" y="82709"/>
                        <a:pt x="82942" y="82546"/>
                      </a:cubicBezTo>
                      <a:cubicBezTo>
                        <a:pt x="76272" y="70613"/>
                        <a:pt x="64777" y="57386"/>
                        <a:pt x="59925" y="52345"/>
                      </a:cubicBezTo>
                      <a:cubicBezTo>
                        <a:pt x="58253" y="50614"/>
                        <a:pt x="57413" y="48248"/>
                        <a:pt x="57618" y="45873"/>
                      </a:cubicBezTo>
                      <a:cubicBezTo>
                        <a:pt x="57816" y="43481"/>
                        <a:pt x="59033" y="41287"/>
                        <a:pt x="60953" y="39855"/>
                      </a:cubicBezTo>
                      <a:lnTo>
                        <a:pt x="83482" y="23036"/>
                      </a:lnTo>
                      <a:lnTo>
                        <a:pt x="98664" y="5274"/>
                      </a:lnTo>
                      <a:cubicBezTo>
                        <a:pt x="101047" y="2256"/>
                        <a:pt x="105959" y="-762"/>
                        <a:pt x="112311" y="173"/>
                      </a:cubicBezTo>
                      <a:cubicBezTo>
                        <a:pt x="117969" y="1005"/>
                        <a:pt x="125762" y="4665"/>
                        <a:pt x="135912" y="21810"/>
                      </a:cubicBezTo>
                      <a:cubicBezTo>
                        <a:pt x="138440" y="12672"/>
                        <a:pt x="144612" y="4879"/>
                        <a:pt x="157608" y="1030"/>
                      </a:cubicBezTo>
                      <a:cubicBezTo>
                        <a:pt x="160308" y="224"/>
                        <a:pt x="163232" y="850"/>
                        <a:pt x="165392" y="2676"/>
                      </a:cubicBezTo>
                      <a:lnTo>
                        <a:pt x="171067" y="7485"/>
                      </a:lnTo>
                      <a:lnTo>
                        <a:pt x="178097" y="5042"/>
                      </a:lnTo>
                      <a:cubicBezTo>
                        <a:pt x="181731" y="3790"/>
                        <a:pt x="185701" y="5162"/>
                        <a:pt x="187792" y="8274"/>
                      </a:cubicBezTo>
                      <a:cubicBezTo>
                        <a:pt x="189070" y="9243"/>
                        <a:pt x="191813" y="11386"/>
                        <a:pt x="192867" y="15578"/>
                      </a:cubicBezTo>
                      <a:lnTo>
                        <a:pt x="194222" y="20036"/>
                      </a:lnTo>
                      <a:lnTo>
                        <a:pt x="198842" y="21690"/>
                      </a:lnTo>
                      <a:cubicBezTo>
                        <a:pt x="202477" y="22993"/>
                        <a:pt x="204740" y="26628"/>
                        <a:pt x="204320" y="30459"/>
                      </a:cubicBezTo>
                      <a:cubicBezTo>
                        <a:pt x="204089" y="32586"/>
                        <a:pt x="203660" y="34549"/>
                        <a:pt x="203111" y="36366"/>
                      </a:cubicBezTo>
                      <a:cubicBezTo>
                        <a:pt x="203771" y="36315"/>
                        <a:pt x="204465" y="36297"/>
                        <a:pt x="205203" y="36297"/>
                      </a:cubicBezTo>
                      <a:cubicBezTo>
                        <a:pt x="208203" y="36332"/>
                        <a:pt x="210947" y="37969"/>
                        <a:pt x="212404" y="40592"/>
                      </a:cubicBezTo>
                      <a:lnTo>
                        <a:pt x="215387" y="45941"/>
                      </a:lnTo>
                      <a:lnTo>
                        <a:pt x="221182" y="43970"/>
                      </a:lnTo>
                      <a:cubicBezTo>
                        <a:pt x="222605" y="43490"/>
                        <a:pt x="224148" y="43404"/>
                        <a:pt x="225623" y="43721"/>
                      </a:cubicBezTo>
                      <a:cubicBezTo>
                        <a:pt x="227517" y="44124"/>
                        <a:pt x="229557" y="44441"/>
                        <a:pt x="231709" y="44758"/>
                      </a:cubicBezTo>
                      <a:cubicBezTo>
                        <a:pt x="241730" y="46293"/>
                        <a:pt x="256887" y="48590"/>
                        <a:pt x="261344" y="66121"/>
                      </a:cubicBezTo>
                      <a:cubicBezTo>
                        <a:pt x="261901" y="68350"/>
                        <a:pt x="261533" y="70725"/>
                        <a:pt x="260298" y="72671"/>
                      </a:cubicBezTo>
                      <a:lnTo>
                        <a:pt x="257263" y="77462"/>
                      </a:lnTo>
                      <a:lnTo>
                        <a:pt x="259269" y="82769"/>
                      </a:lnTo>
                      <a:cubicBezTo>
                        <a:pt x="260333" y="85529"/>
                        <a:pt x="259827" y="88641"/>
                        <a:pt x="257975" y="90956"/>
                      </a:cubicBezTo>
                      <a:cubicBezTo>
                        <a:pt x="248657" y="102623"/>
                        <a:pt x="234238" y="112301"/>
                        <a:pt x="217976" y="118131"/>
                      </a:cubicBezTo>
                      <a:cubicBezTo>
                        <a:pt x="225982" y="121542"/>
                        <a:pt x="240007" y="118962"/>
                        <a:pt x="259287" y="114727"/>
                      </a:cubicBezTo>
                      <a:cubicBezTo>
                        <a:pt x="279775" y="110252"/>
                        <a:pt x="300966" y="105606"/>
                        <a:pt x="316946" y="112781"/>
                      </a:cubicBezTo>
                      <a:cubicBezTo>
                        <a:pt x="319775" y="114050"/>
                        <a:pt x="321660" y="116802"/>
                        <a:pt x="321858" y="119879"/>
                      </a:cubicBezTo>
                      <a:lnTo>
                        <a:pt x="322252" y="126026"/>
                      </a:lnTo>
                      <a:lnTo>
                        <a:pt x="326255" y="130698"/>
                      </a:lnTo>
                      <a:cubicBezTo>
                        <a:pt x="327387" y="132018"/>
                        <a:pt x="328072" y="133664"/>
                        <a:pt x="328218" y="135404"/>
                      </a:cubicBezTo>
                      <a:cubicBezTo>
                        <a:pt x="328467" y="138087"/>
                        <a:pt x="328518" y="140513"/>
                        <a:pt x="328570" y="142648"/>
                      </a:cubicBezTo>
                      <a:cubicBezTo>
                        <a:pt x="328655" y="145520"/>
                        <a:pt x="328724" y="148014"/>
                        <a:pt x="329178" y="150037"/>
                      </a:cubicBezTo>
                      <a:cubicBezTo>
                        <a:pt x="329615" y="152000"/>
                        <a:pt x="330413" y="153569"/>
                        <a:pt x="331836" y="155310"/>
                      </a:cubicBezTo>
                      <a:cubicBezTo>
                        <a:pt x="333542" y="157384"/>
                        <a:pt x="334151" y="160136"/>
                        <a:pt x="333473" y="162725"/>
                      </a:cubicBezTo>
                      <a:cubicBezTo>
                        <a:pt x="332796" y="165314"/>
                        <a:pt x="330927" y="167422"/>
                        <a:pt x="328450" y="168408"/>
                      </a:cubicBezTo>
                      <a:lnTo>
                        <a:pt x="323324" y="170423"/>
                      </a:lnTo>
                      <a:lnTo>
                        <a:pt x="322449" y="175849"/>
                      </a:lnTo>
                      <a:cubicBezTo>
                        <a:pt x="321977" y="178867"/>
                        <a:pt x="319920" y="181361"/>
                        <a:pt x="317057" y="182416"/>
                      </a:cubicBezTo>
                      <a:cubicBezTo>
                        <a:pt x="299054" y="188999"/>
                        <a:pt x="283907" y="183624"/>
                        <a:pt x="270542" y="178884"/>
                      </a:cubicBezTo>
                      <a:cubicBezTo>
                        <a:pt x="254683" y="173260"/>
                        <a:pt x="244088" y="169488"/>
                        <a:pt x="230321" y="182699"/>
                      </a:cubicBezTo>
                      <a:lnTo>
                        <a:pt x="227620" y="188125"/>
                      </a:lnTo>
                      <a:lnTo>
                        <a:pt x="230149" y="195137"/>
                      </a:lnTo>
                      <a:cubicBezTo>
                        <a:pt x="231083" y="197701"/>
                        <a:pt x="230697" y="200538"/>
                        <a:pt x="229154" y="202775"/>
                      </a:cubicBezTo>
                      <a:cubicBezTo>
                        <a:pt x="228846" y="203221"/>
                        <a:pt x="228486" y="203632"/>
                        <a:pt x="228092" y="204010"/>
                      </a:cubicBezTo>
                      <a:cubicBezTo>
                        <a:pt x="227800" y="204901"/>
                        <a:pt x="227337" y="205742"/>
                        <a:pt x="226745" y="206513"/>
                      </a:cubicBezTo>
                      <a:cubicBezTo>
                        <a:pt x="225348" y="208270"/>
                        <a:pt x="223308" y="209410"/>
                        <a:pt x="221062" y="209642"/>
                      </a:cubicBezTo>
                      <a:lnTo>
                        <a:pt x="213655" y="210431"/>
                      </a:lnTo>
                      <a:lnTo>
                        <a:pt x="210664" y="217023"/>
                      </a:lnTo>
                      <a:cubicBezTo>
                        <a:pt x="208272" y="223118"/>
                        <a:pt x="208057" y="229985"/>
                        <a:pt x="209995" y="238626"/>
                      </a:cubicBezTo>
                      <a:cubicBezTo>
                        <a:pt x="211615" y="245869"/>
                        <a:pt x="214530" y="253327"/>
                        <a:pt x="217350" y="260546"/>
                      </a:cubicBezTo>
                      <a:cubicBezTo>
                        <a:pt x="220153" y="267703"/>
                        <a:pt x="222802" y="274459"/>
                        <a:pt x="224277" y="281068"/>
                      </a:cubicBezTo>
                      <a:cubicBezTo>
                        <a:pt x="228915" y="301754"/>
                        <a:pt x="219322" y="315221"/>
                        <a:pt x="195765" y="321085"/>
                      </a:cubicBezTo>
                      <a:cubicBezTo>
                        <a:pt x="192327" y="321942"/>
                        <a:pt x="188726" y="320544"/>
                        <a:pt x="186763" y="317604"/>
                      </a:cubicBezTo>
                      <a:lnTo>
                        <a:pt x="175216" y="300193"/>
                      </a:lnTo>
                      <a:cubicBezTo>
                        <a:pt x="174111" y="298539"/>
                        <a:pt x="173648" y="296516"/>
                        <a:pt x="173888" y="294535"/>
                      </a:cubicBezTo>
                      <a:cubicBezTo>
                        <a:pt x="173913" y="294373"/>
                        <a:pt x="176039" y="276422"/>
                        <a:pt x="171967" y="258231"/>
                      </a:cubicBezTo>
                      <a:cubicBezTo>
                        <a:pt x="168444" y="242483"/>
                        <a:pt x="161518" y="231639"/>
                        <a:pt x="151393" y="225973"/>
                      </a:cubicBezTo>
                      <a:cubicBezTo>
                        <a:pt x="149602" y="224970"/>
                        <a:pt x="148230" y="223323"/>
                        <a:pt x="147570" y="221386"/>
                      </a:cubicBezTo>
                      <a:lnTo>
                        <a:pt x="145435" y="215188"/>
                      </a:lnTo>
                      <a:cubicBezTo>
                        <a:pt x="141989" y="215120"/>
                        <a:pt x="138886" y="214803"/>
                        <a:pt x="136366" y="213937"/>
                      </a:cubicBezTo>
                      <a:cubicBezTo>
                        <a:pt x="124741" y="215403"/>
                        <a:pt x="121149" y="223006"/>
                        <a:pt x="115637" y="236774"/>
                      </a:cubicBezTo>
                      <a:cubicBezTo>
                        <a:pt x="110880" y="248630"/>
                        <a:pt x="104964" y="263391"/>
                        <a:pt x="88771" y="270575"/>
                      </a:cubicBezTo>
                      <a:cubicBezTo>
                        <a:pt x="84639" y="272401"/>
                        <a:pt x="79821" y="270653"/>
                        <a:pt x="77858" y="266589"/>
                      </a:cubicBezTo>
                      <a:lnTo>
                        <a:pt x="74644" y="259997"/>
                      </a:lnTo>
                      <a:lnTo>
                        <a:pt x="67409" y="261231"/>
                      </a:lnTo>
                      <a:cubicBezTo>
                        <a:pt x="67177" y="261266"/>
                        <a:pt x="66937" y="261300"/>
                        <a:pt x="66706" y="261317"/>
                      </a:cubicBezTo>
                      <a:cubicBezTo>
                        <a:pt x="59222" y="261951"/>
                        <a:pt x="49192" y="255676"/>
                        <a:pt x="42522" y="250661"/>
                      </a:cubicBezTo>
                      <a:lnTo>
                        <a:pt x="33324" y="251673"/>
                      </a:lnTo>
                      <a:cubicBezTo>
                        <a:pt x="31515" y="251870"/>
                        <a:pt x="29698" y="251476"/>
                        <a:pt x="28130" y="250533"/>
                      </a:cubicBezTo>
                      <a:cubicBezTo>
                        <a:pt x="12536" y="241240"/>
                        <a:pt x="3621" y="230739"/>
                        <a:pt x="869" y="218438"/>
                      </a:cubicBezTo>
                      <a:close/>
                      <a:moveTo>
                        <a:pt x="71841" y="146660"/>
                      </a:moveTo>
                      <a:cubicBezTo>
                        <a:pt x="75835" y="164525"/>
                        <a:pt x="58347" y="173029"/>
                        <a:pt x="44288" y="179852"/>
                      </a:cubicBezTo>
                      <a:cubicBezTo>
                        <a:pt x="34130" y="184790"/>
                        <a:pt x="23637" y="189891"/>
                        <a:pt x="20200" y="197092"/>
                      </a:cubicBezTo>
                      <a:cubicBezTo>
                        <a:pt x="17011" y="203770"/>
                        <a:pt x="16025" y="209565"/>
                        <a:pt x="17182" y="214794"/>
                      </a:cubicBezTo>
                      <a:cubicBezTo>
                        <a:pt x="18768" y="221832"/>
                        <a:pt x="24383" y="228373"/>
                        <a:pt x="34327" y="234734"/>
                      </a:cubicBezTo>
                      <a:lnTo>
                        <a:pt x="44022" y="233662"/>
                      </a:lnTo>
                      <a:cubicBezTo>
                        <a:pt x="46217" y="233431"/>
                        <a:pt x="48429" y="234065"/>
                        <a:pt x="50169" y="235454"/>
                      </a:cubicBezTo>
                      <a:cubicBezTo>
                        <a:pt x="55681" y="239860"/>
                        <a:pt x="62745" y="244112"/>
                        <a:pt x="65351" y="244609"/>
                      </a:cubicBezTo>
                      <a:lnTo>
                        <a:pt x="77978" y="242449"/>
                      </a:lnTo>
                      <a:cubicBezTo>
                        <a:pt x="81648" y="241831"/>
                        <a:pt x="85282" y="243692"/>
                        <a:pt x="86911" y="247035"/>
                      </a:cubicBezTo>
                      <a:lnTo>
                        <a:pt x="88728" y="250773"/>
                      </a:lnTo>
                      <a:cubicBezTo>
                        <a:pt x="93983" y="245749"/>
                        <a:pt x="96872" y="238548"/>
                        <a:pt x="100078" y="230550"/>
                      </a:cubicBezTo>
                      <a:cubicBezTo>
                        <a:pt x="105822" y="216217"/>
                        <a:pt x="112963" y="198369"/>
                        <a:pt x="137737" y="197032"/>
                      </a:cubicBezTo>
                      <a:cubicBezTo>
                        <a:pt x="139461" y="196946"/>
                        <a:pt x="141106" y="197383"/>
                        <a:pt x="142495" y="198223"/>
                      </a:cubicBezTo>
                      <a:cubicBezTo>
                        <a:pt x="144321" y="198403"/>
                        <a:pt x="147956" y="198489"/>
                        <a:pt x="151051" y="198369"/>
                      </a:cubicBezTo>
                      <a:cubicBezTo>
                        <a:pt x="154737" y="198232"/>
                        <a:pt x="158063" y="200529"/>
                        <a:pt x="159254" y="204010"/>
                      </a:cubicBezTo>
                      <a:lnTo>
                        <a:pt x="162383" y="213080"/>
                      </a:lnTo>
                      <a:cubicBezTo>
                        <a:pt x="175276" y="221438"/>
                        <a:pt x="183978" y="235368"/>
                        <a:pt x="188281" y="254570"/>
                      </a:cubicBezTo>
                      <a:cubicBezTo>
                        <a:pt x="191958" y="271013"/>
                        <a:pt x="191307" y="286820"/>
                        <a:pt x="190784" y="293421"/>
                      </a:cubicBezTo>
                      <a:lnTo>
                        <a:pt x="197273" y="303211"/>
                      </a:lnTo>
                      <a:cubicBezTo>
                        <a:pt x="209901" y="298753"/>
                        <a:pt x="209686" y="292632"/>
                        <a:pt x="207929" y="284737"/>
                      </a:cubicBezTo>
                      <a:cubicBezTo>
                        <a:pt x="206720" y="279371"/>
                        <a:pt x="204311" y="273181"/>
                        <a:pt x="201748" y="266649"/>
                      </a:cubicBezTo>
                      <a:cubicBezTo>
                        <a:pt x="198696" y="258848"/>
                        <a:pt x="195542" y="250773"/>
                        <a:pt x="193647" y="242286"/>
                      </a:cubicBezTo>
                      <a:cubicBezTo>
                        <a:pt x="190964" y="230302"/>
                        <a:pt x="191452" y="219955"/>
                        <a:pt x="195165" y="210654"/>
                      </a:cubicBezTo>
                      <a:cubicBezTo>
                        <a:pt x="195216" y="210534"/>
                        <a:pt x="195267" y="210422"/>
                        <a:pt x="195327" y="210294"/>
                      </a:cubicBezTo>
                      <a:lnTo>
                        <a:pt x="200385" y="199149"/>
                      </a:lnTo>
                      <a:cubicBezTo>
                        <a:pt x="201620" y="196466"/>
                        <a:pt x="204174" y="194614"/>
                        <a:pt x="207115" y="194306"/>
                      </a:cubicBezTo>
                      <a:lnTo>
                        <a:pt x="211864" y="193800"/>
                      </a:lnTo>
                      <a:lnTo>
                        <a:pt x="210655" y="190439"/>
                      </a:lnTo>
                      <a:cubicBezTo>
                        <a:pt x="209875" y="188296"/>
                        <a:pt x="210012" y="185922"/>
                        <a:pt x="211032" y="183873"/>
                      </a:cubicBezTo>
                      <a:lnTo>
                        <a:pt x="215970" y="173980"/>
                      </a:lnTo>
                      <a:cubicBezTo>
                        <a:pt x="216373" y="173175"/>
                        <a:pt x="216887" y="172455"/>
                        <a:pt x="217530" y="171820"/>
                      </a:cubicBezTo>
                      <a:cubicBezTo>
                        <a:pt x="239218" y="150020"/>
                        <a:pt x="259690" y="157290"/>
                        <a:pt x="276132" y="163110"/>
                      </a:cubicBezTo>
                      <a:cubicBezTo>
                        <a:pt x="286410" y="166754"/>
                        <a:pt x="296191" y="170226"/>
                        <a:pt x="306753" y="167997"/>
                      </a:cubicBezTo>
                      <a:lnTo>
                        <a:pt x="307533" y="163093"/>
                      </a:lnTo>
                      <a:cubicBezTo>
                        <a:pt x="307996" y="160161"/>
                        <a:pt x="309967" y="157701"/>
                        <a:pt x="312711" y="156612"/>
                      </a:cubicBezTo>
                      <a:lnTo>
                        <a:pt x="313534" y="156295"/>
                      </a:lnTo>
                      <a:cubicBezTo>
                        <a:pt x="312136" y="151958"/>
                        <a:pt x="311939" y="147346"/>
                        <a:pt x="311845" y="143068"/>
                      </a:cubicBezTo>
                      <a:cubicBezTo>
                        <a:pt x="311811" y="141894"/>
                        <a:pt x="311776" y="140693"/>
                        <a:pt x="311716" y="139459"/>
                      </a:cubicBezTo>
                      <a:lnTo>
                        <a:pt x="307704" y="134770"/>
                      </a:lnTo>
                      <a:cubicBezTo>
                        <a:pt x="306530" y="133390"/>
                        <a:pt x="305827" y="131666"/>
                        <a:pt x="305716" y="129866"/>
                      </a:cubicBezTo>
                      <a:lnTo>
                        <a:pt x="305510" y="126574"/>
                      </a:lnTo>
                      <a:cubicBezTo>
                        <a:pt x="294417" y="124165"/>
                        <a:pt x="278412" y="127663"/>
                        <a:pt x="262853" y="131067"/>
                      </a:cubicBezTo>
                      <a:cubicBezTo>
                        <a:pt x="235712" y="137016"/>
                        <a:pt x="204946" y="143754"/>
                        <a:pt x="195482" y="116356"/>
                      </a:cubicBezTo>
                      <a:cubicBezTo>
                        <a:pt x="194710" y="114093"/>
                        <a:pt x="194924" y="111615"/>
                        <a:pt x="196099" y="109524"/>
                      </a:cubicBezTo>
                      <a:cubicBezTo>
                        <a:pt x="197265" y="107449"/>
                        <a:pt x="199262" y="105958"/>
                        <a:pt x="201611" y="105443"/>
                      </a:cubicBezTo>
                      <a:cubicBezTo>
                        <a:pt x="217273" y="102023"/>
                        <a:pt x="232241" y="93947"/>
                        <a:pt x="241842" y="83978"/>
                      </a:cubicBezTo>
                      <a:lnTo>
                        <a:pt x="240127" y="79452"/>
                      </a:lnTo>
                      <a:cubicBezTo>
                        <a:pt x="239201" y="76991"/>
                        <a:pt x="239476" y="74248"/>
                        <a:pt x="240890" y="72019"/>
                      </a:cubicBezTo>
                      <a:lnTo>
                        <a:pt x="243951" y="67193"/>
                      </a:lnTo>
                      <a:cubicBezTo>
                        <a:pt x="241833" y="63558"/>
                        <a:pt x="237701" y="62589"/>
                        <a:pt x="229172" y="61286"/>
                      </a:cubicBezTo>
                      <a:cubicBezTo>
                        <a:pt x="227620" y="61055"/>
                        <a:pt x="226043" y="60815"/>
                        <a:pt x="224440" y="60523"/>
                      </a:cubicBezTo>
                      <a:lnTo>
                        <a:pt x="214152" y="64004"/>
                      </a:lnTo>
                      <a:cubicBezTo>
                        <a:pt x="210329" y="65298"/>
                        <a:pt x="206112" y="63687"/>
                        <a:pt x="204148" y="60163"/>
                      </a:cubicBezTo>
                      <a:lnTo>
                        <a:pt x="201448" y="55294"/>
                      </a:lnTo>
                      <a:cubicBezTo>
                        <a:pt x="199117" y="57257"/>
                        <a:pt x="195490" y="59477"/>
                        <a:pt x="189267" y="59400"/>
                      </a:cubicBezTo>
                      <a:cubicBezTo>
                        <a:pt x="186909" y="59366"/>
                        <a:pt x="184680" y="58346"/>
                        <a:pt x="183112" y="56588"/>
                      </a:cubicBezTo>
                      <a:cubicBezTo>
                        <a:pt x="181534" y="54831"/>
                        <a:pt x="180797" y="52482"/>
                        <a:pt x="181054" y="50142"/>
                      </a:cubicBezTo>
                      <a:cubicBezTo>
                        <a:pt x="181620" y="44887"/>
                        <a:pt x="183411" y="40704"/>
                        <a:pt x="184989" y="37018"/>
                      </a:cubicBezTo>
                      <a:cubicBezTo>
                        <a:pt x="185315" y="36246"/>
                        <a:pt x="185623" y="35526"/>
                        <a:pt x="185906" y="34806"/>
                      </a:cubicBezTo>
                      <a:lnTo>
                        <a:pt x="184603" y="34334"/>
                      </a:lnTo>
                      <a:cubicBezTo>
                        <a:pt x="182126" y="33443"/>
                        <a:pt x="180214" y="31420"/>
                        <a:pt x="179434" y="28908"/>
                      </a:cubicBezTo>
                      <a:lnTo>
                        <a:pt x="177608" y="22916"/>
                      </a:lnTo>
                      <a:lnTo>
                        <a:pt x="172027" y="24862"/>
                      </a:lnTo>
                      <a:cubicBezTo>
                        <a:pt x="169233" y="25830"/>
                        <a:pt x="166129" y="25256"/>
                        <a:pt x="163884" y="23336"/>
                      </a:cubicBezTo>
                      <a:lnTo>
                        <a:pt x="158363" y="18655"/>
                      </a:lnTo>
                      <a:cubicBezTo>
                        <a:pt x="149121" y="23619"/>
                        <a:pt x="149962" y="34523"/>
                        <a:pt x="153725" y="54428"/>
                      </a:cubicBezTo>
                      <a:cubicBezTo>
                        <a:pt x="154582" y="58946"/>
                        <a:pt x="155465" y="63618"/>
                        <a:pt x="155971" y="67990"/>
                      </a:cubicBezTo>
                      <a:cubicBezTo>
                        <a:pt x="156460" y="72208"/>
                        <a:pt x="153691" y="76125"/>
                        <a:pt x="149559" y="77103"/>
                      </a:cubicBezTo>
                      <a:cubicBezTo>
                        <a:pt x="145427" y="78063"/>
                        <a:pt x="141209" y="75782"/>
                        <a:pt x="139786" y="71779"/>
                      </a:cubicBezTo>
                      <a:cubicBezTo>
                        <a:pt x="123730" y="27022"/>
                        <a:pt x="113357" y="18569"/>
                        <a:pt x="110588" y="17035"/>
                      </a:cubicBezTo>
                      <a:lnTo>
                        <a:pt x="95578" y="34600"/>
                      </a:lnTo>
                      <a:cubicBezTo>
                        <a:pt x="95175" y="35080"/>
                        <a:pt x="94720" y="35492"/>
                        <a:pt x="94223" y="35860"/>
                      </a:cubicBezTo>
                      <a:lnTo>
                        <a:pt x="78304" y="47767"/>
                      </a:lnTo>
                      <a:cubicBezTo>
                        <a:pt x="86105" y="56846"/>
                        <a:pt x="98861" y="73099"/>
                        <a:pt x="103070" y="86849"/>
                      </a:cubicBezTo>
                      <a:cubicBezTo>
                        <a:pt x="103756" y="89044"/>
                        <a:pt x="103490" y="91401"/>
                        <a:pt x="102367" y="93399"/>
                      </a:cubicBezTo>
                      <a:cubicBezTo>
                        <a:pt x="101244" y="95388"/>
                        <a:pt x="99367" y="96828"/>
                        <a:pt x="97155" y="97411"/>
                      </a:cubicBezTo>
                      <a:cubicBezTo>
                        <a:pt x="96178" y="97659"/>
                        <a:pt x="87511" y="99280"/>
                        <a:pt x="80379" y="99417"/>
                      </a:cubicBezTo>
                      <a:lnTo>
                        <a:pt x="78681" y="132430"/>
                      </a:lnTo>
                      <a:cubicBezTo>
                        <a:pt x="78587" y="134264"/>
                        <a:pt x="77884" y="136030"/>
                        <a:pt x="76684" y="137427"/>
                      </a:cubicBezTo>
                      <a:lnTo>
                        <a:pt x="71086" y="144002"/>
                      </a:lnTo>
                      <a:cubicBezTo>
                        <a:pt x="71386" y="144885"/>
                        <a:pt x="71635" y="145768"/>
                        <a:pt x="71841" y="14666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0" name="Google Shape;550;p19"/>
              <p:cNvGrpSpPr/>
              <p:nvPr/>
            </p:nvGrpSpPr>
            <p:grpSpPr>
              <a:xfrm>
                <a:off x="7361038" y="4344505"/>
                <a:ext cx="69559" cy="71334"/>
                <a:chOff x="7361038" y="4344505"/>
                <a:chExt cx="69559" cy="71334"/>
              </a:xfrm>
            </p:grpSpPr>
            <p:sp>
              <p:nvSpPr>
                <p:cNvPr id="551" name="Google Shape;551;p19"/>
                <p:cNvSpPr/>
                <p:nvPr/>
              </p:nvSpPr>
              <p:spPr>
                <a:xfrm>
                  <a:off x="7369410" y="4352908"/>
                  <a:ext cx="52813" cy="54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13" h="54594" extrusionOk="0">
                      <a:moveTo>
                        <a:pt x="41842" y="17395"/>
                      </a:moveTo>
                      <a:lnTo>
                        <a:pt x="52584" y="20704"/>
                      </a:lnTo>
                      <a:cubicBezTo>
                        <a:pt x="55344" y="39246"/>
                        <a:pt x="32584" y="56966"/>
                        <a:pt x="17239" y="54334"/>
                      </a:cubicBezTo>
                      <a:cubicBezTo>
                        <a:pt x="-15353" y="48744"/>
                        <a:pt x="1509" y="-20804"/>
                        <a:pt x="40762" y="6208"/>
                      </a:cubicBezTo>
                      <a:lnTo>
                        <a:pt x="41842" y="1739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19"/>
                <p:cNvSpPr/>
                <p:nvPr/>
              </p:nvSpPr>
              <p:spPr>
                <a:xfrm>
                  <a:off x="7361038" y="4344505"/>
                  <a:ext cx="69559" cy="71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59" h="71334" extrusionOk="0">
                      <a:moveTo>
                        <a:pt x="991" y="47803"/>
                      </a:moveTo>
                      <a:cubicBezTo>
                        <a:pt x="-2627" y="31644"/>
                        <a:pt x="3931" y="13188"/>
                        <a:pt x="16241" y="4864"/>
                      </a:cubicBezTo>
                      <a:cubicBezTo>
                        <a:pt x="22559" y="594"/>
                        <a:pt x="35838" y="-4695"/>
                        <a:pt x="53875" y="7701"/>
                      </a:cubicBezTo>
                      <a:cubicBezTo>
                        <a:pt x="55915" y="9098"/>
                        <a:pt x="57227" y="11344"/>
                        <a:pt x="57458" y="13805"/>
                      </a:cubicBezTo>
                      <a:lnTo>
                        <a:pt x="58007" y="19428"/>
                      </a:lnTo>
                      <a:lnTo>
                        <a:pt x="63425" y="21100"/>
                      </a:lnTo>
                      <a:cubicBezTo>
                        <a:pt x="66502" y="22052"/>
                        <a:pt x="68757" y="24683"/>
                        <a:pt x="69237" y="27847"/>
                      </a:cubicBezTo>
                      <a:cubicBezTo>
                        <a:pt x="70823" y="38408"/>
                        <a:pt x="66511" y="49561"/>
                        <a:pt x="57432" y="58433"/>
                      </a:cubicBezTo>
                      <a:cubicBezTo>
                        <a:pt x="47805" y="67863"/>
                        <a:pt x="34758" y="72766"/>
                        <a:pt x="24214" y="70966"/>
                      </a:cubicBezTo>
                      <a:cubicBezTo>
                        <a:pt x="12281" y="68934"/>
                        <a:pt x="3828" y="60490"/>
                        <a:pt x="991" y="47803"/>
                      </a:cubicBezTo>
                      <a:close/>
                      <a:moveTo>
                        <a:pt x="41204" y="19514"/>
                      </a:moveTo>
                      <a:cubicBezTo>
                        <a:pt x="35066" y="16128"/>
                        <a:pt x="29837" y="15871"/>
                        <a:pt x="25611" y="18717"/>
                      </a:cubicBezTo>
                      <a:cubicBezTo>
                        <a:pt x="19028" y="23174"/>
                        <a:pt x="15221" y="34816"/>
                        <a:pt x="17313" y="44143"/>
                      </a:cubicBezTo>
                      <a:cubicBezTo>
                        <a:pt x="18650" y="50118"/>
                        <a:pt x="21925" y="53607"/>
                        <a:pt x="27034" y="54490"/>
                      </a:cubicBezTo>
                      <a:cubicBezTo>
                        <a:pt x="32212" y="55381"/>
                        <a:pt x="40073" y="52004"/>
                        <a:pt x="45722" y="46492"/>
                      </a:cubicBezTo>
                      <a:cubicBezTo>
                        <a:pt x="49340" y="42960"/>
                        <a:pt x="51654" y="39042"/>
                        <a:pt x="52486" y="35245"/>
                      </a:cubicBezTo>
                      <a:lnTo>
                        <a:pt x="47745" y="33779"/>
                      </a:lnTo>
                      <a:cubicBezTo>
                        <a:pt x="44522" y="32793"/>
                        <a:pt x="42207" y="29947"/>
                        <a:pt x="41882" y="26578"/>
                      </a:cubicBezTo>
                      <a:lnTo>
                        <a:pt x="41204" y="1951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3" name="Google Shape;553;p19"/>
              <p:cNvGrpSpPr/>
              <p:nvPr/>
            </p:nvGrpSpPr>
            <p:grpSpPr>
              <a:xfrm>
                <a:off x="7399250" y="4238755"/>
                <a:ext cx="70006" cy="72985"/>
                <a:chOff x="7399250" y="4238755"/>
                <a:chExt cx="70006" cy="72985"/>
              </a:xfrm>
            </p:grpSpPr>
            <p:sp>
              <p:nvSpPr>
                <p:cNvPr id="554" name="Google Shape;554;p19"/>
                <p:cNvSpPr/>
                <p:nvPr/>
              </p:nvSpPr>
              <p:spPr>
                <a:xfrm>
                  <a:off x="7407609" y="4247115"/>
                  <a:ext cx="53275" cy="56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75" h="56254" extrusionOk="0">
                      <a:moveTo>
                        <a:pt x="7030" y="33314"/>
                      </a:moveTo>
                      <a:lnTo>
                        <a:pt x="0" y="23979"/>
                      </a:lnTo>
                      <a:cubicBezTo>
                        <a:pt x="489" y="-8468"/>
                        <a:pt x="54564" y="-10071"/>
                        <a:pt x="53252" y="32063"/>
                      </a:cubicBezTo>
                      <a:lnTo>
                        <a:pt x="47217" y="43396"/>
                      </a:lnTo>
                      <a:lnTo>
                        <a:pt x="47251" y="56254"/>
                      </a:lnTo>
                      <a:cubicBezTo>
                        <a:pt x="29687" y="55714"/>
                        <a:pt x="16408" y="48410"/>
                        <a:pt x="1560" y="43627"/>
                      </a:cubicBezTo>
                      <a:lnTo>
                        <a:pt x="7030" y="3331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19"/>
                <p:cNvSpPr/>
                <p:nvPr/>
              </p:nvSpPr>
              <p:spPr>
                <a:xfrm>
                  <a:off x="7399250" y="4238755"/>
                  <a:ext cx="70006" cy="72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06" h="72985" extrusionOk="0">
                      <a:moveTo>
                        <a:pt x="1741" y="53821"/>
                      </a:moveTo>
                      <a:cubicBezTo>
                        <a:pt x="1313" y="51884"/>
                        <a:pt x="1570" y="49844"/>
                        <a:pt x="2513" y="48061"/>
                      </a:cubicBezTo>
                      <a:lnTo>
                        <a:pt x="5505" y="42454"/>
                      </a:lnTo>
                      <a:lnTo>
                        <a:pt x="1681" y="37362"/>
                      </a:lnTo>
                      <a:cubicBezTo>
                        <a:pt x="567" y="35888"/>
                        <a:pt x="-25" y="34062"/>
                        <a:pt x="1" y="32202"/>
                      </a:cubicBezTo>
                      <a:cubicBezTo>
                        <a:pt x="258" y="15159"/>
                        <a:pt x="12620" y="1984"/>
                        <a:pt x="30065" y="192"/>
                      </a:cubicBezTo>
                      <a:cubicBezTo>
                        <a:pt x="45366" y="-1394"/>
                        <a:pt x="64055" y="6758"/>
                        <a:pt x="68881" y="28344"/>
                      </a:cubicBezTo>
                      <a:cubicBezTo>
                        <a:pt x="69747" y="32184"/>
                        <a:pt x="70115" y="36342"/>
                        <a:pt x="69978" y="40680"/>
                      </a:cubicBezTo>
                      <a:cubicBezTo>
                        <a:pt x="69935" y="41966"/>
                        <a:pt x="69609" y="43217"/>
                        <a:pt x="69010" y="44349"/>
                      </a:cubicBezTo>
                      <a:lnTo>
                        <a:pt x="63952" y="53847"/>
                      </a:lnTo>
                      <a:lnTo>
                        <a:pt x="63969" y="64623"/>
                      </a:lnTo>
                      <a:cubicBezTo>
                        <a:pt x="63969" y="66886"/>
                        <a:pt x="63069" y="69063"/>
                        <a:pt x="61431" y="70632"/>
                      </a:cubicBezTo>
                      <a:cubicBezTo>
                        <a:pt x="59803" y="72209"/>
                        <a:pt x="57608" y="73058"/>
                        <a:pt x="55345" y="72981"/>
                      </a:cubicBezTo>
                      <a:cubicBezTo>
                        <a:pt x="41158" y="72544"/>
                        <a:pt x="29808" y="68240"/>
                        <a:pt x="18809" y="64083"/>
                      </a:cubicBezTo>
                      <a:cubicBezTo>
                        <a:pt x="14883" y="62591"/>
                        <a:pt x="11179" y="61185"/>
                        <a:pt x="7347" y="59959"/>
                      </a:cubicBezTo>
                      <a:cubicBezTo>
                        <a:pt x="4990" y="59196"/>
                        <a:pt x="3087" y="57439"/>
                        <a:pt x="2170" y="55150"/>
                      </a:cubicBezTo>
                      <a:cubicBezTo>
                        <a:pt x="1981" y="54713"/>
                        <a:pt x="1844" y="54276"/>
                        <a:pt x="1741" y="53821"/>
                      </a:cubicBezTo>
                      <a:close/>
                      <a:moveTo>
                        <a:pt x="52550" y="32004"/>
                      </a:moveTo>
                      <a:cubicBezTo>
                        <a:pt x="49927" y="20312"/>
                        <a:pt x="40223" y="15965"/>
                        <a:pt x="31762" y="16831"/>
                      </a:cubicBezTo>
                      <a:cubicBezTo>
                        <a:pt x="25530" y="17465"/>
                        <a:pt x="18295" y="21289"/>
                        <a:pt x="16949" y="29827"/>
                      </a:cubicBezTo>
                      <a:lnTo>
                        <a:pt x="22075" y="36642"/>
                      </a:lnTo>
                      <a:cubicBezTo>
                        <a:pt x="24038" y="39239"/>
                        <a:pt x="24304" y="42720"/>
                        <a:pt x="22778" y="45600"/>
                      </a:cubicBezTo>
                      <a:lnTo>
                        <a:pt x="21861" y="47341"/>
                      </a:lnTo>
                      <a:cubicBezTo>
                        <a:pt x="22821" y="47709"/>
                        <a:pt x="23790" y="48069"/>
                        <a:pt x="24741" y="48429"/>
                      </a:cubicBezTo>
                      <a:cubicBezTo>
                        <a:pt x="32233" y="51275"/>
                        <a:pt x="39409" y="53984"/>
                        <a:pt x="47227" y="55364"/>
                      </a:cubicBezTo>
                      <a:lnTo>
                        <a:pt x="47227" y="51790"/>
                      </a:lnTo>
                      <a:cubicBezTo>
                        <a:pt x="47210" y="50409"/>
                        <a:pt x="47561" y="49064"/>
                        <a:pt x="48195" y="47846"/>
                      </a:cubicBezTo>
                      <a:lnTo>
                        <a:pt x="53271" y="38305"/>
                      </a:lnTo>
                      <a:cubicBezTo>
                        <a:pt x="53219" y="36059"/>
                        <a:pt x="52988" y="33950"/>
                        <a:pt x="52550" y="3200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56" name="Google Shape;556;p19"/>
              <p:cNvSpPr/>
              <p:nvPr/>
            </p:nvSpPr>
            <p:spPr>
              <a:xfrm>
                <a:off x="7435893" y="4454494"/>
                <a:ext cx="71234" cy="164858"/>
              </a:xfrm>
              <a:custGeom>
                <a:avLst/>
                <a:gdLst/>
                <a:ahLst/>
                <a:cxnLst/>
                <a:rect l="l" t="t" r="r" b="b"/>
                <a:pathLst>
                  <a:path w="71234" h="164858" extrusionOk="0">
                    <a:moveTo>
                      <a:pt x="1489" y="121240"/>
                    </a:moveTo>
                    <a:cubicBezTo>
                      <a:pt x="1000" y="119045"/>
                      <a:pt x="623" y="116834"/>
                      <a:pt x="383" y="114596"/>
                    </a:cubicBezTo>
                    <a:cubicBezTo>
                      <a:pt x="-3749" y="77057"/>
                      <a:pt x="26384" y="40007"/>
                      <a:pt x="50592" y="10235"/>
                    </a:cubicBezTo>
                    <a:cubicBezTo>
                      <a:pt x="52572" y="7808"/>
                      <a:pt x="54493" y="5434"/>
                      <a:pt x="56353" y="3119"/>
                    </a:cubicBezTo>
                    <a:cubicBezTo>
                      <a:pt x="59250" y="-481"/>
                      <a:pt x="64522" y="-1047"/>
                      <a:pt x="68114" y="1851"/>
                    </a:cubicBezTo>
                    <a:cubicBezTo>
                      <a:pt x="71724" y="4748"/>
                      <a:pt x="72280" y="10020"/>
                      <a:pt x="69374" y="13621"/>
                    </a:cubicBezTo>
                    <a:cubicBezTo>
                      <a:pt x="67506" y="15952"/>
                      <a:pt x="65559" y="18344"/>
                      <a:pt x="63562" y="20788"/>
                    </a:cubicBezTo>
                    <a:cubicBezTo>
                      <a:pt x="41325" y="48142"/>
                      <a:pt x="13636" y="82184"/>
                      <a:pt x="16996" y="112779"/>
                    </a:cubicBezTo>
                    <a:cubicBezTo>
                      <a:pt x="18514" y="126538"/>
                      <a:pt x="26169" y="138693"/>
                      <a:pt x="40391" y="149923"/>
                    </a:cubicBezTo>
                    <a:cubicBezTo>
                      <a:pt x="44017" y="152795"/>
                      <a:pt x="44626" y="158050"/>
                      <a:pt x="41771" y="161685"/>
                    </a:cubicBezTo>
                    <a:cubicBezTo>
                      <a:pt x="38899" y="165303"/>
                      <a:pt x="33644" y="165920"/>
                      <a:pt x="30018" y="163056"/>
                    </a:cubicBezTo>
                    <a:cubicBezTo>
                      <a:pt x="14545" y="150798"/>
                      <a:pt x="4961" y="136765"/>
                      <a:pt x="1489" y="1212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9"/>
              <p:cNvSpPr/>
              <p:nvPr/>
            </p:nvSpPr>
            <p:spPr>
              <a:xfrm>
                <a:off x="6485476" y="4774884"/>
                <a:ext cx="200007" cy="314946"/>
              </a:xfrm>
              <a:custGeom>
                <a:avLst/>
                <a:gdLst/>
                <a:ahLst/>
                <a:cxnLst/>
                <a:rect l="l" t="t" r="r" b="b"/>
                <a:pathLst>
                  <a:path w="200007" h="314946" extrusionOk="0">
                    <a:moveTo>
                      <a:pt x="204" y="308394"/>
                    </a:moveTo>
                    <a:cubicBezTo>
                      <a:pt x="-53" y="307237"/>
                      <a:pt x="-79" y="306028"/>
                      <a:pt x="195" y="304794"/>
                    </a:cubicBezTo>
                    <a:cubicBezTo>
                      <a:pt x="24575" y="192588"/>
                      <a:pt x="90618" y="85072"/>
                      <a:pt x="186167" y="2047"/>
                    </a:cubicBezTo>
                    <a:cubicBezTo>
                      <a:pt x="189647" y="-979"/>
                      <a:pt x="194928" y="-610"/>
                      <a:pt x="197963" y="2887"/>
                    </a:cubicBezTo>
                    <a:cubicBezTo>
                      <a:pt x="200980" y="6368"/>
                      <a:pt x="200620" y="11657"/>
                      <a:pt x="197131" y="14692"/>
                    </a:cubicBezTo>
                    <a:cubicBezTo>
                      <a:pt x="104291" y="95359"/>
                      <a:pt x="40160" y="199652"/>
                      <a:pt x="16543" y="308360"/>
                    </a:cubicBezTo>
                    <a:cubicBezTo>
                      <a:pt x="15557" y="312869"/>
                      <a:pt x="11108" y="315732"/>
                      <a:pt x="6590" y="314755"/>
                    </a:cubicBezTo>
                    <a:cubicBezTo>
                      <a:pt x="3298" y="314035"/>
                      <a:pt x="889" y="311472"/>
                      <a:pt x="204" y="3083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9"/>
              <p:cNvSpPr/>
              <p:nvPr/>
            </p:nvSpPr>
            <p:spPr>
              <a:xfrm>
                <a:off x="6668757" y="4695410"/>
                <a:ext cx="161115" cy="96194"/>
              </a:xfrm>
              <a:custGeom>
                <a:avLst/>
                <a:gdLst/>
                <a:ahLst/>
                <a:cxnLst/>
                <a:rect l="l" t="t" r="r" b="b"/>
                <a:pathLst>
                  <a:path w="161115" h="96194" extrusionOk="0">
                    <a:moveTo>
                      <a:pt x="211" y="89673"/>
                    </a:moveTo>
                    <a:cubicBezTo>
                      <a:pt x="-295" y="87470"/>
                      <a:pt x="100" y="85087"/>
                      <a:pt x="1480" y="83089"/>
                    </a:cubicBezTo>
                    <a:cubicBezTo>
                      <a:pt x="15950" y="62044"/>
                      <a:pt x="67968" y="38521"/>
                      <a:pt x="109768" y="19601"/>
                    </a:cubicBezTo>
                    <a:cubicBezTo>
                      <a:pt x="126253" y="12152"/>
                      <a:pt x="140492" y="5706"/>
                      <a:pt x="148618" y="1102"/>
                    </a:cubicBezTo>
                    <a:cubicBezTo>
                      <a:pt x="152639" y="-1195"/>
                      <a:pt x="157739" y="219"/>
                      <a:pt x="160020" y="4231"/>
                    </a:cubicBezTo>
                    <a:cubicBezTo>
                      <a:pt x="162309" y="8260"/>
                      <a:pt x="160894" y="13352"/>
                      <a:pt x="156874" y="15641"/>
                    </a:cubicBezTo>
                    <a:cubicBezTo>
                      <a:pt x="148087" y="20622"/>
                      <a:pt x="133522" y="27223"/>
                      <a:pt x="116660" y="34852"/>
                    </a:cubicBezTo>
                    <a:cubicBezTo>
                      <a:pt x="80998" y="50985"/>
                      <a:pt x="27103" y="75374"/>
                      <a:pt x="15265" y="92579"/>
                    </a:cubicBezTo>
                    <a:cubicBezTo>
                      <a:pt x="12650" y="96377"/>
                      <a:pt x="7429" y="97337"/>
                      <a:pt x="3632" y="94722"/>
                    </a:cubicBezTo>
                    <a:cubicBezTo>
                      <a:pt x="1814" y="93488"/>
                      <a:pt x="649" y="91645"/>
                      <a:pt x="211" y="8967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9"/>
              <p:cNvSpPr/>
              <p:nvPr/>
            </p:nvSpPr>
            <p:spPr>
              <a:xfrm>
                <a:off x="6813143" y="4445779"/>
                <a:ext cx="659528" cy="266362"/>
              </a:xfrm>
              <a:custGeom>
                <a:avLst/>
                <a:gdLst/>
                <a:ahLst/>
                <a:cxnLst/>
                <a:rect l="l" t="t" r="r" b="b"/>
                <a:pathLst>
                  <a:path w="659528" h="266362" extrusionOk="0">
                    <a:moveTo>
                      <a:pt x="204" y="259821"/>
                    </a:moveTo>
                    <a:cubicBezTo>
                      <a:pt x="-534" y="256546"/>
                      <a:pt x="752" y="253022"/>
                      <a:pt x="3710" y="251042"/>
                    </a:cubicBezTo>
                    <a:cubicBezTo>
                      <a:pt x="98136" y="187897"/>
                      <a:pt x="210796" y="158717"/>
                      <a:pt x="319744" y="130495"/>
                    </a:cubicBezTo>
                    <a:cubicBezTo>
                      <a:pt x="433346" y="101058"/>
                      <a:pt x="550815" y="70642"/>
                      <a:pt x="646262" y="1591"/>
                    </a:cubicBezTo>
                    <a:cubicBezTo>
                      <a:pt x="650008" y="-1118"/>
                      <a:pt x="655237" y="-286"/>
                      <a:pt x="657937" y="3468"/>
                    </a:cubicBezTo>
                    <a:cubicBezTo>
                      <a:pt x="660646" y="7223"/>
                      <a:pt x="659815" y="12444"/>
                      <a:pt x="656060" y="15144"/>
                    </a:cubicBezTo>
                    <a:cubicBezTo>
                      <a:pt x="558068" y="86047"/>
                      <a:pt x="439038" y="116865"/>
                      <a:pt x="323927" y="146689"/>
                    </a:cubicBezTo>
                    <a:cubicBezTo>
                      <a:pt x="216334" y="174567"/>
                      <a:pt x="105080" y="203379"/>
                      <a:pt x="13003" y="264947"/>
                    </a:cubicBezTo>
                    <a:cubicBezTo>
                      <a:pt x="9171" y="267518"/>
                      <a:pt x="3967" y="266490"/>
                      <a:pt x="1404" y="262649"/>
                    </a:cubicBezTo>
                    <a:cubicBezTo>
                      <a:pt x="821" y="261758"/>
                      <a:pt x="418" y="260806"/>
                      <a:pt x="204" y="25982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9"/>
              <p:cNvSpPr/>
              <p:nvPr/>
            </p:nvSpPr>
            <p:spPr>
              <a:xfrm>
                <a:off x="7402883" y="4331241"/>
                <a:ext cx="65185" cy="47426"/>
              </a:xfrm>
              <a:custGeom>
                <a:avLst/>
                <a:gdLst/>
                <a:ahLst/>
                <a:cxnLst/>
                <a:rect l="l" t="t" r="r" b="b"/>
                <a:pathLst>
                  <a:path w="65185" h="47426" extrusionOk="0">
                    <a:moveTo>
                      <a:pt x="208" y="40888"/>
                    </a:moveTo>
                    <a:cubicBezTo>
                      <a:pt x="-314" y="38599"/>
                      <a:pt x="140" y="36104"/>
                      <a:pt x="1649" y="34073"/>
                    </a:cubicBezTo>
                    <a:cubicBezTo>
                      <a:pt x="9433" y="23580"/>
                      <a:pt x="20551" y="18899"/>
                      <a:pt x="30384" y="14785"/>
                    </a:cubicBezTo>
                    <a:cubicBezTo>
                      <a:pt x="38211" y="11484"/>
                      <a:pt x="45600" y="8381"/>
                      <a:pt x="50563" y="2800"/>
                    </a:cubicBezTo>
                    <a:cubicBezTo>
                      <a:pt x="53641" y="-646"/>
                      <a:pt x="58921" y="-955"/>
                      <a:pt x="62385" y="2114"/>
                    </a:cubicBezTo>
                    <a:cubicBezTo>
                      <a:pt x="65831" y="5183"/>
                      <a:pt x="66140" y="10473"/>
                      <a:pt x="63071" y="13927"/>
                    </a:cubicBezTo>
                    <a:cubicBezTo>
                      <a:pt x="55587" y="22337"/>
                      <a:pt x="46080" y="26323"/>
                      <a:pt x="36864" y="30198"/>
                    </a:cubicBezTo>
                    <a:cubicBezTo>
                      <a:pt x="28275" y="33824"/>
                      <a:pt x="20139" y="37236"/>
                      <a:pt x="15090" y="44042"/>
                    </a:cubicBezTo>
                    <a:cubicBezTo>
                      <a:pt x="12339" y="47754"/>
                      <a:pt x="7092" y="48535"/>
                      <a:pt x="3389" y="45774"/>
                    </a:cubicBezTo>
                    <a:cubicBezTo>
                      <a:pt x="1692" y="44531"/>
                      <a:pt x="620" y="42774"/>
                      <a:pt x="208" y="4088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9"/>
              <p:cNvSpPr/>
              <p:nvPr/>
            </p:nvSpPr>
            <p:spPr>
              <a:xfrm>
                <a:off x="7107604" y="4029901"/>
                <a:ext cx="409348" cy="219808"/>
              </a:xfrm>
              <a:custGeom>
                <a:avLst/>
                <a:gdLst/>
                <a:ahLst/>
                <a:cxnLst/>
                <a:rect l="l" t="t" r="r" b="b"/>
                <a:pathLst>
                  <a:path w="409348" h="219808" extrusionOk="0">
                    <a:moveTo>
                      <a:pt x="2076" y="115777"/>
                    </a:moveTo>
                    <a:cubicBezTo>
                      <a:pt x="-2167" y="96814"/>
                      <a:pt x="87" y="77183"/>
                      <a:pt x="8900" y="58589"/>
                    </a:cubicBezTo>
                    <a:cubicBezTo>
                      <a:pt x="22719" y="29417"/>
                      <a:pt x="51162" y="6683"/>
                      <a:pt x="79632" y="2054"/>
                    </a:cubicBezTo>
                    <a:cubicBezTo>
                      <a:pt x="196218" y="-16917"/>
                      <a:pt x="306520" y="99583"/>
                      <a:pt x="387050" y="184657"/>
                    </a:cubicBezTo>
                    <a:cubicBezTo>
                      <a:pt x="393968" y="191961"/>
                      <a:pt x="400629" y="198990"/>
                      <a:pt x="407024" y="205651"/>
                    </a:cubicBezTo>
                    <a:cubicBezTo>
                      <a:pt x="410222" y="208985"/>
                      <a:pt x="410101" y="214275"/>
                      <a:pt x="406775" y="217481"/>
                    </a:cubicBezTo>
                    <a:cubicBezTo>
                      <a:pt x="403441" y="220678"/>
                      <a:pt x="398151" y="220567"/>
                      <a:pt x="394954" y="217241"/>
                    </a:cubicBezTo>
                    <a:cubicBezTo>
                      <a:pt x="388525" y="210563"/>
                      <a:pt x="381847" y="203499"/>
                      <a:pt x="374903" y="196161"/>
                    </a:cubicBezTo>
                    <a:cubicBezTo>
                      <a:pt x="296936" y="113805"/>
                      <a:pt x="190157" y="1017"/>
                      <a:pt x="82315" y="18564"/>
                    </a:cubicBezTo>
                    <a:cubicBezTo>
                      <a:pt x="59383" y="22302"/>
                      <a:pt x="35406" y="41702"/>
                      <a:pt x="24013" y="65747"/>
                    </a:cubicBezTo>
                    <a:cubicBezTo>
                      <a:pt x="16538" y="81521"/>
                      <a:pt x="10975" y="106098"/>
                      <a:pt x="26928" y="133659"/>
                    </a:cubicBezTo>
                    <a:cubicBezTo>
                      <a:pt x="29242" y="137662"/>
                      <a:pt x="27871" y="142789"/>
                      <a:pt x="23876" y="145095"/>
                    </a:cubicBezTo>
                    <a:cubicBezTo>
                      <a:pt x="19873" y="147400"/>
                      <a:pt x="14755" y="146046"/>
                      <a:pt x="12449" y="142043"/>
                    </a:cubicBezTo>
                    <a:cubicBezTo>
                      <a:pt x="7545" y="133556"/>
                      <a:pt x="4082" y="124735"/>
                      <a:pt x="2076" y="11577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9"/>
              <p:cNvSpPr/>
              <p:nvPr/>
            </p:nvSpPr>
            <p:spPr>
              <a:xfrm>
                <a:off x="7397646" y="3839778"/>
                <a:ext cx="135217" cy="391323"/>
              </a:xfrm>
              <a:custGeom>
                <a:avLst/>
                <a:gdLst/>
                <a:ahLst/>
                <a:cxnLst/>
                <a:rect l="l" t="t" r="r" b="b"/>
                <a:pathLst>
                  <a:path w="135217" h="391323" extrusionOk="0">
                    <a:moveTo>
                      <a:pt x="3217" y="92436"/>
                    </a:moveTo>
                    <a:cubicBezTo>
                      <a:pt x="-3916" y="60572"/>
                      <a:pt x="765" y="32514"/>
                      <a:pt x="17746" y="15352"/>
                    </a:cubicBezTo>
                    <a:cubicBezTo>
                      <a:pt x="39898" y="-7022"/>
                      <a:pt x="77986" y="-4854"/>
                      <a:pt x="122237" y="21293"/>
                    </a:cubicBezTo>
                    <a:cubicBezTo>
                      <a:pt x="126214" y="23641"/>
                      <a:pt x="127526" y="28776"/>
                      <a:pt x="125194" y="32762"/>
                    </a:cubicBezTo>
                    <a:cubicBezTo>
                      <a:pt x="122845" y="36732"/>
                      <a:pt x="117702" y="38052"/>
                      <a:pt x="113733" y="35703"/>
                    </a:cubicBezTo>
                    <a:cubicBezTo>
                      <a:pt x="76606" y="13766"/>
                      <a:pt x="45959" y="10628"/>
                      <a:pt x="29637" y="27122"/>
                    </a:cubicBezTo>
                    <a:cubicBezTo>
                      <a:pt x="9097" y="47867"/>
                      <a:pt x="13983" y="95719"/>
                      <a:pt x="41278" y="140870"/>
                    </a:cubicBezTo>
                    <a:cubicBezTo>
                      <a:pt x="83129" y="210136"/>
                      <a:pt x="106601" y="287614"/>
                      <a:pt x="125460" y="349868"/>
                    </a:cubicBezTo>
                    <a:cubicBezTo>
                      <a:pt x="128701" y="360549"/>
                      <a:pt x="131795" y="370776"/>
                      <a:pt x="134830" y="380437"/>
                    </a:cubicBezTo>
                    <a:cubicBezTo>
                      <a:pt x="136219" y="384861"/>
                      <a:pt x="133758" y="389550"/>
                      <a:pt x="129352" y="390939"/>
                    </a:cubicBezTo>
                    <a:cubicBezTo>
                      <a:pt x="124946" y="392319"/>
                      <a:pt x="120240" y="389867"/>
                      <a:pt x="118868" y="385461"/>
                    </a:cubicBezTo>
                    <a:cubicBezTo>
                      <a:pt x="115816" y="375731"/>
                      <a:pt x="112696" y="365453"/>
                      <a:pt x="109438" y="354711"/>
                    </a:cubicBezTo>
                    <a:cubicBezTo>
                      <a:pt x="90853" y="293358"/>
                      <a:pt x="67724" y="217003"/>
                      <a:pt x="26945" y="149529"/>
                    </a:cubicBezTo>
                    <a:cubicBezTo>
                      <a:pt x="15235" y="130138"/>
                      <a:pt x="7297" y="110661"/>
                      <a:pt x="3217" y="9243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9"/>
              <p:cNvSpPr/>
              <p:nvPr/>
            </p:nvSpPr>
            <p:spPr>
              <a:xfrm>
                <a:off x="7507258" y="3859575"/>
                <a:ext cx="312462" cy="196098"/>
              </a:xfrm>
              <a:custGeom>
                <a:avLst/>
                <a:gdLst/>
                <a:ahLst/>
                <a:cxnLst/>
                <a:rect l="l" t="t" r="r" b="b"/>
                <a:pathLst>
                  <a:path w="312462" h="196098" extrusionOk="0">
                    <a:moveTo>
                      <a:pt x="212" y="10549"/>
                    </a:moveTo>
                    <a:cubicBezTo>
                      <a:pt x="152" y="10292"/>
                      <a:pt x="118" y="10026"/>
                      <a:pt x="66" y="9751"/>
                    </a:cubicBezTo>
                    <a:cubicBezTo>
                      <a:pt x="-508" y="5182"/>
                      <a:pt x="2732" y="982"/>
                      <a:pt x="7318" y="407"/>
                    </a:cubicBezTo>
                    <a:cubicBezTo>
                      <a:pt x="23932" y="-1701"/>
                      <a:pt x="41342" y="4831"/>
                      <a:pt x="54047" y="9597"/>
                    </a:cubicBezTo>
                    <a:cubicBezTo>
                      <a:pt x="59062" y="11475"/>
                      <a:pt x="63802" y="13249"/>
                      <a:pt x="66872" y="13866"/>
                    </a:cubicBezTo>
                    <a:cubicBezTo>
                      <a:pt x="89923" y="18461"/>
                      <a:pt x="107977" y="14338"/>
                      <a:pt x="125439" y="10334"/>
                    </a:cubicBezTo>
                    <a:cubicBezTo>
                      <a:pt x="145713" y="5705"/>
                      <a:pt x="164873" y="1325"/>
                      <a:pt x="186844" y="12178"/>
                    </a:cubicBezTo>
                    <a:cubicBezTo>
                      <a:pt x="217911" y="27514"/>
                      <a:pt x="221057" y="54406"/>
                      <a:pt x="224092" y="80406"/>
                    </a:cubicBezTo>
                    <a:cubicBezTo>
                      <a:pt x="226183" y="98357"/>
                      <a:pt x="228360" y="116925"/>
                      <a:pt x="239359" y="133693"/>
                    </a:cubicBezTo>
                    <a:cubicBezTo>
                      <a:pt x="247708" y="146431"/>
                      <a:pt x="259170" y="152655"/>
                      <a:pt x="276512" y="162085"/>
                    </a:cubicBezTo>
                    <a:cubicBezTo>
                      <a:pt x="285736" y="167091"/>
                      <a:pt x="296221" y="172775"/>
                      <a:pt x="308591" y="180670"/>
                    </a:cubicBezTo>
                    <a:cubicBezTo>
                      <a:pt x="312491" y="183165"/>
                      <a:pt x="313631" y="188334"/>
                      <a:pt x="311153" y="192226"/>
                    </a:cubicBezTo>
                    <a:cubicBezTo>
                      <a:pt x="308676" y="196126"/>
                      <a:pt x="303507" y="197266"/>
                      <a:pt x="299598" y="194789"/>
                    </a:cubicBezTo>
                    <a:cubicBezTo>
                      <a:pt x="287708" y="187202"/>
                      <a:pt x="277515" y="181664"/>
                      <a:pt x="268531" y="176778"/>
                    </a:cubicBezTo>
                    <a:cubicBezTo>
                      <a:pt x="249655" y="166542"/>
                      <a:pt x="236024" y="159127"/>
                      <a:pt x="225360" y="142865"/>
                    </a:cubicBezTo>
                    <a:cubicBezTo>
                      <a:pt x="212193" y="122806"/>
                      <a:pt x="209689" y="101306"/>
                      <a:pt x="207478" y="82352"/>
                    </a:cubicBezTo>
                    <a:cubicBezTo>
                      <a:pt x="204606" y="57860"/>
                      <a:pt x="202352" y="38495"/>
                      <a:pt x="179437" y="27188"/>
                    </a:cubicBezTo>
                    <a:cubicBezTo>
                      <a:pt x="162798" y="18976"/>
                      <a:pt x="147959" y="22353"/>
                      <a:pt x="129177" y="26656"/>
                    </a:cubicBezTo>
                    <a:cubicBezTo>
                      <a:pt x="110883" y="30823"/>
                      <a:pt x="90155" y="35563"/>
                      <a:pt x="63614" y="30274"/>
                    </a:cubicBezTo>
                    <a:cubicBezTo>
                      <a:pt x="59208" y="29391"/>
                      <a:pt x="54107" y="27479"/>
                      <a:pt x="48175" y="25259"/>
                    </a:cubicBezTo>
                    <a:cubicBezTo>
                      <a:pt x="36482" y="20861"/>
                      <a:pt x="21926" y="15409"/>
                      <a:pt x="9427" y="16995"/>
                    </a:cubicBezTo>
                    <a:cubicBezTo>
                      <a:pt x="5116" y="17552"/>
                      <a:pt x="1146" y="14706"/>
                      <a:pt x="212" y="1054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9"/>
              <p:cNvSpPr/>
              <p:nvPr/>
            </p:nvSpPr>
            <p:spPr>
              <a:xfrm>
                <a:off x="7622460" y="4037648"/>
                <a:ext cx="278911" cy="238997"/>
              </a:xfrm>
              <a:custGeom>
                <a:avLst/>
                <a:gdLst/>
                <a:ahLst/>
                <a:cxnLst/>
                <a:rect l="l" t="t" r="r" b="b"/>
                <a:pathLst>
                  <a:path w="278911" h="238997" extrusionOk="0">
                    <a:moveTo>
                      <a:pt x="199" y="232442"/>
                    </a:moveTo>
                    <a:cubicBezTo>
                      <a:pt x="-161" y="230831"/>
                      <a:pt x="-42" y="229091"/>
                      <a:pt x="636" y="227445"/>
                    </a:cubicBezTo>
                    <a:cubicBezTo>
                      <a:pt x="5676" y="215212"/>
                      <a:pt x="12466" y="207762"/>
                      <a:pt x="25719" y="199961"/>
                    </a:cubicBezTo>
                    <a:cubicBezTo>
                      <a:pt x="47339" y="187240"/>
                      <a:pt x="78800" y="179704"/>
                      <a:pt x="112113" y="171715"/>
                    </a:cubicBezTo>
                    <a:cubicBezTo>
                      <a:pt x="160967" y="159996"/>
                      <a:pt x="216363" y="146717"/>
                      <a:pt x="243409" y="114656"/>
                    </a:cubicBezTo>
                    <a:cubicBezTo>
                      <a:pt x="262611" y="91888"/>
                      <a:pt x="267669" y="62527"/>
                      <a:pt x="256028" y="41584"/>
                    </a:cubicBezTo>
                    <a:cubicBezTo>
                      <a:pt x="245123" y="22005"/>
                      <a:pt x="221103" y="13381"/>
                      <a:pt x="190122" y="17933"/>
                    </a:cubicBezTo>
                    <a:cubicBezTo>
                      <a:pt x="185562" y="18602"/>
                      <a:pt x="181310" y="15438"/>
                      <a:pt x="180632" y="10869"/>
                    </a:cubicBezTo>
                    <a:cubicBezTo>
                      <a:pt x="179964" y="6300"/>
                      <a:pt x="183119" y="2056"/>
                      <a:pt x="187688" y="1379"/>
                    </a:cubicBezTo>
                    <a:cubicBezTo>
                      <a:pt x="225929" y="-4236"/>
                      <a:pt x="256165" y="7457"/>
                      <a:pt x="270653" y="33449"/>
                    </a:cubicBezTo>
                    <a:cubicBezTo>
                      <a:pt x="285654" y="60427"/>
                      <a:pt x="279859" y="97400"/>
                      <a:pt x="256199" y="125440"/>
                    </a:cubicBezTo>
                    <a:cubicBezTo>
                      <a:pt x="225621" y="161702"/>
                      <a:pt x="167388" y="175667"/>
                      <a:pt x="116004" y="187994"/>
                    </a:cubicBezTo>
                    <a:cubicBezTo>
                      <a:pt x="83961" y="195683"/>
                      <a:pt x="53683" y="202936"/>
                      <a:pt x="34206" y="214389"/>
                    </a:cubicBezTo>
                    <a:cubicBezTo>
                      <a:pt x="22881" y="221058"/>
                      <a:pt x="19350" y="225970"/>
                      <a:pt x="16118" y="233805"/>
                    </a:cubicBezTo>
                    <a:cubicBezTo>
                      <a:pt x="14360" y="238092"/>
                      <a:pt x="9474" y="240123"/>
                      <a:pt x="5205" y="238366"/>
                    </a:cubicBezTo>
                    <a:cubicBezTo>
                      <a:pt x="2565" y="237286"/>
                      <a:pt x="782" y="235023"/>
                      <a:pt x="199" y="23244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9"/>
              <p:cNvSpPr/>
              <p:nvPr/>
            </p:nvSpPr>
            <p:spPr>
              <a:xfrm>
                <a:off x="7658942" y="4270790"/>
                <a:ext cx="324544" cy="152813"/>
              </a:xfrm>
              <a:custGeom>
                <a:avLst/>
                <a:gdLst/>
                <a:ahLst/>
                <a:cxnLst/>
                <a:rect l="l" t="t" r="r" b="b"/>
                <a:pathLst>
                  <a:path w="324544" h="152813" extrusionOk="0">
                    <a:moveTo>
                      <a:pt x="201" y="19711"/>
                    </a:moveTo>
                    <a:cubicBezTo>
                      <a:pt x="-742" y="15494"/>
                      <a:pt x="1710" y="11182"/>
                      <a:pt x="5910" y="9896"/>
                    </a:cubicBezTo>
                    <a:cubicBezTo>
                      <a:pt x="112535" y="-22723"/>
                      <a:pt x="271109" y="26398"/>
                      <a:pt x="323779" y="140952"/>
                    </a:cubicBezTo>
                    <a:cubicBezTo>
                      <a:pt x="325708" y="145153"/>
                      <a:pt x="323864" y="150116"/>
                      <a:pt x="319673" y="152045"/>
                    </a:cubicBezTo>
                    <a:cubicBezTo>
                      <a:pt x="315472" y="153974"/>
                      <a:pt x="310508" y="152148"/>
                      <a:pt x="308571" y="147939"/>
                    </a:cubicBezTo>
                    <a:cubicBezTo>
                      <a:pt x="259399" y="40980"/>
                      <a:pt x="110812" y="-4712"/>
                      <a:pt x="10822" y="25892"/>
                    </a:cubicBezTo>
                    <a:cubicBezTo>
                      <a:pt x="6399" y="27238"/>
                      <a:pt x="1727" y="24752"/>
                      <a:pt x="373" y="20337"/>
                    </a:cubicBezTo>
                    <a:cubicBezTo>
                      <a:pt x="295" y="20132"/>
                      <a:pt x="252" y="19934"/>
                      <a:pt x="201" y="1971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9"/>
              <p:cNvSpPr/>
              <p:nvPr/>
            </p:nvSpPr>
            <p:spPr>
              <a:xfrm>
                <a:off x="7726789" y="4368205"/>
                <a:ext cx="244906" cy="244383"/>
              </a:xfrm>
              <a:custGeom>
                <a:avLst/>
                <a:gdLst/>
                <a:ahLst/>
                <a:cxnLst/>
                <a:rect l="l" t="t" r="r" b="b"/>
                <a:pathLst>
                  <a:path w="244906" h="244383" extrusionOk="0">
                    <a:moveTo>
                      <a:pt x="197" y="10198"/>
                    </a:moveTo>
                    <a:cubicBezTo>
                      <a:pt x="-171" y="8510"/>
                      <a:pt x="-34" y="6718"/>
                      <a:pt x="703" y="5012"/>
                    </a:cubicBezTo>
                    <a:cubicBezTo>
                      <a:pt x="2563" y="777"/>
                      <a:pt x="7501" y="-1152"/>
                      <a:pt x="11727" y="709"/>
                    </a:cubicBezTo>
                    <a:cubicBezTo>
                      <a:pt x="100221" y="39525"/>
                      <a:pt x="210815" y="128927"/>
                      <a:pt x="244496" y="233452"/>
                    </a:cubicBezTo>
                    <a:cubicBezTo>
                      <a:pt x="245928" y="237850"/>
                      <a:pt x="243493" y="242565"/>
                      <a:pt x="239095" y="243979"/>
                    </a:cubicBezTo>
                    <a:cubicBezTo>
                      <a:pt x="234698" y="245393"/>
                      <a:pt x="229983" y="242976"/>
                      <a:pt x="228560" y="238587"/>
                    </a:cubicBezTo>
                    <a:cubicBezTo>
                      <a:pt x="196473" y="138966"/>
                      <a:pt x="90165" y="53387"/>
                      <a:pt x="4998" y="16019"/>
                    </a:cubicBezTo>
                    <a:cubicBezTo>
                      <a:pt x="2460" y="14922"/>
                      <a:pt x="763" y="12702"/>
                      <a:pt x="197" y="1019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9"/>
              <p:cNvSpPr/>
              <p:nvPr/>
            </p:nvSpPr>
            <p:spPr>
              <a:xfrm>
                <a:off x="7954959" y="4406882"/>
                <a:ext cx="51885" cy="205711"/>
              </a:xfrm>
              <a:custGeom>
                <a:avLst/>
                <a:gdLst/>
                <a:ahLst/>
                <a:cxnLst/>
                <a:rect l="l" t="t" r="r" b="b"/>
                <a:pathLst>
                  <a:path w="51885" h="205711" extrusionOk="0">
                    <a:moveTo>
                      <a:pt x="202" y="199182"/>
                    </a:moveTo>
                    <a:cubicBezTo>
                      <a:pt x="-398" y="196490"/>
                      <a:pt x="339" y="193558"/>
                      <a:pt x="2431" y="191458"/>
                    </a:cubicBezTo>
                    <a:cubicBezTo>
                      <a:pt x="44625" y="148921"/>
                      <a:pt x="43664" y="56329"/>
                      <a:pt x="13318" y="13184"/>
                    </a:cubicBezTo>
                    <a:cubicBezTo>
                      <a:pt x="10660" y="9404"/>
                      <a:pt x="11560" y="4183"/>
                      <a:pt x="15350" y="1534"/>
                    </a:cubicBezTo>
                    <a:cubicBezTo>
                      <a:pt x="19121" y="-1140"/>
                      <a:pt x="24351" y="-223"/>
                      <a:pt x="26991" y="3549"/>
                    </a:cubicBezTo>
                    <a:cubicBezTo>
                      <a:pt x="61624" y="52780"/>
                      <a:pt x="62558" y="154587"/>
                      <a:pt x="14295" y="203237"/>
                    </a:cubicBezTo>
                    <a:cubicBezTo>
                      <a:pt x="11046" y="206520"/>
                      <a:pt x="5740" y="206537"/>
                      <a:pt x="2465" y="203288"/>
                    </a:cubicBezTo>
                    <a:cubicBezTo>
                      <a:pt x="1291" y="202105"/>
                      <a:pt x="536" y="200682"/>
                      <a:pt x="202" y="19918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9"/>
              <p:cNvSpPr/>
              <p:nvPr/>
            </p:nvSpPr>
            <p:spPr>
              <a:xfrm>
                <a:off x="7598446" y="4038933"/>
                <a:ext cx="221284" cy="208073"/>
              </a:xfrm>
              <a:custGeom>
                <a:avLst/>
                <a:gdLst/>
                <a:ahLst/>
                <a:cxnLst/>
                <a:rect l="l" t="t" r="r" b="b"/>
                <a:pathLst>
                  <a:path w="221284" h="208073" extrusionOk="0">
                    <a:moveTo>
                      <a:pt x="201" y="201540"/>
                    </a:moveTo>
                    <a:cubicBezTo>
                      <a:pt x="-322" y="199199"/>
                      <a:pt x="167" y="196653"/>
                      <a:pt x="1753" y="194596"/>
                    </a:cubicBezTo>
                    <a:cubicBezTo>
                      <a:pt x="45996" y="137323"/>
                      <a:pt x="115587" y="54950"/>
                      <a:pt x="208736" y="1123"/>
                    </a:cubicBezTo>
                    <a:cubicBezTo>
                      <a:pt x="212748" y="-1191"/>
                      <a:pt x="217849" y="189"/>
                      <a:pt x="220163" y="4184"/>
                    </a:cubicBezTo>
                    <a:cubicBezTo>
                      <a:pt x="222469" y="8187"/>
                      <a:pt x="221106" y="13296"/>
                      <a:pt x="217111" y="15602"/>
                    </a:cubicBezTo>
                    <a:cubicBezTo>
                      <a:pt x="147220" y="56004"/>
                      <a:pt x="84880" y="114357"/>
                      <a:pt x="14997" y="204814"/>
                    </a:cubicBezTo>
                    <a:cubicBezTo>
                      <a:pt x="12168" y="208483"/>
                      <a:pt x="6922" y="209152"/>
                      <a:pt x="3261" y="206323"/>
                    </a:cubicBezTo>
                    <a:cubicBezTo>
                      <a:pt x="1642" y="205089"/>
                      <a:pt x="621" y="203383"/>
                      <a:pt x="201" y="20154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9"/>
              <p:cNvSpPr/>
              <p:nvPr/>
            </p:nvSpPr>
            <p:spPr>
              <a:xfrm>
                <a:off x="7725068" y="4332971"/>
                <a:ext cx="258415" cy="90635"/>
              </a:xfrm>
              <a:custGeom>
                <a:avLst/>
                <a:gdLst/>
                <a:ahLst/>
                <a:cxnLst/>
                <a:rect l="l" t="t" r="r" b="b"/>
                <a:pathLst>
                  <a:path w="258415" h="90635" extrusionOk="0">
                    <a:moveTo>
                      <a:pt x="195" y="10371"/>
                    </a:moveTo>
                    <a:cubicBezTo>
                      <a:pt x="92" y="9882"/>
                      <a:pt x="15" y="9385"/>
                      <a:pt x="6" y="8854"/>
                    </a:cubicBezTo>
                    <a:cubicBezTo>
                      <a:pt x="-174" y="4242"/>
                      <a:pt x="3427" y="358"/>
                      <a:pt x="8048" y="178"/>
                    </a:cubicBezTo>
                    <a:cubicBezTo>
                      <a:pt x="90670" y="-2951"/>
                      <a:pt x="191354" y="35600"/>
                      <a:pt x="254490" y="75179"/>
                    </a:cubicBezTo>
                    <a:cubicBezTo>
                      <a:pt x="258407" y="77622"/>
                      <a:pt x="259590" y="82800"/>
                      <a:pt x="257139" y="86709"/>
                    </a:cubicBezTo>
                    <a:cubicBezTo>
                      <a:pt x="254678" y="90627"/>
                      <a:pt x="249518" y="91810"/>
                      <a:pt x="245600" y="89358"/>
                    </a:cubicBezTo>
                    <a:cubicBezTo>
                      <a:pt x="186613" y="52376"/>
                      <a:pt x="87317" y="13920"/>
                      <a:pt x="8682" y="16903"/>
                    </a:cubicBezTo>
                    <a:cubicBezTo>
                      <a:pt x="4576" y="17058"/>
                      <a:pt x="1061" y="14246"/>
                      <a:pt x="195" y="1037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9"/>
              <p:cNvSpPr/>
              <p:nvPr/>
            </p:nvSpPr>
            <p:spPr>
              <a:xfrm>
                <a:off x="7629518" y="4391410"/>
                <a:ext cx="342173" cy="231787"/>
              </a:xfrm>
              <a:custGeom>
                <a:avLst/>
                <a:gdLst/>
                <a:ahLst/>
                <a:cxnLst/>
                <a:rect l="l" t="t" r="r" b="b"/>
                <a:pathLst>
                  <a:path w="342173" h="231787" extrusionOk="0">
                    <a:moveTo>
                      <a:pt x="196" y="10199"/>
                    </a:moveTo>
                    <a:cubicBezTo>
                      <a:pt x="16" y="9376"/>
                      <a:pt x="-44" y="8528"/>
                      <a:pt x="33" y="7645"/>
                    </a:cubicBezTo>
                    <a:cubicBezTo>
                      <a:pt x="427" y="3050"/>
                      <a:pt x="4482" y="-371"/>
                      <a:pt x="9085" y="32"/>
                    </a:cubicBezTo>
                    <a:cubicBezTo>
                      <a:pt x="83400" y="6444"/>
                      <a:pt x="188585" y="43804"/>
                      <a:pt x="245866" y="102748"/>
                    </a:cubicBezTo>
                    <a:cubicBezTo>
                      <a:pt x="260628" y="117964"/>
                      <a:pt x="278279" y="138375"/>
                      <a:pt x="283671" y="161470"/>
                    </a:cubicBezTo>
                    <a:cubicBezTo>
                      <a:pt x="285180" y="167899"/>
                      <a:pt x="286217" y="174509"/>
                      <a:pt x="287220" y="180921"/>
                    </a:cubicBezTo>
                    <a:cubicBezTo>
                      <a:pt x="289518" y="195571"/>
                      <a:pt x="291892" y="210693"/>
                      <a:pt x="298965" y="214105"/>
                    </a:cubicBezTo>
                    <a:cubicBezTo>
                      <a:pt x="302822" y="215965"/>
                      <a:pt x="311292" y="215991"/>
                      <a:pt x="329663" y="205532"/>
                    </a:cubicBezTo>
                    <a:cubicBezTo>
                      <a:pt x="333683" y="203244"/>
                      <a:pt x="338784" y="204649"/>
                      <a:pt x="341081" y="208661"/>
                    </a:cubicBezTo>
                    <a:cubicBezTo>
                      <a:pt x="343362" y="212682"/>
                      <a:pt x="341956" y="217782"/>
                      <a:pt x="337944" y="220071"/>
                    </a:cubicBezTo>
                    <a:cubicBezTo>
                      <a:pt x="317576" y="231670"/>
                      <a:pt x="302874" y="234559"/>
                      <a:pt x="291695" y="229175"/>
                    </a:cubicBezTo>
                    <a:cubicBezTo>
                      <a:pt x="276719" y="221966"/>
                      <a:pt x="273658" y="202420"/>
                      <a:pt x="270693" y="183518"/>
                    </a:cubicBezTo>
                    <a:cubicBezTo>
                      <a:pt x="269741" y="177406"/>
                      <a:pt x="268729" y="171062"/>
                      <a:pt x="267375" y="165284"/>
                    </a:cubicBezTo>
                    <a:cubicBezTo>
                      <a:pt x="262909" y="146193"/>
                      <a:pt x="247118" y="128063"/>
                      <a:pt x="233857" y="114406"/>
                    </a:cubicBezTo>
                    <a:cubicBezTo>
                      <a:pt x="179429" y="58394"/>
                      <a:pt x="78866" y="22844"/>
                      <a:pt x="7637" y="16680"/>
                    </a:cubicBezTo>
                    <a:cubicBezTo>
                      <a:pt x="3925" y="16380"/>
                      <a:pt x="976" y="13663"/>
                      <a:pt x="196" y="1019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9"/>
              <p:cNvSpPr/>
              <p:nvPr/>
            </p:nvSpPr>
            <p:spPr>
              <a:xfrm>
                <a:off x="7507271" y="3859915"/>
                <a:ext cx="90271" cy="377591"/>
              </a:xfrm>
              <a:custGeom>
                <a:avLst/>
                <a:gdLst/>
                <a:ahLst/>
                <a:cxnLst/>
                <a:rect l="l" t="t" r="r" b="b"/>
                <a:pathLst>
                  <a:path w="90271" h="377591" extrusionOk="0">
                    <a:moveTo>
                      <a:pt x="73219" y="371050"/>
                    </a:moveTo>
                    <a:cubicBezTo>
                      <a:pt x="73065" y="370348"/>
                      <a:pt x="72997" y="369610"/>
                      <a:pt x="73031" y="368847"/>
                    </a:cubicBezTo>
                    <a:cubicBezTo>
                      <a:pt x="78372" y="250950"/>
                      <a:pt x="40549" y="134527"/>
                      <a:pt x="3979" y="21935"/>
                    </a:cubicBezTo>
                    <a:lnTo>
                      <a:pt x="413" y="10954"/>
                    </a:lnTo>
                    <a:cubicBezTo>
                      <a:pt x="-1019" y="6548"/>
                      <a:pt x="1390" y="1841"/>
                      <a:pt x="5788" y="410"/>
                    </a:cubicBezTo>
                    <a:cubicBezTo>
                      <a:pt x="10186" y="-1013"/>
                      <a:pt x="14901" y="1387"/>
                      <a:pt x="16324" y="5785"/>
                    </a:cubicBezTo>
                    <a:lnTo>
                      <a:pt x="19881" y="16766"/>
                    </a:lnTo>
                    <a:cubicBezTo>
                      <a:pt x="56923" y="130772"/>
                      <a:pt x="95216" y="248661"/>
                      <a:pt x="89747" y="369610"/>
                    </a:cubicBezTo>
                    <a:cubicBezTo>
                      <a:pt x="89533" y="374214"/>
                      <a:pt x="85632" y="377797"/>
                      <a:pt x="81003" y="377583"/>
                    </a:cubicBezTo>
                    <a:cubicBezTo>
                      <a:pt x="77154" y="377411"/>
                      <a:pt x="74034" y="374651"/>
                      <a:pt x="73219" y="37105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19"/>
              <p:cNvSpPr/>
              <p:nvPr/>
            </p:nvSpPr>
            <p:spPr>
              <a:xfrm>
                <a:off x="7519923" y="4501100"/>
                <a:ext cx="96067" cy="276421"/>
              </a:xfrm>
              <a:custGeom>
                <a:avLst/>
                <a:gdLst/>
                <a:ahLst/>
                <a:cxnLst/>
                <a:rect l="l" t="t" r="r" b="b"/>
                <a:pathLst>
                  <a:path w="96067" h="276421" extrusionOk="0">
                    <a:moveTo>
                      <a:pt x="200" y="269864"/>
                    </a:moveTo>
                    <a:cubicBezTo>
                      <a:pt x="-237" y="267884"/>
                      <a:pt x="28" y="265724"/>
                      <a:pt x="1135" y="263838"/>
                    </a:cubicBezTo>
                    <a:cubicBezTo>
                      <a:pt x="37773" y="200950"/>
                      <a:pt x="77935" y="83232"/>
                      <a:pt x="79332" y="8206"/>
                    </a:cubicBezTo>
                    <a:cubicBezTo>
                      <a:pt x="79427" y="3585"/>
                      <a:pt x="83242" y="-92"/>
                      <a:pt x="87863" y="2"/>
                    </a:cubicBezTo>
                    <a:cubicBezTo>
                      <a:pt x="92466" y="88"/>
                      <a:pt x="96152" y="3894"/>
                      <a:pt x="96066" y="8523"/>
                    </a:cubicBezTo>
                    <a:cubicBezTo>
                      <a:pt x="94626" y="86147"/>
                      <a:pt x="53290" y="207568"/>
                      <a:pt x="15588" y="272264"/>
                    </a:cubicBezTo>
                    <a:cubicBezTo>
                      <a:pt x="13247" y="276268"/>
                      <a:pt x="8138" y="277605"/>
                      <a:pt x="4143" y="275282"/>
                    </a:cubicBezTo>
                    <a:cubicBezTo>
                      <a:pt x="2060" y="274056"/>
                      <a:pt x="697" y="272076"/>
                      <a:pt x="200" y="26986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19"/>
              <p:cNvSpPr/>
              <p:nvPr/>
            </p:nvSpPr>
            <p:spPr>
              <a:xfrm>
                <a:off x="7432947" y="4406376"/>
                <a:ext cx="268789" cy="376505"/>
              </a:xfrm>
              <a:custGeom>
                <a:avLst/>
                <a:gdLst/>
                <a:ahLst/>
                <a:cxnLst/>
                <a:rect l="l" t="t" r="r" b="b"/>
                <a:pathLst>
                  <a:path w="268789" h="376505" extrusionOk="0">
                    <a:moveTo>
                      <a:pt x="1931" y="333041"/>
                    </a:moveTo>
                    <a:cubicBezTo>
                      <a:pt x="-6359" y="296009"/>
                      <a:pt x="13864" y="244016"/>
                      <a:pt x="28043" y="207549"/>
                    </a:cubicBezTo>
                    <a:lnTo>
                      <a:pt x="30366" y="201582"/>
                    </a:lnTo>
                    <a:cubicBezTo>
                      <a:pt x="32029" y="197271"/>
                      <a:pt x="36881" y="195127"/>
                      <a:pt x="41193" y="196799"/>
                    </a:cubicBezTo>
                    <a:cubicBezTo>
                      <a:pt x="45497" y="198462"/>
                      <a:pt x="47640" y="203314"/>
                      <a:pt x="45985" y="207617"/>
                    </a:cubicBezTo>
                    <a:lnTo>
                      <a:pt x="43645" y="213610"/>
                    </a:lnTo>
                    <a:cubicBezTo>
                      <a:pt x="28892" y="251569"/>
                      <a:pt x="4177" y="315091"/>
                      <a:pt x="24271" y="343534"/>
                    </a:cubicBezTo>
                    <a:cubicBezTo>
                      <a:pt x="32312" y="354936"/>
                      <a:pt x="47897" y="360379"/>
                      <a:pt x="70563" y="359711"/>
                    </a:cubicBezTo>
                    <a:cubicBezTo>
                      <a:pt x="80712" y="359411"/>
                      <a:pt x="95260" y="354833"/>
                      <a:pt x="112653" y="346475"/>
                    </a:cubicBezTo>
                    <a:cubicBezTo>
                      <a:pt x="173990" y="316994"/>
                      <a:pt x="244404" y="228903"/>
                      <a:pt x="251468" y="144747"/>
                    </a:cubicBezTo>
                    <a:cubicBezTo>
                      <a:pt x="255823" y="92823"/>
                      <a:pt x="235437" y="49343"/>
                      <a:pt x="192515" y="18988"/>
                    </a:cubicBezTo>
                    <a:cubicBezTo>
                      <a:pt x="190620" y="17668"/>
                      <a:pt x="189532" y="15954"/>
                      <a:pt x="188811" y="14830"/>
                    </a:cubicBezTo>
                    <a:cubicBezTo>
                      <a:pt x="188666" y="14616"/>
                      <a:pt x="188529" y="14384"/>
                      <a:pt x="188357" y="14170"/>
                    </a:cubicBezTo>
                    <a:cubicBezTo>
                      <a:pt x="185074" y="10930"/>
                      <a:pt x="185125" y="5735"/>
                      <a:pt x="188374" y="2452"/>
                    </a:cubicBezTo>
                    <a:cubicBezTo>
                      <a:pt x="191623" y="-849"/>
                      <a:pt x="197007" y="-788"/>
                      <a:pt x="200290" y="2460"/>
                    </a:cubicBezTo>
                    <a:cubicBezTo>
                      <a:pt x="201516" y="3660"/>
                      <a:pt x="202305" y="4886"/>
                      <a:pt x="202879" y="5786"/>
                    </a:cubicBezTo>
                    <a:cubicBezTo>
                      <a:pt x="202905" y="5821"/>
                      <a:pt x="202930" y="5855"/>
                      <a:pt x="202948" y="5889"/>
                    </a:cubicBezTo>
                    <a:cubicBezTo>
                      <a:pt x="250456" y="39836"/>
                      <a:pt x="273002" y="88314"/>
                      <a:pt x="268141" y="146161"/>
                    </a:cubicBezTo>
                    <a:cubicBezTo>
                      <a:pt x="260357" y="238933"/>
                      <a:pt x="185134" y="330221"/>
                      <a:pt x="119906" y="361562"/>
                    </a:cubicBezTo>
                    <a:cubicBezTo>
                      <a:pt x="100137" y="371052"/>
                      <a:pt x="83704" y="376067"/>
                      <a:pt x="71068" y="376444"/>
                    </a:cubicBezTo>
                    <a:cubicBezTo>
                      <a:pt x="42419" y="377284"/>
                      <a:pt x="22077" y="369466"/>
                      <a:pt x="10589" y="353187"/>
                    </a:cubicBezTo>
                    <a:cubicBezTo>
                      <a:pt x="6371" y="347238"/>
                      <a:pt x="3585" y="340440"/>
                      <a:pt x="1931" y="33304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19"/>
              <p:cNvSpPr/>
              <p:nvPr/>
            </p:nvSpPr>
            <p:spPr>
              <a:xfrm>
                <a:off x="7462743" y="4410528"/>
                <a:ext cx="116350" cy="208815"/>
              </a:xfrm>
              <a:custGeom>
                <a:avLst/>
                <a:gdLst/>
                <a:ahLst/>
                <a:cxnLst/>
                <a:rect l="l" t="t" r="r" b="b"/>
                <a:pathLst>
                  <a:path w="116350" h="208815" extrusionOk="0">
                    <a:moveTo>
                      <a:pt x="202" y="202274"/>
                    </a:moveTo>
                    <a:cubicBezTo>
                      <a:pt x="-604" y="198682"/>
                      <a:pt x="1042" y="194867"/>
                      <a:pt x="4454" y="193058"/>
                    </a:cubicBezTo>
                    <a:cubicBezTo>
                      <a:pt x="68593" y="159052"/>
                      <a:pt x="85678" y="75641"/>
                      <a:pt x="99395" y="8613"/>
                    </a:cubicBezTo>
                    <a:lnTo>
                      <a:pt x="99789" y="6684"/>
                    </a:lnTo>
                    <a:cubicBezTo>
                      <a:pt x="100706" y="2166"/>
                      <a:pt x="105130" y="-749"/>
                      <a:pt x="109647" y="169"/>
                    </a:cubicBezTo>
                    <a:cubicBezTo>
                      <a:pt x="114174" y="1086"/>
                      <a:pt x="117105" y="5509"/>
                      <a:pt x="116180" y="10044"/>
                    </a:cubicBezTo>
                    <a:lnTo>
                      <a:pt x="115777" y="11956"/>
                    </a:lnTo>
                    <a:cubicBezTo>
                      <a:pt x="101349" y="82439"/>
                      <a:pt x="83398" y="170127"/>
                      <a:pt x="12281" y="207837"/>
                    </a:cubicBezTo>
                    <a:cubicBezTo>
                      <a:pt x="8200" y="210006"/>
                      <a:pt x="3142" y="208446"/>
                      <a:pt x="974" y="204374"/>
                    </a:cubicBezTo>
                    <a:cubicBezTo>
                      <a:pt x="622" y="203688"/>
                      <a:pt x="365" y="202986"/>
                      <a:pt x="202" y="20227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19"/>
              <p:cNvSpPr/>
              <p:nvPr/>
            </p:nvSpPr>
            <p:spPr>
              <a:xfrm>
                <a:off x="7118932" y="4159383"/>
                <a:ext cx="68553" cy="140298"/>
              </a:xfrm>
              <a:custGeom>
                <a:avLst/>
                <a:gdLst/>
                <a:ahLst/>
                <a:cxnLst/>
                <a:rect l="l" t="t" r="r" b="b"/>
                <a:pathLst>
                  <a:path w="68553" h="140298" extrusionOk="0">
                    <a:moveTo>
                      <a:pt x="204" y="10203"/>
                    </a:moveTo>
                    <a:cubicBezTo>
                      <a:pt x="-421" y="7425"/>
                      <a:pt x="393" y="4408"/>
                      <a:pt x="2596" y="2299"/>
                    </a:cubicBezTo>
                    <a:cubicBezTo>
                      <a:pt x="5948" y="-881"/>
                      <a:pt x="11246" y="-744"/>
                      <a:pt x="14426" y="2599"/>
                    </a:cubicBezTo>
                    <a:lnTo>
                      <a:pt x="19235" y="7623"/>
                    </a:lnTo>
                    <a:cubicBezTo>
                      <a:pt x="50302" y="40070"/>
                      <a:pt x="88973" y="80463"/>
                      <a:pt x="55883" y="136201"/>
                    </a:cubicBezTo>
                    <a:cubicBezTo>
                      <a:pt x="53525" y="140179"/>
                      <a:pt x="48399" y="141482"/>
                      <a:pt x="44413" y="139125"/>
                    </a:cubicBezTo>
                    <a:cubicBezTo>
                      <a:pt x="40444" y="136776"/>
                      <a:pt x="39141" y="131641"/>
                      <a:pt x="41498" y="127663"/>
                    </a:cubicBezTo>
                    <a:cubicBezTo>
                      <a:pt x="68081" y="82846"/>
                      <a:pt x="38480" y="51925"/>
                      <a:pt x="7139" y="19196"/>
                    </a:cubicBezTo>
                    <a:lnTo>
                      <a:pt x="2296" y="14138"/>
                    </a:lnTo>
                    <a:cubicBezTo>
                      <a:pt x="1216" y="12998"/>
                      <a:pt x="522" y="11626"/>
                      <a:pt x="204" y="1020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19"/>
              <p:cNvSpPr/>
              <p:nvPr/>
            </p:nvSpPr>
            <p:spPr>
              <a:xfrm>
                <a:off x="7159254" y="4262280"/>
                <a:ext cx="263756" cy="37403"/>
              </a:xfrm>
              <a:custGeom>
                <a:avLst/>
                <a:gdLst/>
                <a:ahLst/>
                <a:cxnLst/>
                <a:rect l="l" t="t" r="r" b="b"/>
                <a:pathLst>
                  <a:path w="263756" h="37403" extrusionOk="0">
                    <a:moveTo>
                      <a:pt x="207" y="30870"/>
                    </a:moveTo>
                    <a:cubicBezTo>
                      <a:pt x="121" y="30501"/>
                      <a:pt x="70" y="30107"/>
                      <a:pt x="27" y="29704"/>
                    </a:cubicBezTo>
                    <a:cubicBezTo>
                      <a:pt x="-341" y="25092"/>
                      <a:pt x="3087" y="21063"/>
                      <a:pt x="7691" y="20686"/>
                    </a:cubicBezTo>
                    <a:cubicBezTo>
                      <a:pt x="25187" y="19297"/>
                      <a:pt x="41801" y="15260"/>
                      <a:pt x="59383" y="10999"/>
                    </a:cubicBezTo>
                    <a:cubicBezTo>
                      <a:pt x="78329" y="6404"/>
                      <a:pt x="97917" y="1646"/>
                      <a:pt x="118602" y="515"/>
                    </a:cubicBezTo>
                    <a:cubicBezTo>
                      <a:pt x="155523" y="-1500"/>
                      <a:pt x="193166" y="2744"/>
                      <a:pt x="233036" y="7244"/>
                    </a:cubicBezTo>
                    <a:cubicBezTo>
                      <a:pt x="240691" y="8110"/>
                      <a:pt x="248424" y="8976"/>
                      <a:pt x="256277" y="9825"/>
                    </a:cubicBezTo>
                    <a:cubicBezTo>
                      <a:pt x="260871" y="10322"/>
                      <a:pt x="264197" y="14437"/>
                      <a:pt x="263709" y="19040"/>
                    </a:cubicBezTo>
                    <a:cubicBezTo>
                      <a:pt x="263211" y="23626"/>
                      <a:pt x="259088" y="26961"/>
                      <a:pt x="254502" y="26464"/>
                    </a:cubicBezTo>
                    <a:cubicBezTo>
                      <a:pt x="246615" y="25615"/>
                      <a:pt x="238840" y="24741"/>
                      <a:pt x="231159" y="23866"/>
                    </a:cubicBezTo>
                    <a:cubicBezTo>
                      <a:pt x="192017" y="19451"/>
                      <a:pt x="155026" y="15268"/>
                      <a:pt x="119519" y="17231"/>
                    </a:cubicBezTo>
                    <a:cubicBezTo>
                      <a:pt x="100368" y="18268"/>
                      <a:pt x="82375" y="22640"/>
                      <a:pt x="63327" y="27252"/>
                    </a:cubicBezTo>
                    <a:cubicBezTo>
                      <a:pt x="45881" y="31479"/>
                      <a:pt x="27845" y="35851"/>
                      <a:pt x="9045" y="37377"/>
                    </a:cubicBezTo>
                    <a:cubicBezTo>
                      <a:pt x="4828" y="37711"/>
                      <a:pt x="1090" y="34873"/>
                      <a:pt x="207" y="3087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19"/>
              <p:cNvSpPr/>
              <p:nvPr/>
            </p:nvSpPr>
            <p:spPr>
              <a:xfrm>
                <a:off x="7446461" y="4282164"/>
                <a:ext cx="63461" cy="36923"/>
              </a:xfrm>
              <a:custGeom>
                <a:avLst/>
                <a:gdLst/>
                <a:ahLst/>
                <a:cxnLst/>
                <a:rect l="l" t="t" r="r" b="b"/>
                <a:pathLst>
                  <a:path w="63461" h="36923" extrusionOk="0">
                    <a:moveTo>
                      <a:pt x="204" y="10189"/>
                    </a:moveTo>
                    <a:cubicBezTo>
                      <a:pt x="-224" y="8303"/>
                      <a:pt x="16" y="6280"/>
                      <a:pt x="984" y="4437"/>
                    </a:cubicBezTo>
                    <a:cubicBezTo>
                      <a:pt x="3162" y="356"/>
                      <a:pt x="8219" y="-1187"/>
                      <a:pt x="12300" y="982"/>
                    </a:cubicBezTo>
                    <a:cubicBezTo>
                      <a:pt x="18215" y="4137"/>
                      <a:pt x="24636" y="6348"/>
                      <a:pt x="31416" y="8697"/>
                    </a:cubicBezTo>
                    <a:cubicBezTo>
                      <a:pt x="40941" y="11998"/>
                      <a:pt x="50790" y="15410"/>
                      <a:pt x="59843" y="21667"/>
                    </a:cubicBezTo>
                    <a:cubicBezTo>
                      <a:pt x="63649" y="24299"/>
                      <a:pt x="64601" y="29511"/>
                      <a:pt x="61986" y="33300"/>
                    </a:cubicBezTo>
                    <a:cubicBezTo>
                      <a:pt x="59355" y="37106"/>
                      <a:pt x="54151" y="38075"/>
                      <a:pt x="50353" y="35435"/>
                    </a:cubicBezTo>
                    <a:cubicBezTo>
                      <a:pt x="43152" y="30471"/>
                      <a:pt x="34794" y="27574"/>
                      <a:pt x="25939" y="24513"/>
                    </a:cubicBezTo>
                    <a:cubicBezTo>
                      <a:pt x="18849" y="22053"/>
                      <a:pt x="11511" y="19524"/>
                      <a:pt x="4439" y="15752"/>
                    </a:cubicBezTo>
                    <a:cubicBezTo>
                      <a:pt x="2202" y="14552"/>
                      <a:pt x="710" y="12486"/>
                      <a:pt x="204" y="1018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19"/>
              <p:cNvSpPr/>
              <p:nvPr/>
            </p:nvSpPr>
            <p:spPr>
              <a:xfrm>
                <a:off x="7118927" y="4142957"/>
                <a:ext cx="386401" cy="125634"/>
              </a:xfrm>
              <a:custGeom>
                <a:avLst/>
                <a:gdLst/>
                <a:ahLst/>
                <a:cxnLst/>
                <a:rect l="l" t="t" r="r" b="b"/>
                <a:pathLst>
                  <a:path w="386401" h="125634" extrusionOk="0">
                    <a:moveTo>
                      <a:pt x="201" y="26612"/>
                    </a:moveTo>
                    <a:cubicBezTo>
                      <a:pt x="-674" y="22712"/>
                      <a:pt x="1367" y="18623"/>
                      <a:pt x="5198" y="17054"/>
                    </a:cubicBezTo>
                    <a:cubicBezTo>
                      <a:pt x="130092" y="-34209"/>
                      <a:pt x="261139" y="40783"/>
                      <a:pt x="366452" y="101022"/>
                    </a:cubicBezTo>
                    <a:cubicBezTo>
                      <a:pt x="371750" y="104056"/>
                      <a:pt x="376979" y="107048"/>
                      <a:pt x="382166" y="109997"/>
                    </a:cubicBezTo>
                    <a:cubicBezTo>
                      <a:pt x="386186" y="112286"/>
                      <a:pt x="387592" y="117387"/>
                      <a:pt x="385303" y="121399"/>
                    </a:cubicBezTo>
                    <a:cubicBezTo>
                      <a:pt x="383006" y="125419"/>
                      <a:pt x="377914" y="126825"/>
                      <a:pt x="373893" y="124536"/>
                    </a:cubicBezTo>
                    <a:cubicBezTo>
                      <a:pt x="368698" y="121579"/>
                      <a:pt x="363444" y="118578"/>
                      <a:pt x="358137" y="115535"/>
                    </a:cubicBezTo>
                    <a:cubicBezTo>
                      <a:pt x="250680" y="54053"/>
                      <a:pt x="128874" y="-15624"/>
                      <a:pt x="11551" y="32528"/>
                    </a:cubicBezTo>
                    <a:cubicBezTo>
                      <a:pt x="7273" y="34276"/>
                      <a:pt x="2387" y="32236"/>
                      <a:pt x="638" y="27967"/>
                    </a:cubicBezTo>
                    <a:cubicBezTo>
                      <a:pt x="450" y="27512"/>
                      <a:pt x="295" y="27058"/>
                      <a:pt x="201" y="2661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19"/>
              <p:cNvSpPr/>
              <p:nvPr/>
            </p:nvSpPr>
            <p:spPr>
              <a:xfrm>
                <a:off x="7146375" y="4282957"/>
                <a:ext cx="321693" cy="114799"/>
              </a:xfrm>
              <a:custGeom>
                <a:avLst/>
                <a:gdLst/>
                <a:ahLst/>
                <a:cxnLst/>
                <a:rect l="l" t="t" r="r" b="b"/>
                <a:pathLst>
                  <a:path w="321693" h="114799" extrusionOk="0">
                    <a:moveTo>
                      <a:pt x="1668" y="63489"/>
                    </a:moveTo>
                    <a:cubicBezTo>
                      <a:pt x="-2310" y="45709"/>
                      <a:pt x="425" y="24758"/>
                      <a:pt x="14261" y="3764"/>
                    </a:cubicBezTo>
                    <a:cubicBezTo>
                      <a:pt x="16807" y="-93"/>
                      <a:pt x="21993" y="-1157"/>
                      <a:pt x="25851" y="1372"/>
                    </a:cubicBezTo>
                    <a:cubicBezTo>
                      <a:pt x="29717" y="3918"/>
                      <a:pt x="30780" y="9105"/>
                      <a:pt x="28242" y="12962"/>
                    </a:cubicBezTo>
                    <a:cubicBezTo>
                      <a:pt x="9366" y="41637"/>
                      <a:pt x="16335" y="69652"/>
                      <a:pt x="31637" y="84706"/>
                    </a:cubicBezTo>
                    <a:cubicBezTo>
                      <a:pt x="45516" y="98387"/>
                      <a:pt x="70805" y="105871"/>
                      <a:pt x="100140" y="85914"/>
                    </a:cubicBezTo>
                    <a:cubicBezTo>
                      <a:pt x="154652" y="48813"/>
                      <a:pt x="262066" y="-411"/>
                      <a:pt x="318893" y="50416"/>
                    </a:cubicBezTo>
                    <a:cubicBezTo>
                      <a:pt x="322348" y="53493"/>
                      <a:pt x="322648" y="58774"/>
                      <a:pt x="319562" y="62220"/>
                    </a:cubicBezTo>
                    <a:cubicBezTo>
                      <a:pt x="316484" y="65666"/>
                      <a:pt x="311195" y="65975"/>
                      <a:pt x="307757" y="62889"/>
                    </a:cubicBezTo>
                    <a:cubicBezTo>
                      <a:pt x="264981" y="24630"/>
                      <a:pt x="175038" y="55190"/>
                      <a:pt x="109561" y="99742"/>
                    </a:cubicBezTo>
                    <a:cubicBezTo>
                      <a:pt x="78477" y="120890"/>
                      <a:pt x="43296" y="119673"/>
                      <a:pt x="19901" y="96647"/>
                    </a:cubicBezTo>
                    <a:cubicBezTo>
                      <a:pt x="11295" y="88160"/>
                      <a:pt x="4625" y="76699"/>
                      <a:pt x="1668" y="6348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19"/>
              <p:cNvSpPr/>
              <p:nvPr/>
            </p:nvSpPr>
            <p:spPr>
              <a:xfrm>
                <a:off x="7451328" y="4331234"/>
                <a:ext cx="46738" cy="21306"/>
              </a:xfrm>
              <a:custGeom>
                <a:avLst/>
                <a:gdLst/>
                <a:ahLst/>
                <a:cxnLst/>
                <a:rect l="l" t="t" r="r" b="b"/>
                <a:pathLst>
                  <a:path w="46738" h="21306" extrusionOk="0">
                    <a:moveTo>
                      <a:pt x="198" y="10205"/>
                    </a:moveTo>
                    <a:cubicBezTo>
                      <a:pt x="61" y="9640"/>
                      <a:pt x="0" y="9048"/>
                      <a:pt x="0" y="8439"/>
                    </a:cubicBezTo>
                    <a:cubicBezTo>
                      <a:pt x="-43" y="3827"/>
                      <a:pt x="3670" y="47"/>
                      <a:pt x="8299" y="4"/>
                    </a:cubicBezTo>
                    <a:cubicBezTo>
                      <a:pt x="20343" y="-90"/>
                      <a:pt x="31085" y="1555"/>
                      <a:pt x="41123" y="5036"/>
                    </a:cubicBezTo>
                    <a:cubicBezTo>
                      <a:pt x="45495" y="6553"/>
                      <a:pt x="47784" y="11311"/>
                      <a:pt x="46275" y="15683"/>
                    </a:cubicBezTo>
                    <a:cubicBezTo>
                      <a:pt x="44757" y="20055"/>
                      <a:pt x="40000" y="22353"/>
                      <a:pt x="35636" y="20844"/>
                    </a:cubicBezTo>
                    <a:cubicBezTo>
                      <a:pt x="27432" y="17989"/>
                      <a:pt x="18543" y="16660"/>
                      <a:pt x="8436" y="16738"/>
                    </a:cubicBezTo>
                    <a:cubicBezTo>
                      <a:pt x="4415" y="16763"/>
                      <a:pt x="1038" y="13969"/>
                      <a:pt x="198" y="1020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1" name="Google Shape;581;p19"/>
            <p:cNvGrpSpPr/>
            <p:nvPr/>
          </p:nvGrpSpPr>
          <p:grpSpPr>
            <a:xfrm>
              <a:off x="-1998948" y="-343038"/>
              <a:ext cx="8647077" cy="8315087"/>
              <a:chOff x="-1998948" y="-343038"/>
              <a:chExt cx="8647077" cy="8315087"/>
            </a:xfrm>
          </p:grpSpPr>
          <p:sp>
            <p:nvSpPr>
              <p:cNvPr id="582" name="Google Shape;582;p19"/>
              <p:cNvSpPr/>
              <p:nvPr/>
            </p:nvSpPr>
            <p:spPr>
              <a:xfrm rot="-2700000">
                <a:off x="2804991" y="4430870"/>
                <a:ext cx="3277633" cy="2791110"/>
              </a:xfrm>
              <a:custGeom>
                <a:avLst/>
                <a:gdLst/>
                <a:ahLst/>
                <a:cxnLst/>
                <a:rect l="l" t="t" r="r" b="b"/>
                <a:pathLst>
                  <a:path w="780349" h="664516" extrusionOk="0">
                    <a:moveTo>
                      <a:pt x="592569" y="592956"/>
                    </a:moveTo>
                    <a:cubicBezTo>
                      <a:pt x="579501" y="594766"/>
                      <a:pt x="564899" y="594194"/>
                      <a:pt x="553479" y="586917"/>
                    </a:cubicBezTo>
                    <a:cubicBezTo>
                      <a:pt x="542477" y="579907"/>
                      <a:pt x="534857" y="566238"/>
                      <a:pt x="540496" y="553475"/>
                    </a:cubicBezTo>
                    <a:cubicBezTo>
                      <a:pt x="545535" y="542093"/>
                      <a:pt x="558108" y="532768"/>
                      <a:pt x="567414" y="525005"/>
                    </a:cubicBezTo>
                    <a:cubicBezTo>
                      <a:pt x="579034" y="515299"/>
                      <a:pt x="591512" y="506583"/>
                      <a:pt x="604695" y="499144"/>
                    </a:cubicBezTo>
                    <a:cubicBezTo>
                      <a:pt x="640242" y="479066"/>
                      <a:pt x="687753" y="469398"/>
                      <a:pt x="721595" y="492439"/>
                    </a:cubicBezTo>
                    <a:cubicBezTo>
                      <a:pt x="718680" y="497382"/>
                      <a:pt x="715699" y="502202"/>
                      <a:pt x="712670" y="506793"/>
                    </a:cubicBezTo>
                    <a:cubicBezTo>
                      <a:pt x="685343" y="548236"/>
                      <a:pt x="643490" y="585908"/>
                      <a:pt x="592569" y="592956"/>
                    </a:cubicBezTo>
                    <a:moveTo>
                      <a:pt x="625869" y="388902"/>
                    </a:moveTo>
                    <a:cubicBezTo>
                      <a:pt x="583349" y="426469"/>
                      <a:pt x="533486" y="455825"/>
                      <a:pt x="480327" y="475560"/>
                    </a:cubicBezTo>
                    <a:cubicBezTo>
                      <a:pt x="468030" y="480123"/>
                      <a:pt x="455533" y="484181"/>
                      <a:pt x="442884" y="487705"/>
                    </a:cubicBezTo>
                    <a:cubicBezTo>
                      <a:pt x="428177" y="491801"/>
                      <a:pt x="411280" y="497458"/>
                      <a:pt x="396011" y="493458"/>
                    </a:cubicBezTo>
                    <a:cubicBezTo>
                      <a:pt x="370256" y="486705"/>
                      <a:pt x="364141" y="455567"/>
                      <a:pt x="370161" y="433146"/>
                    </a:cubicBezTo>
                    <a:cubicBezTo>
                      <a:pt x="377409" y="406199"/>
                      <a:pt x="396992" y="382996"/>
                      <a:pt x="416262" y="363527"/>
                    </a:cubicBezTo>
                    <a:cubicBezTo>
                      <a:pt x="434740" y="344868"/>
                      <a:pt x="455667" y="328980"/>
                      <a:pt x="478565" y="316121"/>
                    </a:cubicBezTo>
                    <a:cubicBezTo>
                      <a:pt x="524161" y="290528"/>
                      <a:pt x="577977" y="276307"/>
                      <a:pt x="630403" y="280079"/>
                    </a:cubicBezTo>
                    <a:cubicBezTo>
                      <a:pt x="653958" y="281784"/>
                      <a:pt x="679009" y="287889"/>
                      <a:pt x="700345" y="299548"/>
                    </a:cubicBezTo>
                    <a:cubicBezTo>
                      <a:pt x="681438" y="333505"/>
                      <a:pt x="654834" y="363318"/>
                      <a:pt x="625869" y="388902"/>
                    </a:cubicBezTo>
                    <a:moveTo>
                      <a:pt x="295475" y="293938"/>
                    </a:moveTo>
                    <a:cubicBezTo>
                      <a:pt x="287722" y="298214"/>
                      <a:pt x="274044" y="304663"/>
                      <a:pt x="265490" y="299157"/>
                    </a:cubicBezTo>
                    <a:cubicBezTo>
                      <a:pt x="254251" y="291918"/>
                      <a:pt x="262052" y="271392"/>
                      <a:pt x="265147" y="261877"/>
                    </a:cubicBezTo>
                    <a:cubicBezTo>
                      <a:pt x="272758" y="238521"/>
                      <a:pt x="284578" y="216652"/>
                      <a:pt x="299199" y="196935"/>
                    </a:cubicBezTo>
                    <a:cubicBezTo>
                      <a:pt x="327727" y="158464"/>
                      <a:pt x="366960" y="128803"/>
                      <a:pt x="409004" y="106371"/>
                    </a:cubicBezTo>
                    <a:cubicBezTo>
                      <a:pt x="407975" y="130470"/>
                      <a:pt x="402631" y="154368"/>
                      <a:pt x="394030" y="176866"/>
                    </a:cubicBezTo>
                    <a:cubicBezTo>
                      <a:pt x="375857" y="224348"/>
                      <a:pt x="340376" y="269154"/>
                      <a:pt x="295475" y="293938"/>
                    </a:cubicBezTo>
                    <a:moveTo>
                      <a:pt x="188824" y="116687"/>
                    </a:moveTo>
                    <a:cubicBezTo>
                      <a:pt x="178899" y="141728"/>
                      <a:pt x="155362" y="159711"/>
                      <a:pt x="129130" y="163331"/>
                    </a:cubicBezTo>
                    <a:cubicBezTo>
                      <a:pt x="134598" y="124545"/>
                      <a:pt x="156696" y="90246"/>
                      <a:pt x="187319" y="66271"/>
                    </a:cubicBezTo>
                    <a:cubicBezTo>
                      <a:pt x="194196" y="81997"/>
                      <a:pt x="195501" y="99847"/>
                      <a:pt x="188824" y="116687"/>
                    </a:cubicBezTo>
                    <a:moveTo>
                      <a:pt x="750122" y="489057"/>
                    </a:moveTo>
                    <a:cubicBezTo>
                      <a:pt x="777164" y="434298"/>
                      <a:pt x="791737" y="364537"/>
                      <a:pt x="750380" y="313054"/>
                    </a:cubicBezTo>
                    <a:cubicBezTo>
                      <a:pt x="744798" y="306101"/>
                      <a:pt x="738492" y="299996"/>
                      <a:pt x="731720" y="294509"/>
                    </a:cubicBezTo>
                    <a:cubicBezTo>
                      <a:pt x="746989" y="261705"/>
                      <a:pt x="755466" y="226091"/>
                      <a:pt x="752542" y="189401"/>
                    </a:cubicBezTo>
                    <a:cubicBezTo>
                      <a:pt x="747732" y="129060"/>
                      <a:pt x="715194" y="73348"/>
                      <a:pt x="658092" y="49317"/>
                    </a:cubicBezTo>
                    <a:cubicBezTo>
                      <a:pt x="600161" y="24942"/>
                      <a:pt x="532838" y="35363"/>
                      <a:pt x="474793" y="53889"/>
                    </a:cubicBezTo>
                    <a:cubicBezTo>
                      <a:pt x="459200" y="58870"/>
                      <a:pt x="443808" y="64690"/>
                      <a:pt x="428720" y="71234"/>
                    </a:cubicBezTo>
                    <a:cubicBezTo>
                      <a:pt x="424329" y="50422"/>
                      <a:pt x="414480" y="31019"/>
                      <a:pt x="395697" y="19294"/>
                    </a:cubicBezTo>
                    <a:cubicBezTo>
                      <a:pt x="369065" y="2663"/>
                      <a:pt x="330832" y="2473"/>
                      <a:pt x="300523" y="4130"/>
                    </a:cubicBezTo>
                    <a:cubicBezTo>
                      <a:pt x="262395" y="6206"/>
                      <a:pt x="224981" y="16513"/>
                      <a:pt x="192853" y="35582"/>
                    </a:cubicBezTo>
                    <a:cubicBezTo>
                      <a:pt x="182213" y="22570"/>
                      <a:pt x="168440" y="12131"/>
                      <a:pt x="152771" y="5978"/>
                    </a:cubicBezTo>
                    <a:cubicBezTo>
                      <a:pt x="124625" y="-5081"/>
                      <a:pt x="93059" y="291"/>
                      <a:pt x="67732" y="15941"/>
                    </a:cubicBezTo>
                    <a:cubicBezTo>
                      <a:pt x="37071" y="34877"/>
                      <a:pt x="15802" y="66328"/>
                      <a:pt x="1067" y="98570"/>
                    </a:cubicBezTo>
                    <a:cubicBezTo>
                      <a:pt x="-3505" y="108591"/>
                      <a:pt x="10992" y="117458"/>
                      <a:pt x="16088" y="107343"/>
                    </a:cubicBezTo>
                    <a:cubicBezTo>
                      <a:pt x="41586" y="56718"/>
                      <a:pt x="104194" y="-10148"/>
                      <a:pt x="163678" y="36010"/>
                    </a:cubicBezTo>
                    <a:cubicBezTo>
                      <a:pt x="167964" y="39334"/>
                      <a:pt x="171860" y="43097"/>
                      <a:pt x="175346" y="47183"/>
                    </a:cubicBezTo>
                    <a:cubicBezTo>
                      <a:pt x="159287" y="59185"/>
                      <a:pt x="145018" y="73739"/>
                      <a:pt x="133245" y="90969"/>
                    </a:cubicBezTo>
                    <a:cubicBezTo>
                      <a:pt x="116186" y="115944"/>
                      <a:pt x="106137" y="145195"/>
                      <a:pt x="105032" y="175447"/>
                    </a:cubicBezTo>
                    <a:cubicBezTo>
                      <a:pt x="104804" y="181771"/>
                      <a:pt x="110461" y="186705"/>
                      <a:pt x="116472" y="186886"/>
                    </a:cubicBezTo>
                    <a:cubicBezTo>
                      <a:pt x="177232" y="188763"/>
                      <a:pt x="229391" y="127450"/>
                      <a:pt x="210579" y="67843"/>
                    </a:cubicBezTo>
                    <a:cubicBezTo>
                      <a:pt x="209093" y="63137"/>
                      <a:pt x="207102" y="58613"/>
                      <a:pt x="204911" y="54203"/>
                    </a:cubicBezTo>
                    <a:cubicBezTo>
                      <a:pt x="207493" y="52660"/>
                      <a:pt x="210102" y="51164"/>
                      <a:pt x="212760" y="49755"/>
                    </a:cubicBezTo>
                    <a:cubicBezTo>
                      <a:pt x="238477" y="36163"/>
                      <a:pt x="267510" y="28838"/>
                      <a:pt x="296447" y="26742"/>
                    </a:cubicBezTo>
                    <a:cubicBezTo>
                      <a:pt x="323174" y="24799"/>
                      <a:pt x="359007" y="23342"/>
                      <a:pt x="382972" y="37410"/>
                    </a:cubicBezTo>
                    <a:cubicBezTo>
                      <a:pt x="398793" y="46697"/>
                      <a:pt x="405546" y="63423"/>
                      <a:pt x="408013" y="80835"/>
                    </a:cubicBezTo>
                    <a:cubicBezTo>
                      <a:pt x="375180" y="97075"/>
                      <a:pt x="344329" y="117287"/>
                      <a:pt x="317325" y="141976"/>
                    </a:cubicBezTo>
                    <a:cubicBezTo>
                      <a:pt x="296028" y="161454"/>
                      <a:pt x="277187" y="184019"/>
                      <a:pt x="262680" y="209003"/>
                    </a:cubicBezTo>
                    <a:cubicBezTo>
                      <a:pt x="249126" y="232378"/>
                      <a:pt x="232677" y="264763"/>
                      <a:pt x="236134" y="292595"/>
                    </a:cubicBezTo>
                    <a:cubicBezTo>
                      <a:pt x="240173" y="325056"/>
                      <a:pt x="273206" y="330199"/>
                      <a:pt x="298752" y="319246"/>
                    </a:cubicBezTo>
                    <a:cubicBezTo>
                      <a:pt x="326155" y="307492"/>
                      <a:pt x="350968" y="284946"/>
                      <a:pt x="369999" y="262419"/>
                    </a:cubicBezTo>
                    <a:cubicBezTo>
                      <a:pt x="408661" y="216642"/>
                      <a:pt x="433664" y="155616"/>
                      <a:pt x="431559" y="95075"/>
                    </a:cubicBezTo>
                    <a:cubicBezTo>
                      <a:pt x="514026" y="56803"/>
                      <a:pt x="640185" y="27257"/>
                      <a:pt x="700221" y="111382"/>
                    </a:cubicBezTo>
                    <a:cubicBezTo>
                      <a:pt x="729758" y="152787"/>
                      <a:pt x="734101" y="207470"/>
                      <a:pt x="719547" y="255238"/>
                    </a:cubicBezTo>
                    <a:cubicBezTo>
                      <a:pt x="716956" y="263763"/>
                      <a:pt x="713670" y="271983"/>
                      <a:pt x="710089" y="280060"/>
                    </a:cubicBezTo>
                    <a:cubicBezTo>
                      <a:pt x="675808" y="261591"/>
                      <a:pt x="633736" y="256038"/>
                      <a:pt x="595932" y="258924"/>
                    </a:cubicBezTo>
                    <a:cubicBezTo>
                      <a:pt x="533200" y="263705"/>
                      <a:pt x="473574" y="288356"/>
                      <a:pt x="424501" y="327475"/>
                    </a:cubicBezTo>
                    <a:cubicBezTo>
                      <a:pt x="380495" y="362556"/>
                      <a:pt x="322736" y="426269"/>
                      <a:pt x="351939" y="486571"/>
                    </a:cubicBezTo>
                    <a:cubicBezTo>
                      <a:pt x="366893" y="517442"/>
                      <a:pt x="398669" y="524157"/>
                      <a:pt x="430006" y="517909"/>
                    </a:cubicBezTo>
                    <a:cubicBezTo>
                      <a:pt x="463382" y="511270"/>
                      <a:pt x="496176" y="499182"/>
                      <a:pt x="526952" y="484828"/>
                    </a:cubicBezTo>
                    <a:cubicBezTo>
                      <a:pt x="587340" y="456672"/>
                      <a:pt x="643595" y="415524"/>
                      <a:pt x="686533" y="364366"/>
                    </a:cubicBezTo>
                    <a:cubicBezTo>
                      <a:pt x="699526" y="348887"/>
                      <a:pt x="711451" y="332066"/>
                      <a:pt x="721528" y="314264"/>
                    </a:cubicBezTo>
                    <a:cubicBezTo>
                      <a:pt x="733092" y="324389"/>
                      <a:pt x="742379" y="336953"/>
                      <a:pt x="747932" y="352297"/>
                    </a:cubicBezTo>
                    <a:cubicBezTo>
                      <a:pt x="762200" y="391712"/>
                      <a:pt x="750713" y="435765"/>
                      <a:pt x="731853" y="473589"/>
                    </a:cubicBezTo>
                    <a:cubicBezTo>
                      <a:pt x="724329" y="468521"/>
                      <a:pt x="716194" y="464340"/>
                      <a:pt x="707460" y="461473"/>
                    </a:cubicBezTo>
                    <a:cubicBezTo>
                      <a:pt x="645033" y="441051"/>
                      <a:pt x="579739" y="481494"/>
                      <a:pt x="535915" y="522700"/>
                    </a:cubicBezTo>
                    <a:cubicBezTo>
                      <a:pt x="525304" y="532682"/>
                      <a:pt x="516112" y="544198"/>
                      <a:pt x="514588" y="559180"/>
                    </a:cubicBezTo>
                    <a:cubicBezTo>
                      <a:pt x="513102" y="573935"/>
                      <a:pt x="519189" y="588136"/>
                      <a:pt x="528895" y="599014"/>
                    </a:cubicBezTo>
                    <a:cubicBezTo>
                      <a:pt x="551174" y="623988"/>
                      <a:pt x="589693" y="621836"/>
                      <a:pt x="618887" y="612873"/>
                    </a:cubicBezTo>
                    <a:cubicBezTo>
                      <a:pt x="671074" y="596852"/>
                      <a:pt x="711822" y="555704"/>
                      <a:pt x="739169" y="509327"/>
                    </a:cubicBezTo>
                    <a:cubicBezTo>
                      <a:pt x="739893" y="510270"/>
                      <a:pt x="740664" y="511089"/>
                      <a:pt x="741359" y="512079"/>
                    </a:cubicBezTo>
                    <a:cubicBezTo>
                      <a:pt x="769572" y="552408"/>
                      <a:pt x="758600" y="606415"/>
                      <a:pt x="715718" y="630808"/>
                    </a:cubicBezTo>
                    <a:cubicBezTo>
                      <a:pt x="696878" y="641514"/>
                      <a:pt x="671808" y="647010"/>
                      <a:pt x="650605" y="640810"/>
                    </a:cubicBezTo>
                    <a:cubicBezTo>
                      <a:pt x="638461" y="637257"/>
                      <a:pt x="633279" y="656183"/>
                      <a:pt x="645385" y="659726"/>
                    </a:cubicBezTo>
                    <a:cubicBezTo>
                      <a:pt x="672884" y="667765"/>
                      <a:pt x="699249" y="666251"/>
                      <a:pt x="725024" y="653068"/>
                    </a:cubicBezTo>
                    <a:cubicBezTo>
                      <a:pt x="748932" y="640838"/>
                      <a:pt x="768115" y="618835"/>
                      <a:pt x="776173" y="593175"/>
                    </a:cubicBezTo>
                    <a:cubicBezTo>
                      <a:pt x="787632" y="556656"/>
                      <a:pt x="775687" y="516318"/>
                      <a:pt x="750122" y="489057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3" name="Google Shape;583;p19"/>
              <p:cNvGrpSpPr/>
              <p:nvPr/>
            </p:nvGrpSpPr>
            <p:grpSpPr>
              <a:xfrm rot="-9509181">
                <a:off x="6008867" y="4243916"/>
                <a:ext cx="526134" cy="716989"/>
                <a:chOff x="3651510" y="1048022"/>
                <a:chExt cx="244080" cy="332674"/>
              </a:xfrm>
            </p:grpSpPr>
            <p:sp>
              <p:nvSpPr>
                <p:cNvPr id="584" name="Google Shape;584;p19"/>
                <p:cNvSpPr/>
                <p:nvPr/>
              </p:nvSpPr>
              <p:spPr>
                <a:xfrm>
                  <a:off x="3651510" y="1228632"/>
                  <a:ext cx="88249" cy="152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65" h="202752" extrusionOk="0">
                      <a:moveTo>
                        <a:pt x="74444" y="11345"/>
                      </a:moveTo>
                      <a:cubicBezTo>
                        <a:pt x="50492" y="63517"/>
                        <a:pt x="26515" y="115689"/>
                        <a:pt x="2538" y="167861"/>
                      </a:cubicBezTo>
                      <a:cubicBezTo>
                        <a:pt x="-2716" y="179282"/>
                        <a:pt x="-718" y="192947"/>
                        <a:pt x="10900" y="199731"/>
                      </a:cubicBezTo>
                      <a:cubicBezTo>
                        <a:pt x="20940" y="205602"/>
                        <a:pt x="37492" y="202864"/>
                        <a:pt x="42771" y="191369"/>
                      </a:cubicBezTo>
                      <a:cubicBezTo>
                        <a:pt x="66773" y="139197"/>
                        <a:pt x="90724" y="87025"/>
                        <a:pt x="114701" y="34854"/>
                      </a:cubicBezTo>
                      <a:cubicBezTo>
                        <a:pt x="119956" y="23433"/>
                        <a:pt x="117957" y="9767"/>
                        <a:pt x="106339" y="2983"/>
                      </a:cubicBezTo>
                      <a:cubicBezTo>
                        <a:pt x="96299" y="-2912"/>
                        <a:pt x="79723" y="-150"/>
                        <a:pt x="74444" y="113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585;p19"/>
                <p:cNvSpPr/>
                <p:nvPr/>
              </p:nvSpPr>
              <p:spPr>
                <a:xfrm>
                  <a:off x="3820869" y="1175720"/>
                  <a:ext cx="74721" cy="113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8" h="151889" extrusionOk="0">
                      <a:moveTo>
                        <a:pt x="56160" y="11273"/>
                      </a:moveTo>
                      <a:cubicBezTo>
                        <a:pt x="36402" y="45512"/>
                        <a:pt x="18616" y="80860"/>
                        <a:pt x="2903" y="117121"/>
                      </a:cubicBezTo>
                      <a:cubicBezTo>
                        <a:pt x="338" y="123116"/>
                        <a:pt x="-1241" y="128518"/>
                        <a:pt x="560" y="135079"/>
                      </a:cubicBezTo>
                      <a:cubicBezTo>
                        <a:pt x="2065" y="140506"/>
                        <a:pt x="6233" y="146352"/>
                        <a:pt x="11265" y="149016"/>
                      </a:cubicBezTo>
                      <a:cubicBezTo>
                        <a:pt x="21305" y="154320"/>
                        <a:pt x="37980" y="152593"/>
                        <a:pt x="43160" y="140654"/>
                      </a:cubicBezTo>
                      <a:cubicBezTo>
                        <a:pt x="58873" y="104368"/>
                        <a:pt x="76634" y="69044"/>
                        <a:pt x="96392" y="34806"/>
                      </a:cubicBezTo>
                      <a:cubicBezTo>
                        <a:pt x="102485" y="24248"/>
                        <a:pt x="99205" y="8831"/>
                        <a:pt x="88030" y="2911"/>
                      </a:cubicBezTo>
                      <a:cubicBezTo>
                        <a:pt x="76930" y="-2935"/>
                        <a:pt x="62673" y="0"/>
                        <a:pt x="56160" y="112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19"/>
                <p:cNvSpPr/>
                <p:nvPr/>
              </p:nvSpPr>
              <p:spPr>
                <a:xfrm>
                  <a:off x="3722579" y="1048022"/>
                  <a:ext cx="62044" cy="84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26" h="112347" extrusionOk="0">
                      <a:moveTo>
                        <a:pt x="39134" y="11232"/>
                      </a:moveTo>
                      <a:cubicBezTo>
                        <a:pt x="28133" y="33877"/>
                        <a:pt x="16046" y="55979"/>
                        <a:pt x="2898" y="77465"/>
                      </a:cubicBezTo>
                      <a:cubicBezTo>
                        <a:pt x="-3491" y="87874"/>
                        <a:pt x="283" y="103563"/>
                        <a:pt x="11261" y="109360"/>
                      </a:cubicBezTo>
                      <a:cubicBezTo>
                        <a:pt x="22608" y="115354"/>
                        <a:pt x="36323" y="112098"/>
                        <a:pt x="43131" y="100997"/>
                      </a:cubicBezTo>
                      <a:cubicBezTo>
                        <a:pt x="56303" y="79512"/>
                        <a:pt x="68390" y="57410"/>
                        <a:pt x="79392" y="34741"/>
                      </a:cubicBezTo>
                      <a:cubicBezTo>
                        <a:pt x="82155" y="29042"/>
                        <a:pt x="83462" y="23073"/>
                        <a:pt x="81736" y="16783"/>
                      </a:cubicBezTo>
                      <a:cubicBezTo>
                        <a:pt x="80231" y="11380"/>
                        <a:pt x="76062" y="5534"/>
                        <a:pt x="71005" y="2870"/>
                      </a:cubicBezTo>
                      <a:cubicBezTo>
                        <a:pt x="60596" y="-2655"/>
                        <a:pt x="44833" y="-485"/>
                        <a:pt x="39134" y="1123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87" name="Google Shape;587;p19"/>
              <p:cNvGrpSpPr/>
              <p:nvPr/>
            </p:nvGrpSpPr>
            <p:grpSpPr>
              <a:xfrm rot="5400000">
                <a:off x="-2352413" y="10427"/>
                <a:ext cx="3294884" cy="2587955"/>
                <a:chOff x="2431544" y="555085"/>
                <a:chExt cx="991241" cy="778543"/>
              </a:xfrm>
            </p:grpSpPr>
            <p:sp>
              <p:nvSpPr>
                <p:cNvPr id="588" name="Google Shape;588;p19"/>
                <p:cNvSpPr/>
                <p:nvPr/>
              </p:nvSpPr>
              <p:spPr>
                <a:xfrm>
                  <a:off x="2431544" y="555085"/>
                  <a:ext cx="991241" cy="778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711" h="757706" extrusionOk="0">
                      <a:moveTo>
                        <a:pt x="943096" y="583868"/>
                      </a:moveTo>
                      <a:cubicBezTo>
                        <a:pt x="927789" y="571800"/>
                        <a:pt x="907587" y="570467"/>
                        <a:pt x="890184" y="575667"/>
                      </a:cubicBezTo>
                      <a:cubicBezTo>
                        <a:pt x="884117" y="577477"/>
                        <a:pt x="878516" y="580354"/>
                        <a:pt x="873297" y="583916"/>
                      </a:cubicBezTo>
                      <a:cubicBezTo>
                        <a:pt x="873544" y="580068"/>
                        <a:pt x="873830" y="576220"/>
                        <a:pt x="874001" y="572372"/>
                      </a:cubicBezTo>
                      <a:cubicBezTo>
                        <a:pt x="875183" y="545864"/>
                        <a:pt x="874459" y="519232"/>
                        <a:pt x="871820" y="492876"/>
                      </a:cubicBezTo>
                      <a:cubicBezTo>
                        <a:pt x="869658" y="471349"/>
                        <a:pt x="868277" y="446194"/>
                        <a:pt x="858809" y="427106"/>
                      </a:cubicBezTo>
                      <a:cubicBezTo>
                        <a:pt x="835787" y="380700"/>
                        <a:pt x="789353" y="411523"/>
                        <a:pt x="764940" y="437936"/>
                      </a:cubicBezTo>
                      <a:cubicBezTo>
                        <a:pt x="752605" y="451271"/>
                        <a:pt x="741109" y="465796"/>
                        <a:pt x="730460" y="481179"/>
                      </a:cubicBezTo>
                      <a:cubicBezTo>
                        <a:pt x="731298" y="474883"/>
                        <a:pt x="732184" y="468597"/>
                        <a:pt x="732898" y="462272"/>
                      </a:cubicBezTo>
                      <a:cubicBezTo>
                        <a:pt x="737689" y="420067"/>
                        <a:pt x="739947" y="377595"/>
                        <a:pt x="739356" y="335009"/>
                      </a:cubicBezTo>
                      <a:cubicBezTo>
                        <a:pt x="738870" y="299518"/>
                        <a:pt x="739089" y="260390"/>
                        <a:pt x="728640" y="226652"/>
                      </a:cubicBezTo>
                      <a:cubicBezTo>
                        <a:pt x="719744" y="197906"/>
                        <a:pt x="700989" y="172026"/>
                        <a:pt x="673005" y="175179"/>
                      </a:cubicBezTo>
                      <a:cubicBezTo>
                        <a:pt x="641372" y="178741"/>
                        <a:pt x="619008" y="215899"/>
                        <a:pt x="600710" y="243121"/>
                      </a:cubicBezTo>
                      <a:cubicBezTo>
                        <a:pt x="582375" y="270410"/>
                        <a:pt x="565734" y="299128"/>
                        <a:pt x="550647" y="328951"/>
                      </a:cubicBezTo>
                      <a:cubicBezTo>
                        <a:pt x="556190" y="249722"/>
                        <a:pt x="555847" y="169912"/>
                        <a:pt x="549237" y="90797"/>
                      </a:cubicBezTo>
                      <a:cubicBezTo>
                        <a:pt x="546351" y="56364"/>
                        <a:pt x="541293" y="3948"/>
                        <a:pt x="504269" y="214"/>
                      </a:cubicBezTo>
                      <a:cubicBezTo>
                        <a:pt x="465846" y="-3653"/>
                        <a:pt x="442871" y="53993"/>
                        <a:pt x="426660" y="86473"/>
                      </a:cubicBezTo>
                      <a:cubicBezTo>
                        <a:pt x="389541" y="160825"/>
                        <a:pt x="358337" y="239454"/>
                        <a:pt x="333400" y="320750"/>
                      </a:cubicBezTo>
                      <a:cubicBezTo>
                        <a:pt x="335067" y="297023"/>
                        <a:pt x="336487" y="273277"/>
                        <a:pt x="337639" y="249493"/>
                      </a:cubicBezTo>
                      <a:cubicBezTo>
                        <a:pt x="339201" y="217127"/>
                        <a:pt x="338754" y="183399"/>
                        <a:pt x="327314" y="153329"/>
                      </a:cubicBezTo>
                      <a:cubicBezTo>
                        <a:pt x="316322" y="124420"/>
                        <a:pt x="293072" y="105932"/>
                        <a:pt x="266002" y="112838"/>
                      </a:cubicBezTo>
                      <a:cubicBezTo>
                        <a:pt x="234379" y="120906"/>
                        <a:pt x="213147" y="158348"/>
                        <a:pt x="196774" y="188590"/>
                      </a:cubicBezTo>
                      <a:cubicBezTo>
                        <a:pt x="159693" y="257094"/>
                        <a:pt x="136928" y="335494"/>
                        <a:pt x="123108" y="415009"/>
                      </a:cubicBezTo>
                      <a:cubicBezTo>
                        <a:pt x="111335" y="482760"/>
                        <a:pt x="104305" y="552407"/>
                        <a:pt x="100533" y="621892"/>
                      </a:cubicBezTo>
                      <a:cubicBezTo>
                        <a:pt x="88189" y="576477"/>
                        <a:pt x="68463" y="533062"/>
                        <a:pt x="42488" y="560037"/>
                      </a:cubicBezTo>
                      <a:cubicBezTo>
                        <a:pt x="33220" y="569657"/>
                        <a:pt x="27191" y="584421"/>
                        <a:pt x="21933" y="597375"/>
                      </a:cubicBezTo>
                      <a:cubicBezTo>
                        <a:pt x="15627" y="612872"/>
                        <a:pt x="10493" y="629074"/>
                        <a:pt x="6779" y="645733"/>
                      </a:cubicBezTo>
                      <a:cubicBezTo>
                        <a:pt x="-451" y="678204"/>
                        <a:pt x="-1603" y="710760"/>
                        <a:pt x="2340" y="743965"/>
                      </a:cubicBezTo>
                      <a:cubicBezTo>
                        <a:pt x="3197" y="751108"/>
                        <a:pt x="13275" y="749441"/>
                        <a:pt x="12903" y="742260"/>
                      </a:cubicBezTo>
                      <a:cubicBezTo>
                        <a:pt x="10113" y="688824"/>
                        <a:pt x="19952" y="633998"/>
                        <a:pt x="43155" y="587993"/>
                      </a:cubicBezTo>
                      <a:cubicBezTo>
                        <a:pt x="48327" y="577725"/>
                        <a:pt x="57280" y="561666"/>
                        <a:pt x="66205" y="576896"/>
                      </a:cubicBezTo>
                      <a:cubicBezTo>
                        <a:pt x="72787" y="588126"/>
                        <a:pt x="77654" y="601623"/>
                        <a:pt x="81979" y="614272"/>
                      </a:cubicBezTo>
                      <a:cubicBezTo>
                        <a:pt x="90884" y="640399"/>
                        <a:pt x="96133" y="667384"/>
                        <a:pt x="97685" y="695520"/>
                      </a:cubicBezTo>
                      <a:cubicBezTo>
                        <a:pt x="98428" y="709027"/>
                        <a:pt x="114068" y="708798"/>
                        <a:pt x="115107" y="695520"/>
                      </a:cubicBezTo>
                      <a:cubicBezTo>
                        <a:pt x="121183" y="618282"/>
                        <a:pt x="124127" y="540930"/>
                        <a:pt x="134928" y="464282"/>
                      </a:cubicBezTo>
                      <a:cubicBezTo>
                        <a:pt x="145548" y="388853"/>
                        <a:pt x="162151" y="313558"/>
                        <a:pt x="191335" y="245140"/>
                      </a:cubicBezTo>
                      <a:cubicBezTo>
                        <a:pt x="205204" y="212622"/>
                        <a:pt x="221453" y="177284"/>
                        <a:pt x="244085" y="152252"/>
                      </a:cubicBezTo>
                      <a:cubicBezTo>
                        <a:pt x="254867" y="140327"/>
                        <a:pt x="269040" y="130212"/>
                        <a:pt x="284271" y="133745"/>
                      </a:cubicBezTo>
                      <a:cubicBezTo>
                        <a:pt x="294643" y="136146"/>
                        <a:pt x="302692" y="144404"/>
                        <a:pt x="307921" y="155110"/>
                      </a:cubicBezTo>
                      <a:cubicBezTo>
                        <a:pt x="319865" y="179570"/>
                        <a:pt x="320361" y="211288"/>
                        <a:pt x="318808" y="238739"/>
                      </a:cubicBezTo>
                      <a:cubicBezTo>
                        <a:pt x="316217" y="284612"/>
                        <a:pt x="312484" y="330456"/>
                        <a:pt x="308207" y="376147"/>
                      </a:cubicBezTo>
                      <a:cubicBezTo>
                        <a:pt x="306121" y="398445"/>
                        <a:pt x="303759" y="420696"/>
                        <a:pt x="301235" y="442908"/>
                      </a:cubicBezTo>
                      <a:cubicBezTo>
                        <a:pt x="283823" y="521365"/>
                        <a:pt x="272155" y="601585"/>
                        <a:pt x="266506" y="682547"/>
                      </a:cubicBezTo>
                      <a:cubicBezTo>
                        <a:pt x="265411" y="698235"/>
                        <a:pt x="286899" y="701731"/>
                        <a:pt x="289576" y="686272"/>
                      </a:cubicBezTo>
                      <a:cubicBezTo>
                        <a:pt x="302320" y="612662"/>
                        <a:pt x="312436" y="538301"/>
                        <a:pt x="320504" y="463701"/>
                      </a:cubicBezTo>
                      <a:cubicBezTo>
                        <a:pt x="343106" y="355478"/>
                        <a:pt x="376539" y="250512"/>
                        <a:pt x="420392" y="151919"/>
                      </a:cubicBezTo>
                      <a:cubicBezTo>
                        <a:pt x="429565" y="131307"/>
                        <a:pt x="439176" y="110981"/>
                        <a:pt x="449215" y="90969"/>
                      </a:cubicBezTo>
                      <a:cubicBezTo>
                        <a:pt x="458330" y="72785"/>
                        <a:pt x="467055" y="53040"/>
                        <a:pt x="479895" y="38143"/>
                      </a:cubicBezTo>
                      <a:cubicBezTo>
                        <a:pt x="490630" y="25703"/>
                        <a:pt x="506803" y="18160"/>
                        <a:pt x="517004" y="35628"/>
                      </a:cubicBezTo>
                      <a:cubicBezTo>
                        <a:pt x="525434" y="50059"/>
                        <a:pt x="526348" y="69833"/>
                        <a:pt x="527682" y="86749"/>
                      </a:cubicBezTo>
                      <a:cubicBezTo>
                        <a:pt x="535264" y="183152"/>
                        <a:pt x="534035" y="280468"/>
                        <a:pt x="523929" y="376538"/>
                      </a:cubicBezTo>
                      <a:cubicBezTo>
                        <a:pt x="523424" y="381376"/>
                        <a:pt x="522767" y="386186"/>
                        <a:pt x="522215" y="391016"/>
                      </a:cubicBezTo>
                      <a:cubicBezTo>
                        <a:pt x="515185" y="408161"/>
                        <a:pt x="508661" y="425620"/>
                        <a:pt x="502641" y="443365"/>
                      </a:cubicBezTo>
                      <a:cubicBezTo>
                        <a:pt x="475333" y="524013"/>
                        <a:pt x="458997" y="609672"/>
                        <a:pt x="455444" y="696616"/>
                      </a:cubicBezTo>
                      <a:cubicBezTo>
                        <a:pt x="454739" y="714027"/>
                        <a:pt x="474618" y="714723"/>
                        <a:pt x="479228" y="700464"/>
                      </a:cubicBezTo>
                      <a:cubicBezTo>
                        <a:pt x="510175" y="604642"/>
                        <a:pt x="531873" y="504449"/>
                        <a:pt x="543789" y="402627"/>
                      </a:cubicBezTo>
                      <a:cubicBezTo>
                        <a:pt x="558124" y="367489"/>
                        <a:pt x="574659" y="333561"/>
                        <a:pt x="593481" y="301300"/>
                      </a:cubicBezTo>
                      <a:cubicBezTo>
                        <a:pt x="610111" y="272791"/>
                        <a:pt x="628199" y="243045"/>
                        <a:pt x="649754" y="219518"/>
                      </a:cubicBezTo>
                      <a:cubicBezTo>
                        <a:pt x="658984" y="209441"/>
                        <a:pt x="671967" y="199030"/>
                        <a:pt x="685006" y="204516"/>
                      </a:cubicBezTo>
                      <a:cubicBezTo>
                        <a:pt x="694103" y="208336"/>
                        <a:pt x="699799" y="218356"/>
                        <a:pt x="703666" y="228424"/>
                      </a:cubicBezTo>
                      <a:cubicBezTo>
                        <a:pt x="714705" y="257123"/>
                        <a:pt x="713972" y="292213"/>
                        <a:pt x="714534" y="323045"/>
                      </a:cubicBezTo>
                      <a:cubicBezTo>
                        <a:pt x="715239" y="361564"/>
                        <a:pt x="713705" y="400179"/>
                        <a:pt x="710143" y="438479"/>
                      </a:cubicBezTo>
                      <a:cubicBezTo>
                        <a:pt x="706857" y="473836"/>
                        <a:pt x="701504" y="508983"/>
                        <a:pt x="694398" y="543616"/>
                      </a:cubicBezTo>
                      <a:cubicBezTo>
                        <a:pt x="694160" y="544111"/>
                        <a:pt x="693912" y="544587"/>
                        <a:pt x="693674" y="545073"/>
                      </a:cubicBezTo>
                      <a:cubicBezTo>
                        <a:pt x="672519" y="590155"/>
                        <a:pt x="657908" y="639856"/>
                        <a:pt x="651783" y="691053"/>
                      </a:cubicBezTo>
                      <a:cubicBezTo>
                        <a:pt x="650869" y="698645"/>
                        <a:pt x="652812" y="705779"/>
                        <a:pt x="659136" y="708970"/>
                      </a:cubicBezTo>
                      <a:cubicBezTo>
                        <a:pt x="664442" y="711637"/>
                        <a:pt x="672414" y="709665"/>
                        <a:pt x="675015" y="702750"/>
                      </a:cubicBezTo>
                      <a:cubicBezTo>
                        <a:pt x="693341" y="654039"/>
                        <a:pt x="707924" y="603614"/>
                        <a:pt x="718563" y="551950"/>
                      </a:cubicBezTo>
                      <a:cubicBezTo>
                        <a:pt x="730460" y="527242"/>
                        <a:pt x="744547" y="503992"/>
                        <a:pt x="760844" y="482808"/>
                      </a:cubicBezTo>
                      <a:cubicBezTo>
                        <a:pt x="771846" y="468511"/>
                        <a:pt x="783714" y="453500"/>
                        <a:pt x="797373" y="442832"/>
                      </a:cubicBezTo>
                      <a:cubicBezTo>
                        <a:pt x="808193" y="434373"/>
                        <a:pt x="826919" y="423220"/>
                        <a:pt x="837206" y="438583"/>
                      </a:cubicBezTo>
                      <a:cubicBezTo>
                        <a:pt x="846798" y="452900"/>
                        <a:pt x="847303" y="479512"/>
                        <a:pt x="848770" y="496838"/>
                      </a:cubicBezTo>
                      <a:cubicBezTo>
                        <a:pt x="850675" y="519279"/>
                        <a:pt x="851208" y="541882"/>
                        <a:pt x="850351" y="564418"/>
                      </a:cubicBezTo>
                      <a:cubicBezTo>
                        <a:pt x="849684" y="581820"/>
                        <a:pt x="848065" y="599099"/>
                        <a:pt x="845703" y="616225"/>
                      </a:cubicBezTo>
                      <a:cubicBezTo>
                        <a:pt x="844826" y="617863"/>
                        <a:pt x="843931" y="619473"/>
                        <a:pt x="843121" y="621168"/>
                      </a:cubicBezTo>
                      <a:cubicBezTo>
                        <a:pt x="828977" y="650848"/>
                        <a:pt x="824767" y="685872"/>
                        <a:pt x="821852" y="719323"/>
                      </a:cubicBezTo>
                      <a:cubicBezTo>
                        <a:pt x="821204" y="726734"/>
                        <a:pt x="827129" y="733173"/>
                        <a:pt x="832749" y="734078"/>
                      </a:cubicBezTo>
                      <a:cubicBezTo>
                        <a:pt x="839349" y="735144"/>
                        <a:pt x="844198" y="730372"/>
                        <a:pt x="846541" y="723314"/>
                      </a:cubicBezTo>
                      <a:cubicBezTo>
                        <a:pt x="857218" y="691110"/>
                        <a:pt x="864800" y="657582"/>
                        <a:pt x="869382" y="623435"/>
                      </a:cubicBezTo>
                      <a:cubicBezTo>
                        <a:pt x="878383" y="608567"/>
                        <a:pt x="891204" y="598480"/>
                        <a:pt x="909958" y="598146"/>
                      </a:cubicBezTo>
                      <a:cubicBezTo>
                        <a:pt x="929913" y="597784"/>
                        <a:pt x="945391" y="611081"/>
                        <a:pt x="944315" y="636465"/>
                      </a:cubicBezTo>
                      <a:cubicBezTo>
                        <a:pt x="943582" y="653801"/>
                        <a:pt x="937752" y="671374"/>
                        <a:pt x="933085" y="687643"/>
                      </a:cubicBezTo>
                      <a:cubicBezTo>
                        <a:pt x="928227" y="704541"/>
                        <a:pt x="922950" y="721114"/>
                        <a:pt x="916721" y="737373"/>
                      </a:cubicBezTo>
                      <a:cubicBezTo>
                        <a:pt x="910787" y="752861"/>
                        <a:pt x="930008" y="766424"/>
                        <a:pt x="935990" y="750823"/>
                      </a:cubicBezTo>
                      <a:cubicBezTo>
                        <a:pt x="947830" y="719942"/>
                        <a:pt x="958583" y="687253"/>
                        <a:pt x="963460" y="653629"/>
                      </a:cubicBezTo>
                      <a:cubicBezTo>
                        <a:pt x="967404" y="626388"/>
                        <a:pt x="963375" y="599861"/>
                        <a:pt x="943096" y="583868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19"/>
                <p:cNvSpPr/>
                <p:nvPr/>
              </p:nvSpPr>
              <p:spPr>
                <a:xfrm>
                  <a:off x="2445320" y="583708"/>
                  <a:ext cx="124599" cy="118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264" h="115801" extrusionOk="0">
                      <a:moveTo>
                        <a:pt x="110126" y="211"/>
                      </a:moveTo>
                      <a:cubicBezTo>
                        <a:pt x="103554" y="1449"/>
                        <a:pt x="98944" y="6288"/>
                        <a:pt x="94372" y="10841"/>
                      </a:cubicBezTo>
                      <a:cubicBezTo>
                        <a:pt x="89952" y="15222"/>
                        <a:pt x="85542" y="19613"/>
                        <a:pt x="81122" y="24004"/>
                      </a:cubicBezTo>
                      <a:cubicBezTo>
                        <a:pt x="72026" y="33044"/>
                        <a:pt x="62920" y="42073"/>
                        <a:pt x="53929" y="51208"/>
                      </a:cubicBezTo>
                      <a:cubicBezTo>
                        <a:pt x="36269" y="69143"/>
                        <a:pt x="17219" y="86422"/>
                        <a:pt x="1741" y="106253"/>
                      </a:cubicBezTo>
                      <a:cubicBezTo>
                        <a:pt x="589" y="107729"/>
                        <a:pt x="-507" y="109758"/>
                        <a:pt x="293" y="111710"/>
                      </a:cubicBezTo>
                      <a:cubicBezTo>
                        <a:pt x="750" y="112825"/>
                        <a:pt x="1122" y="114216"/>
                        <a:pt x="2322" y="114797"/>
                      </a:cubicBezTo>
                      <a:cubicBezTo>
                        <a:pt x="2503" y="114882"/>
                        <a:pt x="2684" y="114968"/>
                        <a:pt x="2875" y="115063"/>
                      </a:cubicBezTo>
                      <a:cubicBezTo>
                        <a:pt x="4599" y="115892"/>
                        <a:pt x="6837" y="116254"/>
                        <a:pt x="8532" y="115063"/>
                      </a:cubicBezTo>
                      <a:cubicBezTo>
                        <a:pt x="29297" y="100509"/>
                        <a:pt x="47661" y="82307"/>
                        <a:pt x="66616" y="65448"/>
                      </a:cubicBezTo>
                      <a:cubicBezTo>
                        <a:pt x="75931" y="57161"/>
                        <a:pt x="85161" y="48769"/>
                        <a:pt x="94391" y="40387"/>
                      </a:cubicBezTo>
                      <a:cubicBezTo>
                        <a:pt x="99277" y="35949"/>
                        <a:pt x="104163" y="31510"/>
                        <a:pt x="109050" y="27071"/>
                      </a:cubicBezTo>
                      <a:cubicBezTo>
                        <a:pt x="114136" y="22452"/>
                        <a:pt x="119337" y="18042"/>
                        <a:pt x="121004" y="11088"/>
                      </a:cubicBezTo>
                      <a:cubicBezTo>
                        <a:pt x="122651" y="4173"/>
                        <a:pt x="116765" y="-1037"/>
                        <a:pt x="110126" y="211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0" name="Google Shape;590;p19"/>
                <p:cNvSpPr/>
                <p:nvPr/>
              </p:nvSpPr>
              <p:spPr>
                <a:xfrm>
                  <a:off x="2528987" y="572990"/>
                  <a:ext cx="114965" cy="10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88" h="102345" extrusionOk="0">
                      <a:moveTo>
                        <a:pt x="95790" y="1733"/>
                      </a:moveTo>
                      <a:cubicBezTo>
                        <a:pt x="77083" y="15068"/>
                        <a:pt x="60176" y="31356"/>
                        <a:pt x="43479" y="47091"/>
                      </a:cubicBezTo>
                      <a:cubicBezTo>
                        <a:pt x="35402" y="54692"/>
                        <a:pt x="27163" y="62255"/>
                        <a:pt x="19962" y="70704"/>
                      </a:cubicBezTo>
                      <a:cubicBezTo>
                        <a:pt x="16285" y="75018"/>
                        <a:pt x="12570" y="79333"/>
                        <a:pt x="9122" y="83829"/>
                      </a:cubicBezTo>
                      <a:cubicBezTo>
                        <a:pt x="5351" y="88734"/>
                        <a:pt x="2864" y="93411"/>
                        <a:pt x="264" y="98974"/>
                      </a:cubicBezTo>
                      <a:cubicBezTo>
                        <a:pt x="-660" y="100955"/>
                        <a:pt x="1264" y="103212"/>
                        <a:pt x="3350" y="102050"/>
                      </a:cubicBezTo>
                      <a:cubicBezTo>
                        <a:pt x="8265" y="99336"/>
                        <a:pt x="12618" y="96812"/>
                        <a:pt x="17038" y="93278"/>
                      </a:cubicBezTo>
                      <a:cubicBezTo>
                        <a:pt x="21276" y="89877"/>
                        <a:pt x="25363" y="86305"/>
                        <a:pt x="29544" y="82838"/>
                      </a:cubicBezTo>
                      <a:cubicBezTo>
                        <a:pt x="38345" y="75523"/>
                        <a:pt x="46632" y="67646"/>
                        <a:pt x="55271" y="60150"/>
                      </a:cubicBezTo>
                      <a:cubicBezTo>
                        <a:pt x="72368" y="45281"/>
                        <a:pt x="90971" y="32499"/>
                        <a:pt x="108621" y="18364"/>
                      </a:cubicBezTo>
                      <a:cubicBezTo>
                        <a:pt x="117917" y="10915"/>
                        <a:pt x="105582" y="-5249"/>
                        <a:pt x="95790" y="1733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1" name="Google Shape;591;p19"/>
              <p:cNvSpPr/>
              <p:nvPr/>
            </p:nvSpPr>
            <p:spPr>
              <a:xfrm>
                <a:off x="1043610" y="4602502"/>
                <a:ext cx="290338" cy="323178"/>
              </a:xfrm>
              <a:custGeom>
                <a:avLst/>
                <a:gdLst/>
                <a:ahLst/>
                <a:cxnLst/>
                <a:rect l="l" t="t" r="r" b="b"/>
                <a:pathLst>
                  <a:path w="137601" h="153165" extrusionOk="0">
                    <a:moveTo>
                      <a:pt x="41837" y="148399"/>
                    </a:moveTo>
                    <a:cubicBezTo>
                      <a:pt x="47724" y="131149"/>
                      <a:pt x="53962" y="114195"/>
                      <a:pt x="61544" y="97755"/>
                    </a:cubicBezTo>
                    <a:cubicBezTo>
                      <a:pt x="64402" y="101745"/>
                      <a:pt x="67231" y="105775"/>
                      <a:pt x="69907" y="109908"/>
                    </a:cubicBezTo>
                    <a:cubicBezTo>
                      <a:pt x="76089" y="119472"/>
                      <a:pt x="81109" y="129635"/>
                      <a:pt x="88405" y="138398"/>
                    </a:cubicBezTo>
                    <a:cubicBezTo>
                      <a:pt x="92177" y="142922"/>
                      <a:pt x="100454" y="138750"/>
                      <a:pt x="98787" y="132987"/>
                    </a:cubicBezTo>
                    <a:cubicBezTo>
                      <a:pt x="95387" y="121186"/>
                      <a:pt x="88538" y="111051"/>
                      <a:pt x="81728" y="100888"/>
                    </a:cubicBezTo>
                    <a:cubicBezTo>
                      <a:pt x="78661" y="96307"/>
                      <a:pt x="75451" y="91811"/>
                      <a:pt x="72174" y="87372"/>
                    </a:cubicBezTo>
                    <a:cubicBezTo>
                      <a:pt x="91510" y="90782"/>
                      <a:pt x="111046" y="92735"/>
                      <a:pt x="130724" y="93097"/>
                    </a:cubicBezTo>
                    <a:cubicBezTo>
                      <a:pt x="139916" y="93268"/>
                      <a:pt x="140011" y="80810"/>
                      <a:pt x="131467" y="79238"/>
                    </a:cubicBezTo>
                    <a:cubicBezTo>
                      <a:pt x="110369" y="75371"/>
                      <a:pt x="89214" y="71713"/>
                      <a:pt x="68155" y="67598"/>
                    </a:cubicBezTo>
                    <a:cubicBezTo>
                      <a:pt x="67345" y="67446"/>
                      <a:pt x="66535" y="67398"/>
                      <a:pt x="65735" y="67436"/>
                    </a:cubicBezTo>
                    <a:cubicBezTo>
                      <a:pt x="65678" y="67294"/>
                      <a:pt x="65612" y="67151"/>
                      <a:pt x="65554" y="66998"/>
                    </a:cubicBezTo>
                    <a:cubicBezTo>
                      <a:pt x="71041" y="64227"/>
                      <a:pt x="75594" y="59835"/>
                      <a:pt x="80709" y="55540"/>
                    </a:cubicBezTo>
                    <a:cubicBezTo>
                      <a:pt x="89434" y="48186"/>
                      <a:pt x="97682" y="40338"/>
                      <a:pt x="106036" y="32556"/>
                    </a:cubicBezTo>
                    <a:cubicBezTo>
                      <a:pt x="111932" y="27060"/>
                      <a:pt x="104759" y="15773"/>
                      <a:pt x="97577" y="20573"/>
                    </a:cubicBezTo>
                    <a:cubicBezTo>
                      <a:pt x="90405" y="25374"/>
                      <a:pt x="83328" y="30298"/>
                      <a:pt x="76280" y="35290"/>
                    </a:cubicBezTo>
                    <a:cubicBezTo>
                      <a:pt x="70898" y="39109"/>
                      <a:pt x="64211" y="45386"/>
                      <a:pt x="57553" y="48053"/>
                    </a:cubicBezTo>
                    <a:cubicBezTo>
                      <a:pt x="51362" y="33308"/>
                      <a:pt x="45199" y="18554"/>
                      <a:pt x="38903" y="3848"/>
                    </a:cubicBezTo>
                    <a:cubicBezTo>
                      <a:pt x="35836" y="-3325"/>
                      <a:pt x="24321" y="1066"/>
                      <a:pt x="26111" y="8515"/>
                    </a:cubicBezTo>
                    <a:cubicBezTo>
                      <a:pt x="28902" y="20135"/>
                      <a:pt x="31703" y="31756"/>
                      <a:pt x="34493" y="43376"/>
                    </a:cubicBezTo>
                    <a:cubicBezTo>
                      <a:pt x="36503" y="51720"/>
                      <a:pt x="39218" y="60569"/>
                      <a:pt x="48724" y="62674"/>
                    </a:cubicBezTo>
                    <a:cubicBezTo>
                      <a:pt x="48895" y="62712"/>
                      <a:pt x="49057" y="62703"/>
                      <a:pt x="49219" y="62731"/>
                    </a:cubicBezTo>
                    <a:cubicBezTo>
                      <a:pt x="49229" y="62750"/>
                      <a:pt x="49238" y="62769"/>
                      <a:pt x="49238" y="62788"/>
                    </a:cubicBezTo>
                    <a:cubicBezTo>
                      <a:pt x="35227" y="64084"/>
                      <a:pt x="21158" y="63798"/>
                      <a:pt x="7157" y="61988"/>
                    </a:cubicBezTo>
                    <a:cubicBezTo>
                      <a:pt x="-359" y="61007"/>
                      <a:pt x="-2807" y="73532"/>
                      <a:pt x="4709" y="75161"/>
                    </a:cubicBezTo>
                    <a:cubicBezTo>
                      <a:pt x="18958" y="78257"/>
                      <a:pt x="33312" y="80409"/>
                      <a:pt x="47790" y="81686"/>
                    </a:cubicBezTo>
                    <a:cubicBezTo>
                      <a:pt x="44304" y="92973"/>
                      <a:pt x="40770" y="104241"/>
                      <a:pt x="37160" y="115490"/>
                    </a:cubicBezTo>
                    <a:cubicBezTo>
                      <a:pt x="33427" y="124748"/>
                      <a:pt x="30283" y="134226"/>
                      <a:pt x="27959" y="143894"/>
                    </a:cubicBezTo>
                    <a:cubicBezTo>
                      <a:pt x="25778" y="152923"/>
                      <a:pt x="39227" y="157524"/>
                      <a:pt x="41837" y="14839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19"/>
              <p:cNvSpPr/>
              <p:nvPr/>
            </p:nvSpPr>
            <p:spPr>
              <a:xfrm>
                <a:off x="194012" y="4017027"/>
                <a:ext cx="525980" cy="585473"/>
              </a:xfrm>
              <a:custGeom>
                <a:avLst/>
                <a:gdLst/>
                <a:ahLst/>
                <a:cxnLst/>
                <a:rect l="l" t="t" r="r" b="b"/>
                <a:pathLst>
                  <a:path w="137601" h="153165" extrusionOk="0">
                    <a:moveTo>
                      <a:pt x="41837" y="148399"/>
                    </a:moveTo>
                    <a:cubicBezTo>
                      <a:pt x="47724" y="131149"/>
                      <a:pt x="53962" y="114195"/>
                      <a:pt x="61544" y="97755"/>
                    </a:cubicBezTo>
                    <a:cubicBezTo>
                      <a:pt x="64402" y="101745"/>
                      <a:pt x="67231" y="105775"/>
                      <a:pt x="69907" y="109908"/>
                    </a:cubicBezTo>
                    <a:cubicBezTo>
                      <a:pt x="76089" y="119472"/>
                      <a:pt x="81109" y="129635"/>
                      <a:pt x="88405" y="138398"/>
                    </a:cubicBezTo>
                    <a:cubicBezTo>
                      <a:pt x="92177" y="142922"/>
                      <a:pt x="100454" y="138750"/>
                      <a:pt x="98787" y="132987"/>
                    </a:cubicBezTo>
                    <a:cubicBezTo>
                      <a:pt x="95387" y="121186"/>
                      <a:pt x="88538" y="111051"/>
                      <a:pt x="81728" y="100888"/>
                    </a:cubicBezTo>
                    <a:cubicBezTo>
                      <a:pt x="78661" y="96307"/>
                      <a:pt x="75451" y="91811"/>
                      <a:pt x="72174" y="87372"/>
                    </a:cubicBezTo>
                    <a:cubicBezTo>
                      <a:pt x="91510" y="90782"/>
                      <a:pt x="111046" y="92735"/>
                      <a:pt x="130724" y="93097"/>
                    </a:cubicBezTo>
                    <a:cubicBezTo>
                      <a:pt x="139916" y="93268"/>
                      <a:pt x="140011" y="80810"/>
                      <a:pt x="131467" y="79238"/>
                    </a:cubicBezTo>
                    <a:cubicBezTo>
                      <a:pt x="110369" y="75371"/>
                      <a:pt x="89214" y="71713"/>
                      <a:pt x="68155" y="67598"/>
                    </a:cubicBezTo>
                    <a:cubicBezTo>
                      <a:pt x="67345" y="67446"/>
                      <a:pt x="66535" y="67398"/>
                      <a:pt x="65735" y="67436"/>
                    </a:cubicBezTo>
                    <a:cubicBezTo>
                      <a:pt x="65678" y="67294"/>
                      <a:pt x="65612" y="67151"/>
                      <a:pt x="65554" y="66998"/>
                    </a:cubicBezTo>
                    <a:cubicBezTo>
                      <a:pt x="71041" y="64227"/>
                      <a:pt x="75594" y="59835"/>
                      <a:pt x="80709" y="55540"/>
                    </a:cubicBezTo>
                    <a:cubicBezTo>
                      <a:pt x="89434" y="48186"/>
                      <a:pt x="97682" y="40338"/>
                      <a:pt x="106036" y="32556"/>
                    </a:cubicBezTo>
                    <a:cubicBezTo>
                      <a:pt x="111932" y="27060"/>
                      <a:pt x="104759" y="15773"/>
                      <a:pt x="97577" y="20573"/>
                    </a:cubicBezTo>
                    <a:cubicBezTo>
                      <a:pt x="90405" y="25374"/>
                      <a:pt x="83328" y="30298"/>
                      <a:pt x="76280" y="35290"/>
                    </a:cubicBezTo>
                    <a:cubicBezTo>
                      <a:pt x="70898" y="39109"/>
                      <a:pt x="64211" y="45386"/>
                      <a:pt x="57553" y="48053"/>
                    </a:cubicBezTo>
                    <a:cubicBezTo>
                      <a:pt x="51362" y="33308"/>
                      <a:pt x="45199" y="18554"/>
                      <a:pt x="38903" y="3848"/>
                    </a:cubicBezTo>
                    <a:cubicBezTo>
                      <a:pt x="35836" y="-3325"/>
                      <a:pt x="24321" y="1066"/>
                      <a:pt x="26111" y="8515"/>
                    </a:cubicBezTo>
                    <a:cubicBezTo>
                      <a:pt x="28902" y="20135"/>
                      <a:pt x="31703" y="31756"/>
                      <a:pt x="34493" y="43376"/>
                    </a:cubicBezTo>
                    <a:cubicBezTo>
                      <a:pt x="36503" y="51720"/>
                      <a:pt x="39218" y="60569"/>
                      <a:pt x="48724" y="62674"/>
                    </a:cubicBezTo>
                    <a:cubicBezTo>
                      <a:pt x="48895" y="62712"/>
                      <a:pt x="49057" y="62703"/>
                      <a:pt x="49219" y="62731"/>
                    </a:cubicBezTo>
                    <a:cubicBezTo>
                      <a:pt x="49229" y="62750"/>
                      <a:pt x="49238" y="62769"/>
                      <a:pt x="49238" y="62788"/>
                    </a:cubicBezTo>
                    <a:cubicBezTo>
                      <a:pt x="35227" y="64084"/>
                      <a:pt x="21158" y="63798"/>
                      <a:pt x="7157" y="61988"/>
                    </a:cubicBezTo>
                    <a:cubicBezTo>
                      <a:pt x="-359" y="61007"/>
                      <a:pt x="-2807" y="73532"/>
                      <a:pt x="4709" y="75161"/>
                    </a:cubicBezTo>
                    <a:cubicBezTo>
                      <a:pt x="18958" y="78257"/>
                      <a:pt x="33312" y="80409"/>
                      <a:pt x="47790" y="81686"/>
                    </a:cubicBezTo>
                    <a:cubicBezTo>
                      <a:pt x="44304" y="92973"/>
                      <a:pt x="40770" y="104241"/>
                      <a:pt x="37160" y="115490"/>
                    </a:cubicBezTo>
                    <a:cubicBezTo>
                      <a:pt x="33427" y="124748"/>
                      <a:pt x="30283" y="134226"/>
                      <a:pt x="27959" y="143894"/>
                    </a:cubicBezTo>
                    <a:cubicBezTo>
                      <a:pt x="25778" y="152923"/>
                      <a:pt x="39227" y="157524"/>
                      <a:pt x="41837" y="14839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20"/>
          <p:cNvSpPr txBox="1">
            <a:spLocks noGrp="1"/>
          </p:cNvSpPr>
          <p:nvPr>
            <p:ph type="subTitle" idx="1"/>
          </p:nvPr>
        </p:nvSpPr>
        <p:spPr>
          <a:xfrm>
            <a:off x="716635" y="2862450"/>
            <a:ext cx="2148900" cy="11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20"/>
          <p:cNvSpPr txBox="1">
            <a:spLocks noGrp="1"/>
          </p:cNvSpPr>
          <p:nvPr>
            <p:ph type="subTitle" idx="2"/>
          </p:nvPr>
        </p:nvSpPr>
        <p:spPr>
          <a:xfrm>
            <a:off x="3498002" y="2862450"/>
            <a:ext cx="2148000" cy="11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20"/>
          <p:cNvSpPr txBox="1">
            <a:spLocks noGrp="1"/>
          </p:cNvSpPr>
          <p:nvPr>
            <p:ph type="subTitle" idx="3"/>
          </p:nvPr>
        </p:nvSpPr>
        <p:spPr>
          <a:xfrm>
            <a:off x="6278465" y="2862450"/>
            <a:ext cx="2148900" cy="11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20"/>
          <p:cNvSpPr txBox="1">
            <a:spLocks noGrp="1"/>
          </p:cNvSpPr>
          <p:nvPr>
            <p:ph type="subTitle" idx="4"/>
          </p:nvPr>
        </p:nvSpPr>
        <p:spPr>
          <a:xfrm>
            <a:off x="716635" y="2419225"/>
            <a:ext cx="2148900" cy="4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1800">
                <a:solidFill>
                  <a:schemeClr val="lt2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endParaRPr/>
          </a:p>
        </p:txBody>
      </p:sp>
      <p:sp>
        <p:nvSpPr>
          <p:cNvPr id="599" name="Google Shape;599;p20"/>
          <p:cNvSpPr txBox="1">
            <a:spLocks noGrp="1"/>
          </p:cNvSpPr>
          <p:nvPr>
            <p:ph type="subTitle" idx="5"/>
          </p:nvPr>
        </p:nvSpPr>
        <p:spPr>
          <a:xfrm>
            <a:off x="3497998" y="2419225"/>
            <a:ext cx="2148000" cy="4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1800">
                <a:solidFill>
                  <a:schemeClr val="lt2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endParaRPr/>
          </a:p>
        </p:txBody>
      </p:sp>
      <p:sp>
        <p:nvSpPr>
          <p:cNvPr id="600" name="Google Shape;600;p20"/>
          <p:cNvSpPr txBox="1">
            <a:spLocks noGrp="1"/>
          </p:cNvSpPr>
          <p:nvPr>
            <p:ph type="subTitle" idx="6"/>
          </p:nvPr>
        </p:nvSpPr>
        <p:spPr>
          <a:xfrm>
            <a:off x="6278460" y="2419225"/>
            <a:ext cx="2148900" cy="4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1800">
                <a:solidFill>
                  <a:schemeClr val="lt2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 ExtraBold"/>
              <a:buNone/>
              <a:defRPr sz="24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endParaRPr/>
          </a:p>
        </p:txBody>
      </p:sp>
      <p:grpSp>
        <p:nvGrpSpPr>
          <p:cNvPr id="601" name="Google Shape;601;p20"/>
          <p:cNvGrpSpPr/>
          <p:nvPr/>
        </p:nvGrpSpPr>
        <p:grpSpPr>
          <a:xfrm>
            <a:off x="-1372604" y="-1883050"/>
            <a:ext cx="9986666" cy="9409743"/>
            <a:chOff x="-1372604" y="-1883050"/>
            <a:chExt cx="9986666" cy="9409743"/>
          </a:xfrm>
        </p:grpSpPr>
        <p:sp>
          <p:nvSpPr>
            <p:cNvPr id="602" name="Google Shape;602;p20"/>
            <p:cNvSpPr/>
            <p:nvPr/>
          </p:nvSpPr>
          <p:spPr>
            <a:xfrm>
              <a:off x="6561450" y="-1883050"/>
              <a:ext cx="2052612" cy="2052612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-1372604" y="4329921"/>
              <a:ext cx="3196771" cy="3196771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4" name="Google Shape;604;p20"/>
          <p:cNvGrpSpPr/>
          <p:nvPr/>
        </p:nvGrpSpPr>
        <p:grpSpPr>
          <a:xfrm>
            <a:off x="-1154124" y="-1145933"/>
            <a:ext cx="11714617" cy="8589794"/>
            <a:chOff x="-1154124" y="-1145933"/>
            <a:chExt cx="11714617" cy="8589794"/>
          </a:xfrm>
        </p:grpSpPr>
        <p:grpSp>
          <p:nvGrpSpPr>
            <p:cNvPr id="605" name="Google Shape;605;p20"/>
            <p:cNvGrpSpPr/>
            <p:nvPr/>
          </p:nvGrpSpPr>
          <p:grpSpPr>
            <a:xfrm>
              <a:off x="-414817" y="-1145933"/>
              <a:ext cx="9896782" cy="2163648"/>
              <a:chOff x="-414817" y="-1145933"/>
              <a:chExt cx="9896782" cy="2163648"/>
            </a:xfrm>
          </p:grpSpPr>
          <p:sp>
            <p:nvSpPr>
              <p:cNvPr id="606" name="Google Shape;606;p20"/>
              <p:cNvSpPr/>
              <p:nvPr/>
            </p:nvSpPr>
            <p:spPr>
              <a:xfrm rot="1401643">
                <a:off x="7414920" y="-846952"/>
                <a:ext cx="1831710" cy="1565685"/>
              </a:xfrm>
              <a:custGeom>
                <a:avLst/>
                <a:gdLst/>
                <a:ahLst/>
                <a:cxnLst/>
                <a:rect l="l" t="t" r="r" b="b"/>
                <a:pathLst>
                  <a:path w="789464" h="674808" extrusionOk="0">
                    <a:moveTo>
                      <a:pt x="751836" y="240323"/>
                    </a:moveTo>
                    <a:cubicBezTo>
                      <a:pt x="715946" y="305960"/>
                      <a:pt x="629325" y="323686"/>
                      <a:pt x="561145" y="325991"/>
                    </a:cubicBezTo>
                    <a:cubicBezTo>
                      <a:pt x="518006" y="327448"/>
                      <a:pt x="474858" y="323772"/>
                      <a:pt x="431996" y="319295"/>
                    </a:cubicBezTo>
                    <a:cubicBezTo>
                      <a:pt x="415794" y="317600"/>
                      <a:pt x="399601" y="315828"/>
                      <a:pt x="383409" y="314085"/>
                    </a:cubicBezTo>
                    <a:cubicBezTo>
                      <a:pt x="386819" y="297997"/>
                      <a:pt x="390371" y="281938"/>
                      <a:pt x="394401" y="266003"/>
                    </a:cubicBezTo>
                    <a:cubicBezTo>
                      <a:pt x="412546" y="194117"/>
                      <a:pt x="439787" y="120489"/>
                      <a:pt x="496261" y="69711"/>
                    </a:cubicBezTo>
                    <a:cubicBezTo>
                      <a:pt x="520531" y="47880"/>
                      <a:pt x="550820" y="30745"/>
                      <a:pt x="583643" y="26858"/>
                    </a:cubicBezTo>
                    <a:cubicBezTo>
                      <a:pt x="619438" y="22639"/>
                      <a:pt x="654214" y="34659"/>
                      <a:pt x="683475" y="54805"/>
                    </a:cubicBezTo>
                    <a:cubicBezTo>
                      <a:pt x="739082" y="93076"/>
                      <a:pt x="788221" y="173782"/>
                      <a:pt x="751836" y="240323"/>
                    </a:cubicBezTo>
                    <a:moveTo>
                      <a:pt x="776667" y="130224"/>
                    </a:moveTo>
                    <a:cubicBezTo>
                      <a:pt x="749245" y="64873"/>
                      <a:pt x="685599" y="9180"/>
                      <a:pt x="613895" y="1084"/>
                    </a:cubicBezTo>
                    <a:cubicBezTo>
                      <a:pt x="543705" y="-6832"/>
                      <a:pt x="481888" y="37679"/>
                      <a:pt x="441625" y="91200"/>
                    </a:cubicBezTo>
                    <a:cubicBezTo>
                      <a:pt x="395248" y="152855"/>
                      <a:pt x="374474" y="230465"/>
                      <a:pt x="358691" y="304769"/>
                    </a:cubicBezTo>
                    <a:cubicBezTo>
                      <a:pt x="358234" y="306931"/>
                      <a:pt x="357815" y="309122"/>
                      <a:pt x="357367" y="311294"/>
                    </a:cubicBezTo>
                    <a:cubicBezTo>
                      <a:pt x="337336" y="309132"/>
                      <a:pt x="317305" y="306998"/>
                      <a:pt x="297284" y="304865"/>
                    </a:cubicBezTo>
                    <a:cubicBezTo>
                      <a:pt x="275367" y="302531"/>
                      <a:pt x="253773" y="300274"/>
                      <a:pt x="231723" y="299854"/>
                    </a:cubicBezTo>
                    <a:cubicBezTo>
                      <a:pt x="218788" y="299607"/>
                      <a:pt x="215445" y="320219"/>
                      <a:pt x="228608" y="322867"/>
                    </a:cubicBezTo>
                    <a:cubicBezTo>
                      <a:pt x="269137" y="331001"/>
                      <a:pt x="310685" y="334363"/>
                      <a:pt x="351833" y="338707"/>
                    </a:cubicBezTo>
                    <a:cubicBezTo>
                      <a:pt x="339079" y="404048"/>
                      <a:pt x="327802" y="470638"/>
                      <a:pt x="302246" y="532112"/>
                    </a:cubicBezTo>
                    <a:cubicBezTo>
                      <a:pt x="277224" y="592272"/>
                      <a:pt x="229589" y="654137"/>
                      <a:pt x="157638" y="650222"/>
                    </a:cubicBezTo>
                    <a:cubicBezTo>
                      <a:pt x="82247" y="646117"/>
                      <a:pt x="30660" y="579051"/>
                      <a:pt x="24631" y="507604"/>
                    </a:cubicBezTo>
                    <a:cubicBezTo>
                      <a:pt x="21421" y="469523"/>
                      <a:pt x="28450" y="429337"/>
                      <a:pt x="47510" y="395933"/>
                    </a:cubicBezTo>
                    <a:cubicBezTo>
                      <a:pt x="65902" y="363691"/>
                      <a:pt x="96554" y="340526"/>
                      <a:pt x="131539" y="328706"/>
                    </a:cubicBezTo>
                    <a:cubicBezTo>
                      <a:pt x="139026" y="326172"/>
                      <a:pt x="146760" y="323991"/>
                      <a:pt x="154571" y="322733"/>
                    </a:cubicBezTo>
                    <a:cubicBezTo>
                      <a:pt x="163362" y="321324"/>
                      <a:pt x="171430" y="318085"/>
                      <a:pt x="180231" y="316380"/>
                    </a:cubicBezTo>
                    <a:cubicBezTo>
                      <a:pt x="181964" y="316047"/>
                      <a:pt x="181688" y="313618"/>
                      <a:pt x="180231" y="313132"/>
                    </a:cubicBezTo>
                    <a:cubicBezTo>
                      <a:pt x="173097" y="310780"/>
                      <a:pt x="165048" y="307694"/>
                      <a:pt x="157619" y="307341"/>
                    </a:cubicBezTo>
                    <a:cubicBezTo>
                      <a:pt x="149151" y="306951"/>
                      <a:pt x="140016" y="308503"/>
                      <a:pt x="131691" y="309989"/>
                    </a:cubicBezTo>
                    <a:cubicBezTo>
                      <a:pt x="114480" y="313085"/>
                      <a:pt x="98164" y="319457"/>
                      <a:pt x="83143" y="328353"/>
                    </a:cubicBezTo>
                    <a:cubicBezTo>
                      <a:pt x="51672" y="346994"/>
                      <a:pt x="29155" y="376035"/>
                      <a:pt x="15563" y="409706"/>
                    </a:cubicBezTo>
                    <a:cubicBezTo>
                      <a:pt x="-11726" y="477334"/>
                      <a:pt x="-2516" y="561068"/>
                      <a:pt x="44538" y="617704"/>
                    </a:cubicBezTo>
                    <a:cubicBezTo>
                      <a:pt x="88210" y="670263"/>
                      <a:pt x="164877" y="691199"/>
                      <a:pt x="227246" y="661157"/>
                    </a:cubicBezTo>
                    <a:cubicBezTo>
                      <a:pt x="288778" y="631524"/>
                      <a:pt x="321468" y="562935"/>
                      <a:pt x="340870" y="501051"/>
                    </a:cubicBezTo>
                    <a:cubicBezTo>
                      <a:pt x="357234" y="448873"/>
                      <a:pt x="367007" y="395114"/>
                      <a:pt x="377741" y="341564"/>
                    </a:cubicBezTo>
                    <a:cubicBezTo>
                      <a:pt x="416241" y="345927"/>
                      <a:pt x="454770" y="350461"/>
                      <a:pt x="493422" y="352947"/>
                    </a:cubicBezTo>
                    <a:cubicBezTo>
                      <a:pt x="570070" y="357871"/>
                      <a:pt x="655900" y="353556"/>
                      <a:pt x="721575" y="309037"/>
                    </a:cubicBezTo>
                    <a:cubicBezTo>
                      <a:pt x="748826" y="290568"/>
                      <a:pt x="771410" y="265583"/>
                      <a:pt x="782678" y="234303"/>
                    </a:cubicBezTo>
                    <a:cubicBezTo>
                      <a:pt x="794898" y="200385"/>
                      <a:pt x="790393" y="162913"/>
                      <a:pt x="776667" y="130224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20"/>
              <p:cNvSpPr/>
              <p:nvPr/>
            </p:nvSpPr>
            <p:spPr>
              <a:xfrm>
                <a:off x="-414817" y="-352386"/>
                <a:ext cx="2256073" cy="1109366"/>
              </a:xfrm>
              <a:custGeom>
                <a:avLst/>
                <a:gdLst/>
                <a:ahLst/>
                <a:cxnLst/>
                <a:rect l="l" t="t" r="r" b="b"/>
                <a:pathLst>
                  <a:path w="663551" h="326284" extrusionOk="0">
                    <a:moveTo>
                      <a:pt x="650488" y="3799"/>
                    </a:moveTo>
                    <a:cubicBezTo>
                      <a:pt x="643630" y="13896"/>
                      <a:pt x="636019" y="23364"/>
                      <a:pt x="629257" y="33555"/>
                    </a:cubicBezTo>
                    <a:cubicBezTo>
                      <a:pt x="621808" y="44776"/>
                      <a:pt x="613616" y="55491"/>
                      <a:pt x="604044" y="64988"/>
                    </a:cubicBezTo>
                    <a:cubicBezTo>
                      <a:pt x="585632" y="83219"/>
                      <a:pt x="562943" y="94153"/>
                      <a:pt x="536607" y="90562"/>
                    </a:cubicBezTo>
                    <a:cubicBezTo>
                      <a:pt x="507403" y="86571"/>
                      <a:pt x="481343" y="74218"/>
                      <a:pt x="451206" y="78066"/>
                    </a:cubicBezTo>
                    <a:cubicBezTo>
                      <a:pt x="424259" y="81514"/>
                      <a:pt x="399228" y="93849"/>
                      <a:pt x="377663" y="110041"/>
                    </a:cubicBezTo>
                    <a:cubicBezTo>
                      <a:pt x="356613" y="125833"/>
                      <a:pt x="339820" y="145274"/>
                      <a:pt x="321980" y="164419"/>
                    </a:cubicBezTo>
                    <a:cubicBezTo>
                      <a:pt x="302425" y="185403"/>
                      <a:pt x="280622" y="204291"/>
                      <a:pt x="250800" y="206806"/>
                    </a:cubicBezTo>
                    <a:cubicBezTo>
                      <a:pt x="221015" y="209320"/>
                      <a:pt x="191688" y="200357"/>
                      <a:pt x="162170" y="198100"/>
                    </a:cubicBezTo>
                    <a:cubicBezTo>
                      <a:pt x="137281" y="196195"/>
                      <a:pt x="112716" y="200205"/>
                      <a:pt x="89760" y="210015"/>
                    </a:cubicBezTo>
                    <a:cubicBezTo>
                      <a:pt x="65786" y="220264"/>
                      <a:pt x="43679" y="236352"/>
                      <a:pt x="27257" y="256678"/>
                    </a:cubicBezTo>
                    <a:cubicBezTo>
                      <a:pt x="12427" y="275024"/>
                      <a:pt x="-4185" y="301036"/>
                      <a:pt x="1607" y="325458"/>
                    </a:cubicBezTo>
                    <a:cubicBezTo>
                      <a:pt x="1845" y="326449"/>
                      <a:pt x="3397" y="327001"/>
                      <a:pt x="4093" y="326106"/>
                    </a:cubicBezTo>
                    <a:cubicBezTo>
                      <a:pt x="18628" y="307428"/>
                      <a:pt x="25800" y="284825"/>
                      <a:pt x="41783" y="266727"/>
                    </a:cubicBezTo>
                    <a:cubicBezTo>
                      <a:pt x="57652" y="248754"/>
                      <a:pt x="77283" y="234180"/>
                      <a:pt x="99686" y="225398"/>
                    </a:cubicBezTo>
                    <a:cubicBezTo>
                      <a:pt x="125155" y="215407"/>
                      <a:pt x="151130" y="214606"/>
                      <a:pt x="177972" y="218493"/>
                    </a:cubicBezTo>
                    <a:cubicBezTo>
                      <a:pt x="206794" y="222665"/>
                      <a:pt x="235922" y="229637"/>
                      <a:pt x="265059" y="224008"/>
                    </a:cubicBezTo>
                    <a:cubicBezTo>
                      <a:pt x="319427" y="213511"/>
                      <a:pt x="346478" y="158209"/>
                      <a:pt x="387722" y="127253"/>
                    </a:cubicBezTo>
                    <a:cubicBezTo>
                      <a:pt x="409105" y="111194"/>
                      <a:pt x="434623" y="98363"/>
                      <a:pt x="461807" y="97420"/>
                    </a:cubicBezTo>
                    <a:cubicBezTo>
                      <a:pt x="491134" y="96392"/>
                      <a:pt x="517957" y="111565"/>
                      <a:pt x="547180" y="111794"/>
                    </a:cubicBezTo>
                    <a:cubicBezTo>
                      <a:pt x="573621" y="112003"/>
                      <a:pt x="597367" y="99525"/>
                      <a:pt x="616207" y="81685"/>
                    </a:cubicBezTo>
                    <a:cubicBezTo>
                      <a:pt x="626389" y="72055"/>
                      <a:pt x="635162" y="60921"/>
                      <a:pt x="643182" y="49453"/>
                    </a:cubicBezTo>
                    <a:cubicBezTo>
                      <a:pt x="651726" y="37203"/>
                      <a:pt x="657136" y="24773"/>
                      <a:pt x="663194" y="11229"/>
                    </a:cubicBezTo>
                    <a:cubicBezTo>
                      <a:pt x="667014" y="2666"/>
                      <a:pt x="655898" y="-4154"/>
                      <a:pt x="650488" y="379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8" name="Google Shape;608;p20"/>
            <p:cNvGrpSpPr/>
            <p:nvPr/>
          </p:nvGrpSpPr>
          <p:grpSpPr>
            <a:xfrm>
              <a:off x="-1154124" y="3555667"/>
              <a:ext cx="11714617" cy="3888193"/>
              <a:chOff x="-1154124" y="3555667"/>
              <a:chExt cx="11714617" cy="3888193"/>
            </a:xfrm>
          </p:grpSpPr>
          <p:grpSp>
            <p:nvGrpSpPr>
              <p:cNvPr id="609" name="Google Shape;609;p20"/>
              <p:cNvGrpSpPr/>
              <p:nvPr/>
            </p:nvGrpSpPr>
            <p:grpSpPr>
              <a:xfrm rot="1545244">
                <a:off x="-755543" y="4268631"/>
                <a:ext cx="3294863" cy="2587931"/>
                <a:chOff x="2431544" y="555085"/>
                <a:chExt cx="991241" cy="778543"/>
              </a:xfrm>
            </p:grpSpPr>
            <p:sp>
              <p:nvSpPr>
                <p:cNvPr id="610" name="Google Shape;610;p20"/>
                <p:cNvSpPr/>
                <p:nvPr/>
              </p:nvSpPr>
              <p:spPr>
                <a:xfrm>
                  <a:off x="2431544" y="555085"/>
                  <a:ext cx="991241" cy="778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711" h="757706" extrusionOk="0">
                      <a:moveTo>
                        <a:pt x="943096" y="583868"/>
                      </a:moveTo>
                      <a:cubicBezTo>
                        <a:pt x="927789" y="571800"/>
                        <a:pt x="907587" y="570467"/>
                        <a:pt x="890184" y="575667"/>
                      </a:cubicBezTo>
                      <a:cubicBezTo>
                        <a:pt x="884117" y="577477"/>
                        <a:pt x="878516" y="580354"/>
                        <a:pt x="873297" y="583916"/>
                      </a:cubicBezTo>
                      <a:cubicBezTo>
                        <a:pt x="873544" y="580068"/>
                        <a:pt x="873830" y="576220"/>
                        <a:pt x="874001" y="572372"/>
                      </a:cubicBezTo>
                      <a:cubicBezTo>
                        <a:pt x="875183" y="545864"/>
                        <a:pt x="874459" y="519232"/>
                        <a:pt x="871820" y="492876"/>
                      </a:cubicBezTo>
                      <a:cubicBezTo>
                        <a:pt x="869658" y="471349"/>
                        <a:pt x="868277" y="446194"/>
                        <a:pt x="858809" y="427106"/>
                      </a:cubicBezTo>
                      <a:cubicBezTo>
                        <a:pt x="835787" y="380700"/>
                        <a:pt x="789353" y="411523"/>
                        <a:pt x="764940" y="437936"/>
                      </a:cubicBezTo>
                      <a:cubicBezTo>
                        <a:pt x="752605" y="451271"/>
                        <a:pt x="741109" y="465796"/>
                        <a:pt x="730460" y="481179"/>
                      </a:cubicBezTo>
                      <a:cubicBezTo>
                        <a:pt x="731298" y="474883"/>
                        <a:pt x="732184" y="468597"/>
                        <a:pt x="732898" y="462272"/>
                      </a:cubicBezTo>
                      <a:cubicBezTo>
                        <a:pt x="737689" y="420067"/>
                        <a:pt x="739947" y="377595"/>
                        <a:pt x="739356" y="335009"/>
                      </a:cubicBezTo>
                      <a:cubicBezTo>
                        <a:pt x="738870" y="299518"/>
                        <a:pt x="739089" y="260390"/>
                        <a:pt x="728640" y="226652"/>
                      </a:cubicBezTo>
                      <a:cubicBezTo>
                        <a:pt x="719744" y="197906"/>
                        <a:pt x="700989" y="172026"/>
                        <a:pt x="673005" y="175179"/>
                      </a:cubicBezTo>
                      <a:cubicBezTo>
                        <a:pt x="641372" y="178741"/>
                        <a:pt x="619008" y="215899"/>
                        <a:pt x="600710" y="243121"/>
                      </a:cubicBezTo>
                      <a:cubicBezTo>
                        <a:pt x="582375" y="270410"/>
                        <a:pt x="565734" y="299128"/>
                        <a:pt x="550647" y="328951"/>
                      </a:cubicBezTo>
                      <a:cubicBezTo>
                        <a:pt x="556190" y="249722"/>
                        <a:pt x="555847" y="169912"/>
                        <a:pt x="549237" y="90797"/>
                      </a:cubicBezTo>
                      <a:cubicBezTo>
                        <a:pt x="546351" y="56364"/>
                        <a:pt x="541293" y="3948"/>
                        <a:pt x="504269" y="214"/>
                      </a:cubicBezTo>
                      <a:cubicBezTo>
                        <a:pt x="465846" y="-3653"/>
                        <a:pt x="442871" y="53993"/>
                        <a:pt x="426660" y="86473"/>
                      </a:cubicBezTo>
                      <a:cubicBezTo>
                        <a:pt x="389541" y="160825"/>
                        <a:pt x="358337" y="239454"/>
                        <a:pt x="333400" y="320750"/>
                      </a:cubicBezTo>
                      <a:cubicBezTo>
                        <a:pt x="335067" y="297023"/>
                        <a:pt x="336487" y="273277"/>
                        <a:pt x="337639" y="249493"/>
                      </a:cubicBezTo>
                      <a:cubicBezTo>
                        <a:pt x="339201" y="217127"/>
                        <a:pt x="338754" y="183399"/>
                        <a:pt x="327314" y="153329"/>
                      </a:cubicBezTo>
                      <a:cubicBezTo>
                        <a:pt x="316322" y="124420"/>
                        <a:pt x="293072" y="105932"/>
                        <a:pt x="266002" y="112838"/>
                      </a:cubicBezTo>
                      <a:cubicBezTo>
                        <a:pt x="234379" y="120906"/>
                        <a:pt x="213147" y="158348"/>
                        <a:pt x="196774" y="188590"/>
                      </a:cubicBezTo>
                      <a:cubicBezTo>
                        <a:pt x="159693" y="257094"/>
                        <a:pt x="136928" y="335494"/>
                        <a:pt x="123108" y="415009"/>
                      </a:cubicBezTo>
                      <a:cubicBezTo>
                        <a:pt x="111335" y="482760"/>
                        <a:pt x="104305" y="552407"/>
                        <a:pt x="100533" y="621892"/>
                      </a:cubicBezTo>
                      <a:cubicBezTo>
                        <a:pt x="88189" y="576477"/>
                        <a:pt x="68463" y="533062"/>
                        <a:pt x="42488" y="560037"/>
                      </a:cubicBezTo>
                      <a:cubicBezTo>
                        <a:pt x="33220" y="569657"/>
                        <a:pt x="27191" y="584421"/>
                        <a:pt x="21933" y="597375"/>
                      </a:cubicBezTo>
                      <a:cubicBezTo>
                        <a:pt x="15627" y="612872"/>
                        <a:pt x="10493" y="629074"/>
                        <a:pt x="6779" y="645733"/>
                      </a:cubicBezTo>
                      <a:cubicBezTo>
                        <a:pt x="-451" y="678204"/>
                        <a:pt x="-1603" y="710760"/>
                        <a:pt x="2340" y="743965"/>
                      </a:cubicBezTo>
                      <a:cubicBezTo>
                        <a:pt x="3197" y="751108"/>
                        <a:pt x="13275" y="749441"/>
                        <a:pt x="12903" y="742260"/>
                      </a:cubicBezTo>
                      <a:cubicBezTo>
                        <a:pt x="10113" y="688824"/>
                        <a:pt x="19952" y="633998"/>
                        <a:pt x="43155" y="587993"/>
                      </a:cubicBezTo>
                      <a:cubicBezTo>
                        <a:pt x="48327" y="577725"/>
                        <a:pt x="57280" y="561666"/>
                        <a:pt x="66205" y="576896"/>
                      </a:cubicBezTo>
                      <a:cubicBezTo>
                        <a:pt x="72787" y="588126"/>
                        <a:pt x="77654" y="601623"/>
                        <a:pt x="81979" y="614272"/>
                      </a:cubicBezTo>
                      <a:cubicBezTo>
                        <a:pt x="90884" y="640399"/>
                        <a:pt x="96133" y="667384"/>
                        <a:pt x="97685" y="695520"/>
                      </a:cubicBezTo>
                      <a:cubicBezTo>
                        <a:pt x="98428" y="709027"/>
                        <a:pt x="114068" y="708798"/>
                        <a:pt x="115107" y="695520"/>
                      </a:cubicBezTo>
                      <a:cubicBezTo>
                        <a:pt x="121183" y="618282"/>
                        <a:pt x="124127" y="540930"/>
                        <a:pt x="134928" y="464282"/>
                      </a:cubicBezTo>
                      <a:cubicBezTo>
                        <a:pt x="145548" y="388853"/>
                        <a:pt x="162151" y="313558"/>
                        <a:pt x="191335" y="245140"/>
                      </a:cubicBezTo>
                      <a:cubicBezTo>
                        <a:pt x="205204" y="212622"/>
                        <a:pt x="221453" y="177284"/>
                        <a:pt x="244085" y="152252"/>
                      </a:cubicBezTo>
                      <a:cubicBezTo>
                        <a:pt x="254867" y="140327"/>
                        <a:pt x="269040" y="130212"/>
                        <a:pt x="284271" y="133745"/>
                      </a:cubicBezTo>
                      <a:cubicBezTo>
                        <a:pt x="294643" y="136146"/>
                        <a:pt x="302692" y="144404"/>
                        <a:pt x="307921" y="155110"/>
                      </a:cubicBezTo>
                      <a:cubicBezTo>
                        <a:pt x="319865" y="179570"/>
                        <a:pt x="320361" y="211288"/>
                        <a:pt x="318808" y="238739"/>
                      </a:cubicBezTo>
                      <a:cubicBezTo>
                        <a:pt x="316217" y="284612"/>
                        <a:pt x="312484" y="330456"/>
                        <a:pt x="308207" y="376147"/>
                      </a:cubicBezTo>
                      <a:cubicBezTo>
                        <a:pt x="306121" y="398445"/>
                        <a:pt x="303759" y="420696"/>
                        <a:pt x="301235" y="442908"/>
                      </a:cubicBezTo>
                      <a:cubicBezTo>
                        <a:pt x="283823" y="521365"/>
                        <a:pt x="272155" y="601585"/>
                        <a:pt x="266506" y="682547"/>
                      </a:cubicBezTo>
                      <a:cubicBezTo>
                        <a:pt x="265411" y="698235"/>
                        <a:pt x="286899" y="701731"/>
                        <a:pt x="289576" y="686272"/>
                      </a:cubicBezTo>
                      <a:cubicBezTo>
                        <a:pt x="302320" y="612662"/>
                        <a:pt x="312436" y="538301"/>
                        <a:pt x="320504" y="463701"/>
                      </a:cubicBezTo>
                      <a:cubicBezTo>
                        <a:pt x="343106" y="355478"/>
                        <a:pt x="376539" y="250512"/>
                        <a:pt x="420392" y="151919"/>
                      </a:cubicBezTo>
                      <a:cubicBezTo>
                        <a:pt x="429565" y="131307"/>
                        <a:pt x="439176" y="110981"/>
                        <a:pt x="449215" y="90969"/>
                      </a:cubicBezTo>
                      <a:cubicBezTo>
                        <a:pt x="458330" y="72785"/>
                        <a:pt x="467055" y="53040"/>
                        <a:pt x="479895" y="38143"/>
                      </a:cubicBezTo>
                      <a:cubicBezTo>
                        <a:pt x="490630" y="25703"/>
                        <a:pt x="506803" y="18160"/>
                        <a:pt x="517004" y="35628"/>
                      </a:cubicBezTo>
                      <a:cubicBezTo>
                        <a:pt x="525434" y="50059"/>
                        <a:pt x="526348" y="69833"/>
                        <a:pt x="527682" y="86749"/>
                      </a:cubicBezTo>
                      <a:cubicBezTo>
                        <a:pt x="535264" y="183152"/>
                        <a:pt x="534035" y="280468"/>
                        <a:pt x="523929" y="376538"/>
                      </a:cubicBezTo>
                      <a:cubicBezTo>
                        <a:pt x="523424" y="381376"/>
                        <a:pt x="522767" y="386186"/>
                        <a:pt x="522215" y="391016"/>
                      </a:cubicBezTo>
                      <a:cubicBezTo>
                        <a:pt x="515185" y="408161"/>
                        <a:pt x="508661" y="425620"/>
                        <a:pt x="502641" y="443365"/>
                      </a:cubicBezTo>
                      <a:cubicBezTo>
                        <a:pt x="475333" y="524013"/>
                        <a:pt x="458997" y="609672"/>
                        <a:pt x="455444" y="696616"/>
                      </a:cubicBezTo>
                      <a:cubicBezTo>
                        <a:pt x="454739" y="714027"/>
                        <a:pt x="474618" y="714723"/>
                        <a:pt x="479228" y="700464"/>
                      </a:cubicBezTo>
                      <a:cubicBezTo>
                        <a:pt x="510175" y="604642"/>
                        <a:pt x="531873" y="504449"/>
                        <a:pt x="543789" y="402627"/>
                      </a:cubicBezTo>
                      <a:cubicBezTo>
                        <a:pt x="558124" y="367489"/>
                        <a:pt x="574659" y="333561"/>
                        <a:pt x="593481" y="301300"/>
                      </a:cubicBezTo>
                      <a:cubicBezTo>
                        <a:pt x="610111" y="272791"/>
                        <a:pt x="628199" y="243045"/>
                        <a:pt x="649754" y="219518"/>
                      </a:cubicBezTo>
                      <a:cubicBezTo>
                        <a:pt x="658984" y="209441"/>
                        <a:pt x="671967" y="199030"/>
                        <a:pt x="685006" y="204516"/>
                      </a:cubicBezTo>
                      <a:cubicBezTo>
                        <a:pt x="694103" y="208336"/>
                        <a:pt x="699799" y="218356"/>
                        <a:pt x="703666" y="228424"/>
                      </a:cubicBezTo>
                      <a:cubicBezTo>
                        <a:pt x="714705" y="257123"/>
                        <a:pt x="713972" y="292213"/>
                        <a:pt x="714534" y="323045"/>
                      </a:cubicBezTo>
                      <a:cubicBezTo>
                        <a:pt x="715239" y="361564"/>
                        <a:pt x="713705" y="400179"/>
                        <a:pt x="710143" y="438479"/>
                      </a:cubicBezTo>
                      <a:cubicBezTo>
                        <a:pt x="706857" y="473836"/>
                        <a:pt x="701504" y="508983"/>
                        <a:pt x="694398" y="543616"/>
                      </a:cubicBezTo>
                      <a:cubicBezTo>
                        <a:pt x="694160" y="544111"/>
                        <a:pt x="693912" y="544587"/>
                        <a:pt x="693674" y="545073"/>
                      </a:cubicBezTo>
                      <a:cubicBezTo>
                        <a:pt x="672519" y="590155"/>
                        <a:pt x="657908" y="639856"/>
                        <a:pt x="651783" y="691053"/>
                      </a:cubicBezTo>
                      <a:cubicBezTo>
                        <a:pt x="650869" y="698645"/>
                        <a:pt x="652812" y="705779"/>
                        <a:pt x="659136" y="708970"/>
                      </a:cubicBezTo>
                      <a:cubicBezTo>
                        <a:pt x="664442" y="711637"/>
                        <a:pt x="672414" y="709665"/>
                        <a:pt x="675015" y="702750"/>
                      </a:cubicBezTo>
                      <a:cubicBezTo>
                        <a:pt x="693341" y="654039"/>
                        <a:pt x="707924" y="603614"/>
                        <a:pt x="718563" y="551950"/>
                      </a:cubicBezTo>
                      <a:cubicBezTo>
                        <a:pt x="730460" y="527242"/>
                        <a:pt x="744547" y="503992"/>
                        <a:pt x="760844" y="482808"/>
                      </a:cubicBezTo>
                      <a:cubicBezTo>
                        <a:pt x="771846" y="468511"/>
                        <a:pt x="783714" y="453500"/>
                        <a:pt x="797373" y="442832"/>
                      </a:cubicBezTo>
                      <a:cubicBezTo>
                        <a:pt x="808193" y="434373"/>
                        <a:pt x="826919" y="423220"/>
                        <a:pt x="837206" y="438583"/>
                      </a:cubicBezTo>
                      <a:cubicBezTo>
                        <a:pt x="846798" y="452900"/>
                        <a:pt x="847303" y="479512"/>
                        <a:pt x="848770" y="496838"/>
                      </a:cubicBezTo>
                      <a:cubicBezTo>
                        <a:pt x="850675" y="519279"/>
                        <a:pt x="851208" y="541882"/>
                        <a:pt x="850351" y="564418"/>
                      </a:cubicBezTo>
                      <a:cubicBezTo>
                        <a:pt x="849684" y="581820"/>
                        <a:pt x="848065" y="599099"/>
                        <a:pt x="845703" y="616225"/>
                      </a:cubicBezTo>
                      <a:cubicBezTo>
                        <a:pt x="844826" y="617863"/>
                        <a:pt x="843931" y="619473"/>
                        <a:pt x="843121" y="621168"/>
                      </a:cubicBezTo>
                      <a:cubicBezTo>
                        <a:pt x="828977" y="650848"/>
                        <a:pt x="824767" y="685872"/>
                        <a:pt x="821852" y="719323"/>
                      </a:cubicBezTo>
                      <a:cubicBezTo>
                        <a:pt x="821204" y="726734"/>
                        <a:pt x="827129" y="733173"/>
                        <a:pt x="832749" y="734078"/>
                      </a:cubicBezTo>
                      <a:cubicBezTo>
                        <a:pt x="839349" y="735144"/>
                        <a:pt x="844198" y="730372"/>
                        <a:pt x="846541" y="723314"/>
                      </a:cubicBezTo>
                      <a:cubicBezTo>
                        <a:pt x="857218" y="691110"/>
                        <a:pt x="864800" y="657582"/>
                        <a:pt x="869382" y="623435"/>
                      </a:cubicBezTo>
                      <a:cubicBezTo>
                        <a:pt x="878383" y="608567"/>
                        <a:pt x="891204" y="598480"/>
                        <a:pt x="909958" y="598146"/>
                      </a:cubicBezTo>
                      <a:cubicBezTo>
                        <a:pt x="929913" y="597784"/>
                        <a:pt x="945391" y="611081"/>
                        <a:pt x="944315" y="636465"/>
                      </a:cubicBezTo>
                      <a:cubicBezTo>
                        <a:pt x="943582" y="653801"/>
                        <a:pt x="937752" y="671374"/>
                        <a:pt x="933085" y="687643"/>
                      </a:cubicBezTo>
                      <a:cubicBezTo>
                        <a:pt x="928227" y="704541"/>
                        <a:pt x="922950" y="721114"/>
                        <a:pt x="916721" y="737373"/>
                      </a:cubicBezTo>
                      <a:cubicBezTo>
                        <a:pt x="910787" y="752861"/>
                        <a:pt x="930008" y="766424"/>
                        <a:pt x="935990" y="750823"/>
                      </a:cubicBezTo>
                      <a:cubicBezTo>
                        <a:pt x="947830" y="719942"/>
                        <a:pt x="958583" y="687253"/>
                        <a:pt x="963460" y="653629"/>
                      </a:cubicBezTo>
                      <a:cubicBezTo>
                        <a:pt x="967404" y="626388"/>
                        <a:pt x="963375" y="599861"/>
                        <a:pt x="943096" y="583868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1" name="Google Shape;611;p20"/>
                <p:cNvSpPr/>
                <p:nvPr/>
              </p:nvSpPr>
              <p:spPr>
                <a:xfrm>
                  <a:off x="2445320" y="583708"/>
                  <a:ext cx="124599" cy="118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264" h="115801" extrusionOk="0">
                      <a:moveTo>
                        <a:pt x="110126" y="211"/>
                      </a:moveTo>
                      <a:cubicBezTo>
                        <a:pt x="103554" y="1449"/>
                        <a:pt x="98944" y="6288"/>
                        <a:pt x="94372" y="10841"/>
                      </a:cubicBezTo>
                      <a:cubicBezTo>
                        <a:pt x="89952" y="15222"/>
                        <a:pt x="85542" y="19613"/>
                        <a:pt x="81122" y="24004"/>
                      </a:cubicBezTo>
                      <a:cubicBezTo>
                        <a:pt x="72026" y="33044"/>
                        <a:pt x="62920" y="42073"/>
                        <a:pt x="53929" y="51208"/>
                      </a:cubicBezTo>
                      <a:cubicBezTo>
                        <a:pt x="36269" y="69143"/>
                        <a:pt x="17219" y="86422"/>
                        <a:pt x="1741" y="106253"/>
                      </a:cubicBezTo>
                      <a:cubicBezTo>
                        <a:pt x="589" y="107729"/>
                        <a:pt x="-507" y="109758"/>
                        <a:pt x="293" y="111710"/>
                      </a:cubicBezTo>
                      <a:cubicBezTo>
                        <a:pt x="750" y="112825"/>
                        <a:pt x="1122" y="114216"/>
                        <a:pt x="2322" y="114797"/>
                      </a:cubicBezTo>
                      <a:cubicBezTo>
                        <a:pt x="2503" y="114882"/>
                        <a:pt x="2684" y="114968"/>
                        <a:pt x="2875" y="115063"/>
                      </a:cubicBezTo>
                      <a:cubicBezTo>
                        <a:pt x="4599" y="115892"/>
                        <a:pt x="6837" y="116254"/>
                        <a:pt x="8532" y="115063"/>
                      </a:cubicBezTo>
                      <a:cubicBezTo>
                        <a:pt x="29297" y="100509"/>
                        <a:pt x="47661" y="82307"/>
                        <a:pt x="66616" y="65448"/>
                      </a:cubicBezTo>
                      <a:cubicBezTo>
                        <a:pt x="75931" y="57161"/>
                        <a:pt x="85161" y="48769"/>
                        <a:pt x="94391" y="40387"/>
                      </a:cubicBezTo>
                      <a:cubicBezTo>
                        <a:pt x="99277" y="35949"/>
                        <a:pt x="104163" y="31510"/>
                        <a:pt x="109050" y="27071"/>
                      </a:cubicBezTo>
                      <a:cubicBezTo>
                        <a:pt x="114136" y="22452"/>
                        <a:pt x="119337" y="18042"/>
                        <a:pt x="121004" y="11088"/>
                      </a:cubicBezTo>
                      <a:cubicBezTo>
                        <a:pt x="122651" y="4173"/>
                        <a:pt x="116765" y="-1037"/>
                        <a:pt x="110126" y="211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2" name="Google Shape;612;p20"/>
                <p:cNvSpPr/>
                <p:nvPr/>
              </p:nvSpPr>
              <p:spPr>
                <a:xfrm>
                  <a:off x="2528987" y="572990"/>
                  <a:ext cx="114965" cy="105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88" h="102345" extrusionOk="0">
                      <a:moveTo>
                        <a:pt x="95790" y="1733"/>
                      </a:moveTo>
                      <a:cubicBezTo>
                        <a:pt x="77083" y="15068"/>
                        <a:pt x="60176" y="31356"/>
                        <a:pt x="43479" y="47091"/>
                      </a:cubicBezTo>
                      <a:cubicBezTo>
                        <a:pt x="35402" y="54692"/>
                        <a:pt x="27163" y="62255"/>
                        <a:pt x="19962" y="70704"/>
                      </a:cubicBezTo>
                      <a:cubicBezTo>
                        <a:pt x="16285" y="75018"/>
                        <a:pt x="12570" y="79333"/>
                        <a:pt x="9122" y="83829"/>
                      </a:cubicBezTo>
                      <a:cubicBezTo>
                        <a:pt x="5351" y="88734"/>
                        <a:pt x="2864" y="93411"/>
                        <a:pt x="264" y="98974"/>
                      </a:cubicBezTo>
                      <a:cubicBezTo>
                        <a:pt x="-660" y="100955"/>
                        <a:pt x="1264" y="103212"/>
                        <a:pt x="3350" y="102050"/>
                      </a:cubicBezTo>
                      <a:cubicBezTo>
                        <a:pt x="8265" y="99336"/>
                        <a:pt x="12618" y="96812"/>
                        <a:pt x="17038" y="93278"/>
                      </a:cubicBezTo>
                      <a:cubicBezTo>
                        <a:pt x="21276" y="89877"/>
                        <a:pt x="25363" y="86305"/>
                        <a:pt x="29544" y="82838"/>
                      </a:cubicBezTo>
                      <a:cubicBezTo>
                        <a:pt x="38345" y="75523"/>
                        <a:pt x="46632" y="67646"/>
                        <a:pt x="55271" y="60150"/>
                      </a:cubicBezTo>
                      <a:cubicBezTo>
                        <a:pt x="72368" y="45281"/>
                        <a:pt x="90971" y="32499"/>
                        <a:pt x="108621" y="18364"/>
                      </a:cubicBezTo>
                      <a:cubicBezTo>
                        <a:pt x="117917" y="10915"/>
                        <a:pt x="105582" y="-5249"/>
                        <a:pt x="95790" y="1733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13" name="Google Shape;613;p20"/>
              <p:cNvSpPr/>
              <p:nvPr/>
            </p:nvSpPr>
            <p:spPr>
              <a:xfrm rot="-1635101">
                <a:off x="8325446" y="3857233"/>
                <a:ext cx="1841773" cy="2164184"/>
              </a:xfrm>
              <a:custGeom>
                <a:avLst/>
                <a:gdLst/>
                <a:ahLst/>
                <a:cxnLst/>
                <a:rect l="l" t="t" r="r" b="b"/>
                <a:pathLst>
                  <a:path w="580618" h="682258" extrusionOk="0">
                    <a:moveTo>
                      <a:pt x="570864" y="505477"/>
                    </a:moveTo>
                    <a:cubicBezTo>
                      <a:pt x="416759" y="479236"/>
                      <a:pt x="259397" y="465148"/>
                      <a:pt x="101682" y="462662"/>
                    </a:cubicBezTo>
                    <a:cubicBezTo>
                      <a:pt x="212667" y="426848"/>
                      <a:pt x="331558" y="406112"/>
                      <a:pt x="440077" y="365393"/>
                    </a:cubicBezTo>
                    <a:cubicBezTo>
                      <a:pt x="475481" y="352105"/>
                      <a:pt x="509371" y="336665"/>
                      <a:pt x="541004" y="318520"/>
                    </a:cubicBezTo>
                    <a:cubicBezTo>
                      <a:pt x="551014" y="312786"/>
                      <a:pt x="550386" y="300756"/>
                      <a:pt x="537479" y="297651"/>
                    </a:cubicBezTo>
                    <a:cubicBezTo>
                      <a:pt x="455593" y="277963"/>
                      <a:pt x="369725" y="273857"/>
                      <a:pt x="284581" y="271048"/>
                    </a:cubicBezTo>
                    <a:cubicBezTo>
                      <a:pt x="214839" y="268743"/>
                      <a:pt x="144754" y="267142"/>
                      <a:pt x="74964" y="263856"/>
                    </a:cubicBezTo>
                    <a:cubicBezTo>
                      <a:pt x="129704" y="245101"/>
                      <a:pt x="183768" y="224937"/>
                      <a:pt x="237528" y="204792"/>
                    </a:cubicBezTo>
                    <a:cubicBezTo>
                      <a:pt x="309956" y="177664"/>
                      <a:pt x="381365" y="148985"/>
                      <a:pt x="450773" y="117457"/>
                    </a:cubicBezTo>
                    <a:cubicBezTo>
                      <a:pt x="490054" y="99607"/>
                      <a:pt x="528469" y="80776"/>
                      <a:pt x="566188" y="61021"/>
                    </a:cubicBezTo>
                    <a:cubicBezTo>
                      <a:pt x="576122" y="55821"/>
                      <a:pt x="575455" y="43010"/>
                      <a:pt x="562721" y="40476"/>
                    </a:cubicBezTo>
                    <a:cubicBezTo>
                      <a:pt x="390280" y="6110"/>
                      <a:pt x="209962" y="-8244"/>
                      <a:pt x="32426" y="5576"/>
                    </a:cubicBezTo>
                    <a:cubicBezTo>
                      <a:pt x="19548" y="5967"/>
                      <a:pt x="19491" y="21531"/>
                      <a:pt x="32426" y="21121"/>
                    </a:cubicBezTo>
                    <a:cubicBezTo>
                      <a:pt x="197380" y="15892"/>
                      <a:pt x="362553" y="25579"/>
                      <a:pt x="523011" y="55840"/>
                    </a:cubicBezTo>
                    <a:cubicBezTo>
                      <a:pt x="398386" y="117714"/>
                      <a:pt x="265236" y="168959"/>
                      <a:pt x="131229" y="217327"/>
                    </a:cubicBezTo>
                    <a:cubicBezTo>
                      <a:pt x="89985" y="232214"/>
                      <a:pt x="48142" y="246368"/>
                      <a:pt x="7432" y="262123"/>
                    </a:cubicBezTo>
                    <a:cubicBezTo>
                      <a:pt x="-5798" y="267238"/>
                      <a:pt x="1060" y="282849"/>
                      <a:pt x="14719" y="282954"/>
                    </a:cubicBezTo>
                    <a:cubicBezTo>
                      <a:pt x="103063" y="283640"/>
                      <a:pt x="191760" y="288250"/>
                      <a:pt x="279999" y="291793"/>
                    </a:cubicBezTo>
                    <a:cubicBezTo>
                      <a:pt x="353733" y="294755"/>
                      <a:pt x="428028" y="298346"/>
                      <a:pt x="499570" y="312862"/>
                    </a:cubicBezTo>
                    <a:cubicBezTo>
                      <a:pt x="390347" y="367517"/>
                      <a:pt x="261350" y="390663"/>
                      <a:pt x="140839" y="426419"/>
                    </a:cubicBezTo>
                    <a:cubicBezTo>
                      <a:pt x="103787" y="437411"/>
                      <a:pt x="67668" y="449699"/>
                      <a:pt x="32359" y="463710"/>
                    </a:cubicBezTo>
                    <a:cubicBezTo>
                      <a:pt x="20005" y="468606"/>
                      <a:pt x="26015" y="483798"/>
                      <a:pt x="39331" y="483646"/>
                    </a:cubicBezTo>
                    <a:cubicBezTo>
                      <a:pt x="202418" y="481750"/>
                      <a:pt x="365105" y="494342"/>
                      <a:pt x="524697" y="520041"/>
                    </a:cubicBezTo>
                    <a:cubicBezTo>
                      <a:pt x="367487" y="579620"/>
                      <a:pt x="203180" y="626683"/>
                      <a:pt x="35302" y="664983"/>
                    </a:cubicBezTo>
                    <a:cubicBezTo>
                      <a:pt x="20958" y="668250"/>
                      <a:pt x="26920" y="685042"/>
                      <a:pt x="41474" y="682328"/>
                    </a:cubicBezTo>
                    <a:cubicBezTo>
                      <a:pt x="226698" y="647809"/>
                      <a:pt x="405168" y="593012"/>
                      <a:pt x="574208" y="525270"/>
                    </a:cubicBezTo>
                    <a:cubicBezTo>
                      <a:pt x="584685" y="521069"/>
                      <a:pt x="582447" y="507449"/>
                      <a:pt x="570864" y="505477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4" name="Google Shape;614;p20"/>
            <p:cNvGrpSpPr/>
            <p:nvPr/>
          </p:nvGrpSpPr>
          <p:grpSpPr>
            <a:xfrm>
              <a:off x="41309" y="630922"/>
              <a:ext cx="8923936" cy="693594"/>
              <a:chOff x="41309" y="630922"/>
              <a:chExt cx="8923936" cy="693594"/>
            </a:xfrm>
          </p:grpSpPr>
          <p:grpSp>
            <p:nvGrpSpPr>
              <p:cNvPr id="615" name="Google Shape;615;p20"/>
              <p:cNvGrpSpPr/>
              <p:nvPr/>
            </p:nvGrpSpPr>
            <p:grpSpPr>
              <a:xfrm>
                <a:off x="8430729" y="630922"/>
                <a:ext cx="534515" cy="693594"/>
                <a:chOff x="6154119" y="2598809"/>
                <a:chExt cx="203392" cy="263935"/>
              </a:xfrm>
            </p:grpSpPr>
            <p:sp>
              <p:nvSpPr>
                <p:cNvPr id="616" name="Google Shape;616;p20"/>
                <p:cNvSpPr/>
                <p:nvPr/>
              </p:nvSpPr>
              <p:spPr>
                <a:xfrm>
                  <a:off x="6277871" y="2598809"/>
                  <a:ext cx="63398" cy="75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31" h="100308" extrusionOk="0">
                      <a:moveTo>
                        <a:pt x="44529" y="6828"/>
                      </a:moveTo>
                      <a:cubicBezTo>
                        <a:pt x="24351" y="23799"/>
                        <a:pt x="9822" y="46296"/>
                        <a:pt x="695" y="70865"/>
                      </a:cubicBezTo>
                      <a:cubicBezTo>
                        <a:pt x="-1303" y="76242"/>
                        <a:pt x="227" y="84013"/>
                        <a:pt x="3038" y="88823"/>
                      </a:cubicBezTo>
                      <a:cubicBezTo>
                        <a:pt x="5851" y="93658"/>
                        <a:pt x="11425" y="98270"/>
                        <a:pt x="16951" y="99529"/>
                      </a:cubicBezTo>
                      <a:cubicBezTo>
                        <a:pt x="22920" y="100885"/>
                        <a:pt x="29630" y="100589"/>
                        <a:pt x="34933" y="97185"/>
                      </a:cubicBezTo>
                      <a:cubicBezTo>
                        <a:pt x="40262" y="93732"/>
                        <a:pt x="43395" y="89218"/>
                        <a:pt x="45615" y="83248"/>
                      </a:cubicBezTo>
                      <a:cubicBezTo>
                        <a:pt x="46355" y="81299"/>
                        <a:pt x="47120" y="79400"/>
                        <a:pt x="47909" y="77476"/>
                      </a:cubicBezTo>
                      <a:cubicBezTo>
                        <a:pt x="47144" y="79326"/>
                        <a:pt x="46355" y="81176"/>
                        <a:pt x="45541" y="83051"/>
                      </a:cubicBezTo>
                      <a:cubicBezTo>
                        <a:pt x="49882" y="72962"/>
                        <a:pt x="55457" y="63514"/>
                        <a:pt x="62118" y="54831"/>
                      </a:cubicBezTo>
                      <a:cubicBezTo>
                        <a:pt x="60884" y="56385"/>
                        <a:pt x="59700" y="57989"/>
                        <a:pt x="58467" y="59542"/>
                      </a:cubicBezTo>
                      <a:cubicBezTo>
                        <a:pt x="64115" y="52290"/>
                        <a:pt x="70455" y="45679"/>
                        <a:pt x="77485" y="39784"/>
                      </a:cubicBezTo>
                      <a:cubicBezTo>
                        <a:pt x="81826" y="36108"/>
                        <a:pt x="84318" y="28757"/>
                        <a:pt x="84318" y="23306"/>
                      </a:cubicBezTo>
                      <a:cubicBezTo>
                        <a:pt x="84318" y="17583"/>
                        <a:pt x="81777" y="10750"/>
                        <a:pt x="77485" y="6828"/>
                      </a:cubicBezTo>
                      <a:cubicBezTo>
                        <a:pt x="73045" y="2758"/>
                        <a:pt x="67199" y="-301"/>
                        <a:pt x="61007" y="-5"/>
                      </a:cubicBezTo>
                      <a:cubicBezTo>
                        <a:pt x="54544" y="291"/>
                        <a:pt x="49463" y="2659"/>
                        <a:pt x="44529" y="682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Google Shape;617;p20"/>
                <p:cNvSpPr/>
                <p:nvPr/>
              </p:nvSpPr>
              <p:spPr>
                <a:xfrm>
                  <a:off x="6183965" y="2626445"/>
                  <a:ext cx="51139" cy="5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85" h="68402" extrusionOk="0">
                      <a:moveTo>
                        <a:pt x="28169" y="6808"/>
                      </a:moveTo>
                      <a:cubicBezTo>
                        <a:pt x="20991" y="14085"/>
                        <a:pt x="13813" y="21337"/>
                        <a:pt x="6634" y="28590"/>
                      </a:cubicBezTo>
                      <a:cubicBezTo>
                        <a:pt x="4341" y="30686"/>
                        <a:pt x="2761" y="33202"/>
                        <a:pt x="1824" y="36088"/>
                      </a:cubicBezTo>
                      <a:cubicBezTo>
                        <a:pt x="344" y="38876"/>
                        <a:pt x="-322" y="41861"/>
                        <a:pt x="-199" y="45067"/>
                      </a:cubicBezTo>
                      <a:cubicBezTo>
                        <a:pt x="-322" y="48274"/>
                        <a:pt x="344" y="51259"/>
                        <a:pt x="1824" y="54047"/>
                      </a:cubicBezTo>
                      <a:cubicBezTo>
                        <a:pt x="2761" y="56933"/>
                        <a:pt x="4341" y="59449"/>
                        <a:pt x="6634" y="61521"/>
                      </a:cubicBezTo>
                      <a:cubicBezTo>
                        <a:pt x="8188" y="62754"/>
                        <a:pt x="9768" y="63963"/>
                        <a:pt x="11321" y="65196"/>
                      </a:cubicBezTo>
                      <a:cubicBezTo>
                        <a:pt x="14972" y="67293"/>
                        <a:pt x="18894" y="68353"/>
                        <a:pt x="23112" y="68378"/>
                      </a:cubicBezTo>
                      <a:cubicBezTo>
                        <a:pt x="25160" y="68082"/>
                        <a:pt x="27232" y="67811"/>
                        <a:pt x="29304" y="67540"/>
                      </a:cubicBezTo>
                      <a:cubicBezTo>
                        <a:pt x="33251" y="66430"/>
                        <a:pt x="36679" y="64431"/>
                        <a:pt x="39590" y="61521"/>
                      </a:cubicBezTo>
                      <a:cubicBezTo>
                        <a:pt x="46769" y="54293"/>
                        <a:pt x="53947" y="47041"/>
                        <a:pt x="61125" y="39764"/>
                      </a:cubicBezTo>
                      <a:cubicBezTo>
                        <a:pt x="63419" y="37667"/>
                        <a:pt x="64998" y="35151"/>
                        <a:pt x="65960" y="32265"/>
                      </a:cubicBezTo>
                      <a:cubicBezTo>
                        <a:pt x="67415" y="29502"/>
                        <a:pt x="68081" y="26517"/>
                        <a:pt x="67958" y="23286"/>
                      </a:cubicBezTo>
                      <a:cubicBezTo>
                        <a:pt x="68081" y="20079"/>
                        <a:pt x="67415" y="17095"/>
                        <a:pt x="65960" y="14307"/>
                      </a:cubicBezTo>
                      <a:cubicBezTo>
                        <a:pt x="64998" y="11421"/>
                        <a:pt x="63419" y="8930"/>
                        <a:pt x="61125" y="6808"/>
                      </a:cubicBezTo>
                      <a:cubicBezTo>
                        <a:pt x="59546" y="5599"/>
                        <a:pt x="57992" y="4391"/>
                        <a:pt x="56438" y="3157"/>
                      </a:cubicBezTo>
                      <a:cubicBezTo>
                        <a:pt x="52787" y="1061"/>
                        <a:pt x="48865" y="0"/>
                        <a:pt x="44647" y="-25"/>
                      </a:cubicBezTo>
                      <a:cubicBezTo>
                        <a:pt x="42600" y="271"/>
                        <a:pt x="40527" y="543"/>
                        <a:pt x="38456" y="839"/>
                      </a:cubicBezTo>
                      <a:cubicBezTo>
                        <a:pt x="34509" y="1924"/>
                        <a:pt x="31080" y="3922"/>
                        <a:pt x="28169" y="68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20"/>
                <p:cNvSpPr/>
                <p:nvPr/>
              </p:nvSpPr>
              <p:spPr>
                <a:xfrm>
                  <a:off x="6298958" y="2758876"/>
                  <a:ext cx="58554" cy="60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72" h="80178" extrusionOk="0">
                      <a:moveTo>
                        <a:pt x="38071" y="6804"/>
                      </a:moveTo>
                      <a:cubicBezTo>
                        <a:pt x="27587" y="17978"/>
                        <a:pt x="17128" y="29152"/>
                        <a:pt x="6645" y="40376"/>
                      </a:cubicBezTo>
                      <a:cubicBezTo>
                        <a:pt x="2476" y="44791"/>
                        <a:pt x="-213" y="50638"/>
                        <a:pt x="-213" y="56854"/>
                      </a:cubicBezTo>
                      <a:cubicBezTo>
                        <a:pt x="-213" y="62552"/>
                        <a:pt x="2352" y="69360"/>
                        <a:pt x="6645" y="73332"/>
                      </a:cubicBezTo>
                      <a:cubicBezTo>
                        <a:pt x="11060" y="77377"/>
                        <a:pt x="16906" y="80386"/>
                        <a:pt x="23123" y="80140"/>
                      </a:cubicBezTo>
                      <a:cubicBezTo>
                        <a:pt x="29166" y="79869"/>
                        <a:pt x="35333" y="77846"/>
                        <a:pt x="39601" y="73332"/>
                      </a:cubicBezTo>
                      <a:cubicBezTo>
                        <a:pt x="50084" y="62108"/>
                        <a:pt x="60543" y="50934"/>
                        <a:pt x="71027" y="39784"/>
                      </a:cubicBezTo>
                      <a:cubicBezTo>
                        <a:pt x="75196" y="35319"/>
                        <a:pt x="77860" y="29473"/>
                        <a:pt x="77860" y="23306"/>
                      </a:cubicBezTo>
                      <a:cubicBezTo>
                        <a:pt x="77860" y="17559"/>
                        <a:pt x="75319" y="10726"/>
                        <a:pt x="71027" y="6804"/>
                      </a:cubicBezTo>
                      <a:cubicBezTo>
                        <a:pt x="66562" y="2733"/>
                        <a:pt x="60740" y="-301"/>
                        <a:pt x="54549" y="-5"/>
                      </a:cubicBezTo>
                      <a:cubicBezTo>
                        <a:pt x="48480" y="242"/>
                        <a:pt x="42338" y="2240"/>
                        <a:pt x="38071" y="680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9" name="Google Shape;619;p20"/>
                <p:cNvSpPr/>
                <p:nvPr/>
              </p:nvSpPr>
              <p:spPr>
                <a:xfrm>
                  <a:off x="6154119" y="2762709"/>
                  <a:ext cx="85768" cy="100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57" h="133379" extrusionOk="0">
                      <a:moveTo>
                        <a:pt x="74526" y="6675"/>
                      </a:moveTo>
                      <a:cubicBezTo>
                        <a:pt x="48551" y="35536"/>
                        <a:pt x="24624" y="66247"/>
                        <a:pt x="3015" y="98488"/>
                      </a:cubicBezTo>
                      <a:cubicBezTo>
                        <a:pt x="-3793" y="108626"/>
                        <a:pt x="721" y="124709"/>
                        <a:pt x="11378" y="130358"/>
                      </a:cubicBezTo>
                      <a:cubicBezTo>
                        <a:pt x="23144" y="136574"/>
                        <a:pt x="35995" y="132800"/>
                        <a:pt x="43248" y="121996"/>
                      </a:cubicBezTo>
                      <a:cubicBezTo>
                        <a:pt x="48231" y="114571"/>
                        <a:pt x="53337" y="107220"/>
                        <a:pt x="58566" y="99968"/>
                      </a:cubicBezTo>
                      <a:cubicBezTo>
                        <a:pt x="61255" y="96243"/>
                        <a:pt x="63993" y="92543"/>
                        <a:pt x="66731" y="88867"/>
                      </a:cubicBezTo>
                      <a:cubicBezTo>
                        <a:pt x="68039" y="87140"/>
                        <a:pt x="69346" y="85414"/>
                        <a:pt x="70653" y="83687"/>
                      </a:cubicBezTo>
                      <a:cubicBezTo>
                        <a:pt x="71319" y="82824"/>
                        <a:pt x="72035" y="81985"/>
                        <a:pt x="72627" y="81097"/>
                      </a:cubicBezTo>
                      <a:cubicBezTo>
                        <a:pt x="71147" y="83317"/>
                        <a:pt x="70579" y="83736"/>
                        <a:pt x="72479" y="81294"/>
                      </a:cubicBezTo>
                      <a:cubicBezTo>
                        <a:pt x="83653" y="67012"/>
                        <a:pt x="95321" y="53124"/>
                        <a:pt x="107482" y="39655"/>
                      </a:cubicBezTo>
                      <a:cubicBezTo>
                        <a:pt x="115622" y="30578"/>
                        <a:pt x="117078" y="15506"/>
                        <a:pt x="107482" y="6675"/>
                      </a:cubicBezTo>
                      <a:cubicBezTo>
                        <a:pt x="98552" y="-1490"/>
                        <a:pt x="83209" y="-2995"/>
                        <a:pt x="74526" y="66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20" name="Google Shape;620;p20"/>
              <p:cNvSpPr/>
              <p:nvPr/>
            </p:nvSpPr>
            <p:spPr>
              <a:xfrm rot="4727872">
                <a:off x="82355" y="818072"/>
                <a:ext cx="286859" cy="319306"/>
              </a:xfrm>
              <a:custGeom>
                <a:avLst/>
                <a:gdLst/>
                <a:ahLst/>
                <a:cxnLst/>
                <a:rect l="l" t="t" r="r" b="b"/>
                <a:pathLst>
                  <a:path w="137601" h="153165" extrusionOk="0">
                    <a:moveTo>
                      <a:pt x="41837" y="148399"/>
                    </a:moveTo>
                    <a:cubicBezTo>
                      <a:pt x="47724" y="131149"/>
                      <a:pt x="53962" y="114195"/>
                      <a:pt x="61544" y="97755"/>
                    </a:cubicBezTo>
                    <a:cubicBezTo>
                      <a:pt x="64402" y="101745"/>
                      <a:pt x="67231" y="105775"/>
                      <a:pt x="69907" y="109908"/>
                    </a:cubicBezTo>
                    <a:cubicBezTo>
                      <a:pt x="76089" y="119472"/>
                      <a:pt x="81109" y="129635"/>
                      <a:pt x="88405" y="138398"/>
                    </a:cubicBezTo>
                    <a:cubicBezTo>
                      <a:pt x="92177" y="142922"/>
                      <a:pt x="100454" y="138750"/>
                      <a:pt x="98787" y="132987"/>
                    </a:cubicBezTo>
                    <a:cubicBezTo>
                      <a:pt x="95387" y="121186"/>
                      <a:pt x="88538" y="111051"/>
                      <a:pt x="81728" y="100888"/>
                    </a:cubicBezTo>
                    <a:cubicBezTo>
                      <a:pt x="78661" y="96307"/>
                      <a:pt x="75451" y="91811"/>
                      <a:pt x="72174" y="87372"/>
                    </a:cubicBezTo>
                    <a:cubicBezTo>
                      <a:pt x="91510" y="90782"/>
                      <a:pt x="111046" y="92735"/>
                      <a:pt x="130724" y="93097"/>
                    </a:cubicBezTo>
                    <a:cubicBezTo>
                      <a:pt x="139916" y="93268"/>
                      <a:pt x="140011" y="80810"/>
                      <a:pt x="131467" y="79238"/>
                    </a:cubicBezTo>
                    <a:cubicBezTo>
                      <a:pt x="110369" y="75371"/>
                      <a:pt x="89214" y="71713"/>
                      <a:pt x="68155" y="67598"/>
                    </a:cubicBezTo>
                    <a:cubicBezTo>
                      <a:pt x="67345" y="67446"/>
                      <a:pt x="66535" y="67398"/>
                      <a:pt x="65735" y="67436"/>
                    </a:cubicBezTo>
                    <a:cubicBezTo>
                      <a:pt x="65678" y="67294"/>
                      <a:pt x="65612" y="67151"/>
                      <a:pt x="65554" y="66998"/>
                    </a:cubicBezTo>
                    <a:cubicBezTo>
                      <a:pt x="71041" y="64227"/>
                      <a:pt x="75594" y="59835"/>
                      <a:pt x="80709" y="55540"/>
                    </a:cubicBezTo>
                    <a:cubicBezTo>
                      <a:pt x="89434" y="48186"/>
                      <a:pt x="97682" y="40338"/>
                      <a:pt x="106036" y="32556"/>
                    </a:cubicBezTo>
                    <a:cubicBezTo>
                      <a:pt x="111932" y="27060"/>
                      <a:pt x="104759" y="15773"/>
                      <a:pt x="97577" y="20573"/>
                    </a:cubicBezTo>
                    <a:cubicBezTo>
                      <a:pt x="90405" y="25374"/>
                      <a:pt x="83328" y="30298"/>
                      <a:pt x="76280" y="35290"/>
                    </a:cubicBezTo>
                    <a:cubicBezTo>
                      <a:pt x="70898" y="39109"/>
                      <a:pt x="64211" y="45386"/>
                      <a:pt x="57553" y="48053"/>
                    </a:cubicBezTo>
                    <a:cubicBezTo>
                      <a:pt x="51362" y="33308"/>
                      <a:pt x="45199" y="18554"/>
                      <a:pt x="38903" y="3848"/>
                    </a:cubicBezTo>
                    <a:cubicBezTo>
                      <a:pt x="35836" y="-3325"/>
                      <a:pt x="24321" y="1066"/>
                      <a:pt x="26111" y="8515"/>
                    </a:cubicBezTo>
                    <a:cubicBezTo>
                      <a:pt x="28902" y="20135"/>
                      <a:pt x="31703" y="31756"/>
                      <a:pt x="34493" y="43376"/>
                    </a:cubicBezTo>
                    <a:cubicBezTo>
                      <a:pt x="36503" y="51720"/>
                      <a:pt x="39218" y="60569"/>
                      <a:pt x="48724" y="62674"/>
                    </a:cubicBezTo>
                    <a:cubicBezTo>
                      <a:pt x="48895" y="62712"/>
                      <a:pt x="49057" y="62703"/>
                      <a:pt x="49219" y="62731"/>
                    </a:cubicBezTo>
                    <a:cubicBezTo>
                      <a:pt x="49229" y="62750"/>
                      <a:pt x="49238" y="62769"/>
                      <a:pt x="49238" y="62788"/>
                    </a:cubicBezTo>
                    <a:cubicBezTo>
                      <a:pt x="35227" y="64084"/>
                      <a:pt x="21158" y="63798"/>
                      <a:pt x="7157" y="61988"/>
                    </a:cubicBezTo>
                    <a:cubicBezTo>
                      <a:pt x="-359" y="61007"/>
                      <a:pt x="-2807" y="73532"/>
                      <a:pt x="4709" y="75161"/>
                    </a:cubicBezTo>
                    <a:cubicBezTo>
                      <a:pt x="18958" y="78257"/>
                      <a:pt x="33312" y="80409"/>
                      <a:pt x="47790" y="81686"/>
                    </a:cubicBezTo>
                    <a:cubicBezTo>
                      <a:pt x="44304" y="92973"/>
                      <a:pt x="40770" y="104241"/>
                      <a:pt x="37160" y="115490"/>
                    </a:cubicBezTo>
                    <a:cubicBezTo>
                      <a:pt x="33427" y="124748"/>
                      <a:pt x="30283" y="134226"/>
                      <a:pt x="27959" y="143894"/>
                    </a:cubicBezTo>
                    <a:cubicBezTo>
                      <a:pt x="25778" y="152923"/>
                      <a:pt x="39227" y="157524"/>
                      <a:pt x="41837" y="14839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21"/>
          <p:cNvSpPr txBox="1">
            <a:spLocks noGrp="1"/>
          </p:cNvSpPr>
          <p:nvPr>
            <p:ph type="subTitle" idx="1"/>
          </p:nvPr>
        </p:nvSpPr>
        <p:spPr>
          <a:xfrm>
            <a:off x="878625" y="1748900"/>
            <a:ext cx="3205500" cy="9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21"/>
          <p:cNvSpPr txBox="1">
            <a:spLocks noGrp="1"/>
          </p:cNvSpPr>
          <p:nvPr>
            <p:ph type="subTitle" idx="2"/>
          </p:nvPr>
        </p:nvSpPr>
        <p:spPr>
          <a:xfrm>
            <a:off x="5055975" y="1748900"/>
            <a:ext cx="3209400" cy="9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21"/>
          <p:cNvSpPr txBox="1">
            <a:spLocks noGrp="1"/>
          </p:cNvSpPr>
          <p:nvPr>
            <p:ph type="subTitle" idx="3"/>
          </p:nvPr>
        </p:nvSpPr>
        <p:spPr>
          <a:xfrm>
            <a:off x="878625" y="3412858"/>
            <a:ext cx="3205500" cy="9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1"/>
          <p:cNvSpPr txBox="1">
            <a:spLocks noGrp="1"/>
          </p:cNvSpPr>
          <p:nvPr>
            <p:ph type="subTitle" idx="4"/>
          </p:nvPr>
        </p:nvSpPr>
        <p:spPr>
          <a:xfrm>
            <a:off x="5055975" y="3412858"/>
            <a:ext cx="3209400" cy="9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1"/>
          <p:cNvSpPr txBox="1">
            <a:spLocks noGrp="1"/>
          </p:cNvSpPr>
          <p:nvPr>
            <p:ph type="subTitle" idx="5"/>
          </p:nvPr>
        </p:nvSpPr>
        <p:spPr>
          <a:xfrm>
            <a:off x="878625" y="1412200"/>
            <a:ext cx="3209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1800">
                <a:solidFill>
                  <a:schemeClr val="lt2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endParaRPr/>
          </a:p>
        </p:txBody>
      </p:sp>
      <p:sp>
        <p:nvSpPr>
          <p:cNvPr id="628" name="Google Shape;628;p21"/>
          <p:cNvSpPr txBox="1">
            <a:spLocks noGrp="1"/>
          </p:cNvSpPr>
          <p:nvPr>
            <p:ph type="subTitle" idx="6"/>
          </p:nvPr>
        </p:nvSpPr>
        <p:spPr>
          <a:xfrm>
            <a:off x="878625" y="3072850"/>
            <a:ext cx="3209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1800">
                <a:solidFill>
                  <a:schemeClr val="lt2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endParaRPr/>
          </a:p>
        </p:txBody>
      </p:sp>
      <p:sp>
        <p:nvSpPr>
          <p:cNvPr id="629" name="Google Shape;629;p21"/>
          <p:cNvSpPr txBox="1">
            <a:spLocks noGrp="1"/>
          </p:cNvSpPr>
          <p:nvPr>
            <p:ph type="subTitle" idx="7"/>
          </p:nvPr>
        </p:nvSpPr>
        <p:spPr>
          <a:xfrm>
            <a:off x="5055975" y="1412200"/>
            <a:ext cx="3209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1800">
                <a:solidFill>
                  <a:schemeClr val="lt2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endParaRPr/>
          </a:p>
        </p:txBody>
      </p:sp>
      <p:sp>
        <p:nvSpPr>
          <p:cNvPr id="630" name="Google Shape;630;p21"/>
          <p:cNvSpPr txBox="1">
            <a:spLocks noGrp="1"/>
          </p:cNvSpPr>
          <p:nvPr>
            <p:ph type="subTitle" idx="8"/>
          </p:nvPr>
        </p:nvSpPr>
        <p:spPr>
          <a:xfrm>
            <a:off x="5055975" y="3072850"/>
            <a:ext cx="32094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1800">
                <a:solidFill>
                  <a:schemeClr val="lt2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endParaRPr/>
          </a:p>
        </p:txBody>
      </p:sp>
      <p:grpSp>
        <p:nvGrpSpPr>
          <p:cNvPr id="631" name="Google Shape;631;p21"/>
          <p:cNvGrpSpPr/>
          <p:nvPr/>
        </p:nvGrpSpPr>
        <p:grpSpPr>
          <a:xfrm>
            <a:off x="637250" y="352071"/>
            <a:ext cx="11290217" cy="6331441"/>
            <a:chOff x="637250" y="352071"/>
            <a:chExt cx="11290217" cy="6331441"/>
          </a:xfrm>
        </p:grpSpPr>
        <p:sp>
          <p:nvSpPr>
            <p:cNvPr id="632" name="Google Shape;632;p21"/>
            <p:cNvSpPr/>
            <p:nvPr/>
          </p:nvSpPr>
          <p:spPr>
            <a:xfrm>
              <a:off x="8730696" y="352071"/>
              <a:ext cx="3196771" cy="3196771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637250" y="4630900"/>
              <a:ext cx="2052612" cy="2052612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4" name="Google Shape;634;p21"/>
          <p:cNvSpPr/>
          <p:nvPr/>
        </p:nvSpPr>
        <p:spPr>
          <a:xfrm rot="-1800221">
            <a:off x="8338108" y="1221156"/>
            <a:ext cx="2222094" cy="1899373"/>
          </a:xfrm>
          <a:custGeom>
            <a:avLst/>
            <a:gdLst/>
            <a:ahLst/>
            <a:cxnLst/>
            <a:rect l="l" t="t" r="r" b="b"/>
            <a:pathLst>
              <a:path w="789464" h="674808" extrusionOk="0">
                <a:moveTo>
                  <a:pt x="751836" y="240323"/>
                </a:moveTo>
                <a:cubicBezTo>
                  <a:pt x="715946" y="305960"/>
                  <a:pt x="629325" y="323686"/>
                  <a:pt x="561145" y="325991"/>
                </a:cubicBezTo>
                <a:cubicBezTo>
                  <a:pt x="518006" y="327448"/>
                  <a:pt x="474858" y="323772"/>
                  <a:pt x="431996" y="319295"/>
                </a:cubicBezTo>
                <a:cubicBezTo>
                  <a:pt x="415794" y="317600"/>
                  <a:pt x="399601" y="315828"/>
                  <a:pt x="383409" y="314085"/>
                </a:cubicBezTo>
                <a:cubicBezTo>
                  <a:pt x="386819" y="297997"/>
                  <a:pt x="390371" y="281938"/>
                  <a:pt x="394401" y="266003"/>
                </a:cubicBezTo>
                <a:cubicBezTo>
                  <a:pt x="412546" y="194117"/>
                  <a:pt x="439787" y="120489"/>
                  <a:pt x="496261" y="69711"/>
                </a:cubicBezTo>
                <a:cubicBezTo>
                  <a:pt x="520531" y="47880"/>
                  <a:pt x="550820" y="30745"/>
                  <a:pt x="583643" y="26858"/>
                </a:cubicBezTo>
                <a:cubicBezTo>
                  <a:pt x="619438" y="22639"/>
                  <a:pt x="654214" y="34659"/>
                  <a:pt x="683475" y="54805"/>
                </a:cubicBezTo>
                <a:cubicBezTo>
                  <a:pt x="739082" y="93076"/>
                  <a:pt x="788221" y="173782"/>
                  <a:pt x="751836" y="240323"/>
                </a:cubicBezTo>
                <a:moveTo>
                  <a:pt x="776667" y="130224"/>
                </a:moveTo>
                <a:cubicBezTo>
                  <a:pt x="749245" y="64873"/>
                  <a:pt x="685599" y="9180"/>
                  <a:pt x="613895" y="1084"/>
                </a:cubicBezTo>
                <a:cubicBezTo>
                  <a:pt x="543705" y="-6832"/>
                  <a:pt x="481888" y="37679"/>
                  <a:pt x="441625" y="91200"/>
                </a:cubicBezTo>
                <a:cubicBezTo>
                  <a:pt x="395248" y="152855"/>
                  <a:pt x="374474" y="230465"/>
                  <a:pt x="358691" y="304769"/>
                </a:cubicBezTo>
                <a:cubicBezTo>
                  <a:pt x="358234" y="306931"/>
                  <a:pt x="357815" y="309122"/>
                  <a:pt x="357367" y="311294"/>
                </a:cubicBezTo>
                <a:cubicBezTo>
                  <a:pt x="337336" y="309132"/>
                  <a:pt x="317305" y="306998"/>
                  <a:pt x="297284" y="304865"/>
                </a:cubicBezTo>
                <a:cubicBezTo>
                  <a:pt x="275367" y="302531"/>
                  <a:pt x="253773" y="300274"/>
                  <a:pt x="231723" y="299854"/>
                </a:cubicBezTo>
                <a:cubicBezTo>
                  <a:pt x="218788" y="299607"/>
                  <a:pt x="215445" y="320219"/>
                  <a:pt x="228608" y="322867"/>
                </a:cubicBezTo>
                <a:cubicBezTo>
                  <a:pt x="269137" y="331001"/>
                  <a:pt x="310685" y="334363"/>
                  <a:pt x="351833" y="338707"/>
                </a:cubicBezTo>
                <a:cubicBezTo>
                  <a:pt x="339079" y="404048"/>
                  <a:pt x="327802" y="470638"/>
                  <a:pt x="302246" y="532112"/>
                </a:cubicBezTo>
                <a:cubicBezTo>
                  <a:pt x="277224" y="592272"/>
                  <a:pt x="229589" y="654137"/>
                  <a:pt x="157638" y="650222"/>
                </a:cubicBezTo>
                <a:cubicBezTo>
                  <a:pt x="82247" y="646117"/>
                  <a:pt x="30660" y="579051"/>
                  <a:pt x="24631" y="507604"/>
                </a:cubicBezTo>
                <a:cubicBezTo>
                  <a:pt x="21421" y="469523"/>
                  <a:pt x="28450" y="429337"/>
                  <a:pt x="47510" y="395933"/>
                </a:cubicBezTo>
                <a:cubicBezTo>
                  <a:pt x="65902" y="363691"/>
                  <a:pt x="96554" y="340526"/>
                  <a:pt x="131539" y="328706"/>
                </a:cubicBezTo>
                <a:cubicBezTo>
                  <a:pt x="139026" y="326172"/>
                  <a:pt x="146760" y="323991"/>
                  <a:pt x="154571" y="322733"/>
                </a:cubicBezTo>
                <a:cubicBezTo>
                  <a:pt x="163362" y="321324"/>
                  <a:pt x="171430" y="318085"/>
                  <a:pt x="180231" y="316380"/>
                </a:cubicBezTo>
                <a:cubicBezTo>
                  <a:pt x="181964" y="316047"/>
                  <a:pt x="181688" y="313618"/>
                  <a:pt x="180231" y="313132"/>
                </a:cubicBezTo>
                <a:cubicBezTo>
                  <a:pt x="173097" y="310780"/>
                  <a:pt x="165048" y="307694"/>
                  <a:pt x="157619" y="307341"/>
                </a:cubicBezTo>
                <a:cubicBezTo>
                  <a:pt x="149151" y="306951"/>
                  <a:pt x="140016" y="308503"/>
                  <a:pt x="131691" y="309989"/>
                </a:cubicBezTo>
                <a:cubicBezTo>
                  <a:pt x="114480" y="313085"/>
                  <a:pt x="98164" y="319457"/>
                  <a:pt x="83143" y="328353"/>
                </a:cubicBezTo>
                <a:cubicBezTo>
                  <a:pt x="51672" y="346994"/>
                  <a:pt x="29155" y="376035"/>
                  <a:pt x="15563" y="409706"/>
                </a:cubicBezTo>
                <a:cubicBezTo>
                  <a:pt x="-11726" y="477334"/>
                  <a:pt x="-2516" y="561068"/>
                  <a:pt x="44538" y="617704"/>
                </a:cubicBezTo>
                <a:cubicBezTo>
                  <a:pt x="88210" y="670263"/>
                  <a:pt x="164877" y="691199"/>
                  <a:pt x="227246" y="661157"/>
                </a:cubicBezTo>
                <a:cubicBezTo>
                  <a:pt x="288778" y="631524"/>
                  <a:pt x="321468" y="562935"/>
                  <a:pt x="340870" y="501051"/>
                </a:cubicBezTo>
                <a:cubicBezTo>
                  <a:pt x="357234" y="448873"/>
                  <a:pt x="367007" y="395114"/>
                  <a:pt x="377741" y="341564"/>
                </a:cubicBezTo>
                <a:cubicBezTo>
                  <a:pt x="416241" y="345927"/>
                  <a:pt x="454770" y="350461"/>
                  <a:pt x="493422" y="352947"/>
                </a:cubicBezTo>
                <a:cubicBezTo>
                  <a:pt x="570070" y="357871"/>
                  <a:pt x="655900" y="353556"/>
                  <a:pt x="721575" y="309037"/>
                </a:cubicBezTo>
                <a:cubicBezTo>
                  <a:pt x="748826" y="290568"/>
                  <a:pt x="771410" y="265583"/>
                  <a:pt x="782678" y="234303"/>
                </a:cubicBezTo>
                <a:cubicBezTo>
                  <a:pt x="794898" y="200385"/>
                  <a:pt x="790393" y="162913"/>
                  <a:pt x="776667" y="130224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5" name="Google Shape;635;p21"/>
          <p:cNvGrpSpPr/>
          <p:nvPr/>
        </p:nvGrpSpPr>
        <p:grpSpPr>
          <a:xfrm>
            <a:off x="-911839" y="-127779"/>
            <a:ext cx="10177058" cy="5986057"/>
            <a:chOff x="-911839" y="-127779"/>
            <a:chExt cx="10177058" cy="5986057"/>
          </a:xfrm>
        </p:grpSpPr>
        <p:grpSp>
          <p:nvGrpSpPr>
            <p:cNvPr id="636" name="Google Shape;636;p21"/>
            <p:cNvGrpSpPr/>
            <p:nvPr/>
          </p:nvGrpSpPr>
          <p:grpSpPr>
            <a:xfrm>
              <a:off x="-911839" y="-127779"/>
              <a:ext cx="2283602" cy="5986057"/>
              <a:chOff x="-911839" y="-127779"/>
              <a:chExt cx="2283602" cy="5986057"/>
            </a:xfrm>
          </p:grpSpPr>
          <p:sp>
            <p:nvSpPr>
              <p:cNvPr id="637" name="Google Shape;637;p21"/>
              <p:cNvSpPr/>
              <p:nvPr/>
            </p:nvSpPr>
            <p:spPr>
              <a:xfrm rot="-1224324">
                <a:off x="-26987" y="4434768"/>
                <a:ext cx="1219048" cy="1250218"/>
              </a:xfrm>
              <a:custGeom>
                <a:avLst/>
                <a:gdLst/>
                <a:ahLst/>
                <a:cxnLst/>
                <a:rect l="l" t="t" r="r" b="b"/>
                <a:pathLst>
                  <a:path w="438179" h="449383" extrusionOk="0">
                    <a:moveTo>
                      <a:pt x="431179" y="293625"/>
                    </a:moveTo>
                    <a:cubicBezTo>
                      <a:pt x="422721" y="288605"/>
                      <a:pt x="410643" y="294291"/>
                      <a:pt x="408843" y="303216"/>
                    </a:cubicBezTo>
                    <a:cubicBezTo>
                      <a:pt x="406966" y="304074"/>
                      <a:pt x="405090" y="304921"/>
                      <a:pt x="403223" y="305817"/>
                    </a:cubicBezTo>
                    <a:cubicBezTo>
                      <a:pt x="397355" y="308617"/>
                      <a:pt x="391507" y="311474"/>
                      <a:pt x="385640" y="314294"/>
                    </a:cubicBezTo>
                    <a:cubicBezTo>
                      <a:pt x="373905" y="319942"/>
                      <a:pt x="362189" y="325619"/>
                      <a:pt x="350473" y="331305"/>
                    </a:cubicBezTo>
                    <a:cubicBezTo>
                      <a:pt x="326413" y="342983"/>
                      <a:pt x="302229" y="354413"/>
                      <a:pt x="277779" y="365262"/>
                    </a:cubicBezTo>
                    <a:cubicBezTo>
                      <a:pt x="257300" y="374349"/>
                      <a:pt x="236612" y="382731"/>
                      <a:pt x="215752" y="390627"/>
                    </a:cubicBezTo>
                    <a:cubicBezTo>
                      <a:pt x="238488" y="373492"/>
                      <a:pt x="261234" y="356356"/>
                      <a:pt x="283979" y="339211"/>
                    </a:cubicBezTo>
                    <a:cubicBezTo>
                      <a:pt x="307020" y="321847"/>
                      <a:pt x="330195" y="304636"/>
                      <a:pt x="353102" y="287081"/>
                    </a:cubicBezTo>
                    <a:cubicBezTo>
                      <a:pt x="372581" y="272155"/>
                      <a:pt x="389535" y="256315"/>
                      <a:pt x="398698" y="233065"/>
                    </a:cubicBezTo>
                    <a:cubicBezTo>
                      <a:pt x="403299" y="221406"/>
                      <a:pt x="390107" y="212014"/>
                      <a:pt x="379858" y="214224"/>
                    </a:cubicBezTo>
                    <a:cubicBezTo>
                      <a:pt x="324403" y="226188"/>
                      <a:pt x="273464" y="251848"/>
                      <a:pt x="223715" y="278318"/>
                    </a:cubicBezTo>
                    <a:cubicBezTo>
                      <a:pt x="210008" y="285614"/>
                      <a:pt x="196340" y="292958"/>
                      <a:pt x="182643" y="300273"/>
                    </a:cubicBezTo>
                    <a:cubicBezTo>
                      <a:pt x="226829" y="259858"/>
                      <a:pt x="270044" y="218377"/>
                      <a:pt x="312002" y="175629"/>
                    </a:cubicBezTo>
                    <a:cubicBezTo>
                      <a:pt x="326223" y="161122"/>
                      <a:pt x="347273" y="144796"/>
                      <a:pt x="348245" y="122575"/>
                    </a:cubicBezTo>
                    <a:cubicBezTo>
                      <a:pt x="349283" y="98591"/>
                      <a:pt x="326928" y="90961"/>
                      <a:pt x="307182" y="97543"/>
                    </a:cubicBezTo>
                    <a:cubicBezTo>
                      <a:pt x="257833" y="113993"/>
                      <a:pt x="213113" y="142015"/>
                      <a:pt x="168413" y="168028"/>
                    </a:cubicBezTo>
                    <a:cubicBezTo>
                      <a:pt x="142647" y="183030"/>
                      <a:pt x="116844" y="197965"/>
                      <a:pt x="91060" y="212919"/>
                    </a:cubicBezTo>
                    <a:cubicBezTo>
                      <a:pt x="110396" y="191326"/>
                      <a:pt x="129760" y="169771"/>
                      <a:pt x="149048" y="148149"/>
                    </a:cubicBezTo>
                    <a:cubicBezTo>
                      <a:pt x="168536" y="126308"/>
                      <a:pt x="188377" y="104725"/>
                      <a:pt x="207484" y="82551"/>
                    </a:cubicBezTo>
                    <a:cubicBezTo>
                      <a:pt x="224610" y="62681"/>
                      <a:pt x="238831" y="41536"/>
                      <a:pt x="240774" y="14704"/>
                    </a:cubicBezTo>
                    <a:cubicBezTo>
                      <a:pt x="241517" y="4503"/>
                      <a:pt x="230725" y="-1498"/>
                      <a:pt x="221953" y="369"/>
                    </a:cubicBezTo>
                    <a:cubicBezTo>
                      <a:pt x="187139" y="7760"/>
                      <a:pt x="153420" y="18971"/>
                      <a:pt x="120988" y="33630"/>
                    </a:cubicBezTo>
                    <a:cubicBezTo>
                      <a:pt x="105081" y="40822"/>
                      <a:pt x="89584" y="48899"/>
                      <a:pt x="74572" y="57814"/>
                    </a:cubicBezTo>
                    <a:cubicBezTo>
                      <a:pt x="67067" y="62272"/>
                      <a:pt x="59666" y="66901"/>
                      <a:pt x="52493" y="71892"/>
                    </a:cubicBezTo>
                    <a:cubicBezTo>
                      <a:pt x="49179" y="74188"/>
                      <a:pt x="45921" y="76569"/>
                      <a:pt x="42673" y="78969"/>
                    </a:cubicBezTo>
                    <a:cubicBezTo>
                      <a:pt x="40701" y="80446"/>
                      <a:pt x="38720" y="81922"/>
                      <a:pt x="36739" y="83389"/>
                    </a:cubicBezTo>
                    <a:cubicBezTo>
                      <a:pt x="21232" y="77702"/>
                      <a:pt x="15241" y="103477"/>
                      <a:pt x="30081" y="109554"/>
                    </a:cubicBezTo>
                    <a:cubicBezTo>
                      <a:pt x="41311" y="114145"/>
                      <a:pt x="51255" y="106982"/>
                      <a:pt x="60228" y="101029"/>
                    </a:cubicBezTo>
                    <a:cubicBezTo>
                      <a:pt x="70848" y="94000"/>
                      <a:pt x="81649" y="87180"/>
                      <a:pt x="92689" y="80817"/>
                    </a:cubicBezTo>
                    <a:cubicBezTo>
                      <a:pt x="128007" y="60472"/>
                      <a:pt x="165784" y="45289"/>
                      <a:pt x="205074" y="34954"/>
                    </a:cubicBezTo>
                    <a:cubicBezTo>
                      <a:pt x="197921" y="49413"/>
                      <a:pt x="185748" y="61938"/>
                      <a:pt x="175337" y="73502"/>
                    </a:cubicBezTo>
                    <a:cubicBezTo>
                      <a:pt x="156306" y="94628"/>
                      <a:pt x="137275" y="115755"/>
                      <a:pt x="118244" y="136881"/>
                    </a:cubicBezTo>
                    <a:cubicBezTo>
                      <a:pt x="80182" y="179134"/>
                      <a:pt x="42244" y="221501"/>
                      <a:pt x="4297" y="263859"/>
                    </a:cubicBezTo>
                    <a:cubicBezTo>
                      <a:pt x="-7057" y="276527"/>
                      <a:pt x="7288" y="297025"/>
                      <a:pt x="22899" y="287967"/>
                    </a:cubicBezTo>
                    <a:cubicBezTo>
                      <a:pt x="64638" y="263735"/>
                      <a:pt x="106376" y="239513"/>
                      <a:pt x="148115" y="215281"/>
                    </a:cubicBezTo>
                    <a:cubicBezTo>
                      <a:pt x="188301" y="191945"/>
                      <a:pt x="228115" y="167295"/>
                      <a:pt x="269825" y="146749"/>
                    </a:cubicBezTo>
                    <a:cubicBezTo>
                      <a:pt x="280150" y="141663"/>
                      <a:pt x="290628" y="136853"/>
                      <a:pt x="301362" y="132690"/>
                    </a:cubicBezTo>
                    <a:cubicBezTo>
                      <a:pt x="305068" y="131261"/>
                      <a:pt x="308821" y="129928"/>
                      <a:pt x="312573" y="128633"/>
                    </a:cubicBezTo>
                    <a:cubicBezTo>
                      <a:pt x="302105" y="142749"/>
                      <a:pt x="288399" y="154950"/>
                      <a:pt x="276026" y="167390"/>
                    </a:cubicBezTo>
                    <a:cubicBezTo>
                      <a:pt x="243755" y="199822"/>
                      <a:pt x="210818" y="231607"/>
                      <a:pt x="177242" y="262697"/>
                    </a:cubicBezTo>
                    <a:cubicBezTo>
                      <a:pt x="138876" y="298225"/>
                      <a:pt x="99690" y="332877"/>
                      <a:pt x="59799" y="366691"/>
                    </a:cubicBezTo>
                    <a:cubicBezTo>
                      <a:pt x="45769" y="378588"/>
                      <a:pt x="63676" y="399504"/>
                      <a:pt x="78820" y="391351"/>
                    </a:cubicBezTo>
                    <a:cubicBezTo>
                      <a:pt x="131055" y="363214"/>
                      <a:pt x="183272" y="335020"/>
                      <a:pt x="235535" y="306941"/>
                    </a:cubicBezTo>
                    <a:cubicBezTo>
                      <a:pt x="270311" y="288253"/>
                      <a:pt x="305496" y="270126"/>
                      <a:pt x="342568" y="256953"/>
                    </a:cubicBezTo>
                    <a:cubicBezTo>
                      <a:pt x="336624" y="261706"/>
                      <a:pt x="330471" y="266145"/>
                      <a:pt x="324756" y="270460"/>
                    </a:cubicBezTo>
                    <a:cubicBezTo>
                      <a:pt x="302410" y="287329"/>
                      <a:pt x="280055" y="304207"/>
                      <a:pt x="257709" y="321085"/>
                    </a:cubicBezTo>
                    <a:cubicBezTo>
                      <a:pt x="213609" y="354385"/>
                      <a:pt x="169508" y="387674"/>
                      <a:pt x="125417" y="420974"/>
                    </a:cubicBezTo>
                    <a:cubicBezTo>
                      <a:pt x="112567" y="430670"/>
                      <a:pt x="119254" y="453749"/>
                      <a:pt x="137104" y="448701"/>
                    </a:cubicBezTo>
                    <a:cubicBezTo>
                      <a:pt x="205579" y="429327"/>
                      <a:pt x="271559" y="400819"/>
                      <a:pt x="335710" y="370310"/>
                    </a:cubicBezTo>
                    <a:cubicBezTo>
                      <a:pt x="352026" y="362548"/>
                      <a:pt x="368314" y="354699"/>
                      <a:pt x="384449" y="346555"/>
                    </a:cubicBezTo>
                    <a:cubicBezTo>
                      <a:pt x="399032" y="339192"/>
                      <a:pt x="415586" y="332658"/>
                      <a:pt x="428836" y="323066"/>
                    </a:cubicBezTo>
                    <a:cubicBezTo>
                      <a:pt x="438294" y="316218"/>
                      <a:pt x="443466" y="300902"/>
                      <a:pt x="431179" y="293625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21"/>
              <p:cNvSpPr/>
              <p:nvPr/>
            </p:nvSpPr>
            <p:spPr>
              <a:xfrm>
                <a:off x="-911839" y="-127779"/>
                <a:ext cx="2174672" cy="572797"/>
              </a:xfrm>
              <a:custGeom>
                <a:avLst/>
                <a:gdLst/>
                <a:ahLst/>
                <a:cxnLst/>
                <a:rect l="l" t="t" r="r" b="b"/>
                <a:pathLst>
                  <a:path w="706636" h="186124" extrusionOk="0">
                    <a:moveTo>
                      <a:pt x="705275" y="125570"/>
                    </a:moveTo>
                    <a:cubicBezTo>
                      <a:pt x="685606" y="83584"/>
                      <a:pt x="658898" y="43969"/>
                      <a:pt x="632419" y="6536"/>
                    </a:cubicBezTo>
                    <a:cubicBezTo>
                      <a:pt x="626961" y="-1179"/>
                      <a:pt x="616702" y="-2217"/>
                      <a:pt x="611425" y="6536"/>
                    </a:cubicBezTo>
                    <a:cubicBezTo>
                      <a:pt x="584317" y="51485"/>
                      <a:pt x="552409" y="92690"/>
                      <a:pt x="516347" y="129837"/>
                    </a:cubicBezTo>
                    <a:cubicBezTo>
                      <a:pt x="496106" y="102234"/>
                      <a:pt x="476247" y="74307"/>
                      <a:pt x="455615" y="47046"/>
                    </a:cubicBezTo>
                    <a:cubicBezTo>
                      <a:pt x="446938" y="35578"/>
                      <a:pt x="435461" y="24195"/>
                      <a:pt x="420544" y="24805"/>
                    </a:cubicBezTo>
                    <a:cubicBezTo>
                      <a:pt x="404409" y="25472"/>
                      <a:pt x="395627" y="40226"/>
                      <a:pt x="387864" y="53075"/>
                    </a:cubicBezTo>
                    <a:cubicBezTo>
                      <a:pt x="377911" y="69544"/>
                      <a:pt x="367966" y="86013"/>
                      <a:pt x="358013" y="102481"/>
                    </a:cubicBezTo>
                    <a:lnTo>
                      <a:pt x="343087" y="127180"/>
                    </a:lnTo>
                    <a:cubicBezTo>
                      <a:pt x="340734" y="131066"/>
                      <a:pt x="334353" y="146544"/>
                      <a:pt x="329447" y="147354"/>
                    </a:cubicBezTo>
                    <a:cubicBezTo>
                      <a:pt x="324504" y="148163"/>
                      <a:pt x="319979" y="138153"/>
                      <a:pt x="317512" y="134238"/>
                    </a:cubicBezTo>
                    <a:cubicBezTo>
                      <a:pt x="312493" y="126275"/>
                      <a:pt x="307464" y="118312"/>
                      <a:pt x="302444" y="110349"/>
                    </a:cubicBezTo>
                    <a:cubicBezTo>
                      <a:pt x="292043" y="93861"/>
                      <a:pt x="281641" y="77374"/>
                      <a:pt x="271154" y="60943"/>
                    </a:cubicBezTo>
                    <a:cubicBezTo>
                      <a:pt x="266906" y="54275"/>
                      <a:pt x="257524" y="51828"/>
                      <a:pt x="251819" y="58305"/>
                    </a:cubicBezTo>
                    <a:cubicBezTo>
                      <a:pt x="223672" y="90261"/>
                      <a:pt x="194859" y="121741"/>
                      <a:pt x="167322" y="154317"/>
                    </a:cubicBezTo>
                    <a:cubicBezTo>
                      <a:pt x="148463" y="119674"/>
                      <a:pt x="130546" y="84460"/>
                      <a:pt x="112144" y="49542"/>
                    </a:cubicBezTo>
                    <a:cubicBezTo>
                      <a:pt x="109191" y="43941"/>
                      <a:pt x="101524" y="43036"/>
                      <a:pt x="97323" y="47532"/>
                    </a:cubicBezTo>
                    <a:cubicBezTo>
                      <a:pt x="81407" y="64534"/>
                      <a:pt x="64938" y="80926"/>
                      <a:pt x="47831" y="96585"/>
                    </a:cubicBezTo>
                    <a:cubicBezTo>
                      <a:pt x="31477" y="111549"/>
                      <a:pt x="13332" y="124465"/>
                      <a:pt x="673" y="143134"/>
                    </a:cubicBezTo>
                    <a:cubicBezTo>
                      <a:pt x="-851" y="145382"/>
                      <a:pt x="1673" y="148535"/>
                      <a:pt x="4035" y="147754"/>
                    </a:cubicBezTo>
                    <a:cubicBezTo>
                      <a:pt x="24990" y="140791"/>
                      <a:pt x="41630" y="125094"/>
                      <a:pt x="58471" y="110559"/>
                    </a:cubicBezTo>
                    <a:cubicBezTo>
                      <a:pt x="73225" y="97814"/>
                      <a:pt x="87446" y="84422"/>
                      <a:pt x="101371" y="70687"/>
                    </a:cubicBezTo>
                    <a:cubicBezTo>
                      <a:pt x="119593" y="107253"/>
                      <a:pt x="138214" y="143601"/>
                      <a:pt x="155521" y="180653"/>
                    </a:cubicBezTo>
                    <a:cubicBezTo>
                      <a:pt x="158807" y="187683"/>
                      <a:pt x="168437" y="188178"/>
                      <a:pt x="173314" y="183072"/>
                    </a:cubicBezTo>
                    <a:cubicBezTo>
                      <a:pt x="202650" y="152402"/>
                      <a:pt x="230597" y="120131"/>
                      <a:pt x="258886" y="88337"/>
                    </a:cubicBezTo>
                    <a:cubicBezTo>
                      <a:pt x="266620" y="100653"/>
                      <a:pt x="274364" y="112968"/>
                      <a:pt x="282146" y="125265"/>
                    </a:cubicBezTo>
                    <a:cubicBezTo>
                      <a:pt x="290700" y="138810"/>
                      <a:pt x="298539" y="155907"/>
                      <a:pt x="310531" y="166528"/>
                    </a:cubicBezTo>
                    <a:cubicBezTo>
                      <a:pt x="341554" y="194017"/>
                      <a:pt x="364175" y="140677"/>
                      <a:pt x="377158" y="119150"/>
                    </a:cubicBezTo>
                    <a:cubicBezTo>
                      <a:pt x="387455" y="102081"/>
                      <a:pt x="397742" y="85013"/>
                      <a:pt x="408029" y="67953"/>
                    </a:cubicBezTo>
                    <a:cubicBezTo>
                      <a:pt x="410848" y="63277"/>
                      <a:pt x="415287" y="52075"/>
                      <a:pt x="420935" y="50827"/>
                    </a:cubicBezTo>
                    <a:cubicBezTo>
                      <a:pt x="426917" y="49513"/>
                      <a:pt x="433336" y="58800"/>
                      <a:pt x="436480" y="62734"/>
                    </a:cubicBezTo>
                    <a:cubicBezTo>
                      <a:pt x="460883" y="93280"/>
                      <a:pt x="483524" y="125770"/>
                      <a:pt x="506736" y="157355"/>
                    </a:cubicBezTo>
                    <a:cubicBezTo>
                      <a:pt x="510756" y="162841"/>
                      <a:pt x="519281" y="161498"/>
                      <a:pt x="523491" y="157355"/>
                    </a:cubicBezTo>
                    <a:cubicBezTo>
                      <a:pt x="560648" y="120865"/>
                      <a:pt x="593699" y="79993"/>
                      <a:pt x="622227" y="35721"/>
                    </a:cubicBezTo>
                    <a:cubicBezTo>
                      <a:pt x="639381" y="61648"/>
                      <a:pt x="655050" y="88365"/>
                      <a:pt x="670642" y="115302"/>
                    </a:cubicBezTo>
                    <a:cubicBezTo>
                      <a:pt x="670128" y="117112"/>
                      <a:pt x="670280" y="119112"/>
                      <a:pt x="671681" y="121074"/>
                    </a:cubicBezTo>
                    <a:cubicBezTo>
                      <a:pt x="675843" y="126913"/>
                      <a:pt x="680015" y="132761"/>
                      <a:pt x="684177" y="138600"/>
                    </a:cubicBezTo>
                    <a:cubicBezTo>
                      <a:pt x="693502" y="151688"/>
                      <a:pt x="712400" y="140781"/>
                      <a:pt x="705275" y="12557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9" name="Google Shape;639;p21"/>
            <p:cNvGrpSpPr/>
            <p:nvPr/>
          </p:nvGrpSpPr>
          <p:grpSpPr>
            <a:xfrm>
              <a:off x="115518" y="541002"/>
              <a:ext cx="9149701" cy="3738014"/>
              <a:chOff x="115518" y="541002"/>
              <a:chExt cx="9149701" cy="3738014"/>
            </a:xfrm>
          </p:grpSpPr>
          <p:grpSp>
            <p:nvGrpSpPr>
              <p:cNvPr id="640" name="Google Shape;640;p21"/>
              <p:cNvGrpSpPr/>
              <p:nvPr/>
            </p:nvGrpSpPr>
            <p:grpSpPr>
              <a:xfrm>
                <a:off x="115518" y="541002"/>
                <a:ext cx="420096" cy="572472"/>
                <a:chOff x="3651493" y="1048027"/>
                <a:chExt cx="420096" cy="572472"/>
              </a:xfrm>
            </p:grpSpPr>
            <p:sp>
              <p:nvSpPr>
                <p:cNvPr id="641" name="Google Shape;641;p21"/>
                <p:cNvSpPr/>
                <p:nvPr/>
              </p:nvSpPr>
              <p:spPr>
                <a:xfrm>
                  <a:off x="3651493" y="1358949"/>
                  <a:ext cx="151788" cy="26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65" h="202752" extrusionOk="0">
                      <a:moveTo>
                        <a:pt x="74444" y="11345"/>
                      </a:moveTo>
                      <a:cubicBezTo>
                        <a:pt x="50492" y="63517"/>
                        <a:pt x="26515" y="115689"/>
                        <a:pt x="2538" y="167861"/>
                      </a:cubicBezTo>
                      <a:cubicBezTo>
                        <a:pt x="-2716" y="179282"/>
                        <a:pt x="-718" y="192947"/>
                        <a:pt x="10900" y="199731"/>
                      </a:cubicBezTo>
                      <a:cubicBezTo>
                        <a:pt x="20940" y="205602"/>
                        <a:pt x="37492" y="202864"/>
                        <a:pt x="42771" y="191369"/>
                      </a:cubicBezTo>
                      <a:cubicBezTo>
                        <a:pt x="66773" y="139197"/>
                        <a:pt x="90724" y="87025"/>
                        <a:pt x="114701" y="34854"/>
                      </a:cubicBezTo>
                      <a:cubicBezTo>
                        <a:pt x="119956" y="23433"/>
                        <a:pt x="117957" y="9767"/>
                        <a:pt x="106339" y="2983"/>
                      </a:cubicBezTo>
                      <a:cubicBezTo>
                        <a:pt x="96299" y="-2912"/>
                        <a:pt x="79723" y="-150"/>
                        <a:pt x="74444" y="113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21"/>
                <p:cNvSpPr/>
                <p:nvPr/>
              </p:nvSpPr>
              <p:spPr>
                <a:xfrm>
                  <a:off x="3943069" y="1267860"/>
                  <a:ext cx="128520" cy="195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628" h="151889" extrusionOk="0">
                      <a:moveTo>
                        <a:pt x="56160" y="11273"/>
                      </a:moveTo>
                      <a:cubicBezTo>
                        <a:pt x="36402" y="45512"/>
                        <a:pt x="18616" y="80860"/>
                        <a:pt x="2903" y="117121"/>
                      </a:cubicBezTo>
                      <a:cubicBezTo>
                        <a:pt x="338" y="123116"/>
                        <a:pt x="-1241" y="128518"/>
                        <a:pt x="560" y="135079"/>
                      </a:cubicBezTo>
                      <a:cubicBezTo>
                        <a:pt x="2065" y="140506"/>
                        <a:pt x="6233" y="146352"/>
                        <a:pt x="11265" y="149016"/>
                      </a:cubicBezTo>
                      <a:cubicBezTo>
                        <a:pt x="21305" y="154320"/>
                        <a:pt x="37980" y="152593"/>
                        <a:pt x="43160" y="140654"/>
                      </a:cubicBezTo>
                      <a:cubicBezTo>
                        <a:pt x="58873" y="104368"/>
                        <a:pt x="76634" y="69044"/>
                        <a:pt x="96392" y="34806"/>
                      </a:cubicBezTo>
                      <a:cubicBezTo>
                        <a:pt x="102485" y="24248"/>
                        <a:pt x="99205" y="8831"/>
                        <a:pt x="88030" y="2911"/>
                      </a:cubicBezTo>
                      <a:cubicBezTo>
                        <a:pt x="76930" y="-2935"/>
                        <a:pt x="62673" y="0"/>
                        <a:pt x="56160" y="112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21"/>
                <p:cNvSpPr/>
                <p:nvPr/>
              </p:nvSpPr>
              <p:spPr>
                <a:xfrm>
                  <a:off x="3773848" y="1048027"/>
                  <a:ext cx="106717" cy="144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26" h="112347" extrusionOk="0">
                      <a:moveTo>
                        <a:pt x="39134" y="11232"/>
                      </a:moveTo>
                      <a:cubicBezTo>
                        <a:pt x="28133" y="33877"/>
                        <a:pt x="16046" y="55979"/>
                        <a:pt x="2898" y="77465"/>
                      </a:cubicBezTo>
                      <a:cubicBezTo>
                        <a:pt x="-3491" y="87874"/>
                        <a:pt x="283" y="103563"/>
                        <a:pt x="11261" y="109360"/>
                      </a:cubicBezTo>
                      <a:cubicBezTo>
                        <a:pt x="22608" y="115354"/>
                        <a:pt x="36323" y="112098"/>
                        <a:pt x="43131" y="100997"/>
                      </a:cubicBezTo>
                      <a:cubicBezTo>
                        <a:pt x="56303" y="79512"/>
                        <a:pt x="68390" y="57410"/>
                        <a:pt x="79392" y="34741"/>
                      </a:cubicBezTo>
                      <a:cubicBezTo>
                        <a:pt x="82155" y="29042"/>
                        <a:pt x="83462" y="23073"/>
                        <a:pt x="81736" y="16783"/>
                      </a:cubicBezTo>
                      <a:cubicBezTo>
                        <a:pt x="80231" y="11380"/>
                        <a:pt x="76062" y="5534"/>
                        <a:pt x="71005" y="2870"/>
                      </a:cubicBezTo>
                      <a:cubicBezTo>
                        <a:pt x="60596" y="-2655"/>
                        <a:pt x="44833" y="-485"/>
                        <a:pt x="39134" y="1123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4" name="Google Shape;644;p21"/>
              <p:cNvGrpSpPr/>
              <p:nvPr/>
            </p:nvGrpSpPr>
            <p:grpSpPr>
              <a:xfrm>
                <a:off x="8730704" y="3585422"/>
                <a:ext cx="534515" cy="693594"/>
                <a:chOff x="6154119" y="2598809"/>
                <a:chExt cx="203392" cy="263935"/>
              </a:xfrm>
            </p:grpSpPr>
            <p:sp>
              <p:nvSpPr>
                <p:cNvPr id="645" name="Google Shape;645;p21"/>
                <p:cNvSpPr/>
                <p:nvPr/>
              </p:nvSpPr>
              <p:spPr>
                <a:xfrm>
                  <a:off x="6277871" y="2598809"/>
                  <a:ext cx="63398" cy="75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31" h="100308" extrusionOk="0">
                      <a:moveTo>
                        <a:pt x="44529" y="6828"/>
                      </a:moveTo>
                      <a:cubicBezTo>
                        <a:pt x="24351" y="23799"/>
                        <a:pt x="9822" y="46296"/>
                        <a:pt x="695" y="70865"/>
                      </a:cubicBezTo>
                      <a:cubicBezTo>
                        <a:pt x="-1303" y="76242"/>
                        <a:pt x="227" y="84013"/>
                        <a:pt x="3038" y="88823"/>
                      </a:cubicBezTo>
                      <a:cubicBezTo>
                        <a:pt x="5851" y="93658"/>
                        <a:pt x="11425" y="98270"/>
                        <a:pt x="16951" y="99529"/>
                      </a:cubicBezTo>
                      <a:cubicBezTo>
                        <a:pt x="22920" y="100885"/>
                        <a:pt x="29630" y="100589"/>
                        <a:pt x="34933" y="97185"/>
                      </a:cubicBezTo>
                      <a:cubicBezTo>
                        <a:pt x="40262" y="93732"/>
                        <a:pt x="43395" y="89218"/>
                        <a:pt x="45615" y="83248"/>
                      </a:cubicBezTo>
                      <a:cubicBezTo>
                        <a:pt x="46355" y="81299"/>
                        <a:pt x="47120" y="79400"/>
                        <a:pt x="47909" y="77476"/>
                      </a:cubicBezTo>
                      <a:cubicBezTo>
                        <a:pt x="47144" y="79326"/>
                        <a:pt x="46355" y="81176"/>
                        <a:pt x="45541" y="83051"/>
                      </a:cubicBezTo>
                      <a:cubicBezTo>
                        <a:pt x="49882" y="72962"/>
                        <a:pt x="55457" y="63514"/>
                        <a:pt x="62118" y="54831"/>
                      </a:cubicBezTo>
                      <a:cubicBezTo>
                        <a:pt x="60884" y="56385"/>
                        <a:pt x="59700" y="57989"/>
                        <a:pt x="58467" y="59542"/>
                      </a:cubicBezTo>
                      <a:cubicBezTo>
                        <a:pt x="64115" y="52290"/>
                        <a:pt x="70455" y="45679"/>
                        <a:pt x="77485" y="39784"/>
                      </a:cubicBezTo>
                      <a:cubicBezTo>
                        <a:pt x="81826" y="36108"/>
                        <a:pt x="84318" y="28757"/>
                        <a:pt x="84318" y="23306"/>
                      </a:cubicBezTo>
                      <a:cubicBezTo>
                        <a:pt x="84318" y="17583"/>
                        <a:pt x="81777" y="10750"/>
                        <a:pt x="77485" y="6828"/>
                      </a:cubicBezTo>
                      <a:cubicBezTo>
                        <a:pt x="73045" y="2758"/>
                        <a:pt x="67199" y="-301"/>
                        <a:pt x="61007" y="-5"/>
                      </a:cubicBezTo>
                      <a:cubicBezTo>
                        <a:pt x="54544" y="291"/>
                        <a:pt x="49463" y="2659"/>
                        <a:pt x="44529" y="682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21"/>
                <p:cNvSpPr/>
                <p:nvPr/>
              </p:nvSpPr>
              <p:spPr>
                <a:xfrm>
                  <a:off x="6183965" y="2626445"/>
                  <a:ext cx="51139" cy="5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85" h="68402" extrusionOk="0">
                      <a:moveTo>
                        <a:pt x="28169" y="6808"/>
                      </a:moveTo>
                      <a:cubicBezTo>
                        <a:pt x="20991" y="14085"/>
                        <a:pt x="13813" y="21337"/>
                        <a:pt x="6634" y="28590"/>
                      </a:cubicBezTo>
                      <a:cubicBezTo>
                        <a:pt x="4341" y="30686"/>
                        <a:pt x="2761" y="33202"/>
                        <a:pt x="1824" y="36088"/>
                      </a:cubicBezTo>
                      <a:cubicBezTo>
                        <a:pt x="344" y="38876"/>
                        <a:pt x="-322" y="41861"/>
                        <a:pt x="-199" y="45067"/>
                      </a:cubicBezTo>
                      <a:cubicBezTo>
                        <a:pt x="-322" y="48274"/>
                        <a:pt x="344" y="51259"/>
                        <a:pt x="1824" y="54047"/>
                      </a:cubicBezTo>
                      <a:cubicBezTo>
                        <a:pt x="2761" y="56933"/>
                        <a:pt x="4341" y="59449"/>
                        <a:pt x="6634" y="61521"/>
                      </a:cubicBezTo>
                      <a:cubicBezTo>
                        <a:pt x="8188" y="62754"/>
                        <a:pt x="9768" y="63963"/>
                        <a:pt x="11321" y="65196"/>
                      </a:cubicBezTo>
                      <a:cubicBezTo>
                        <a:pt x="14972" y="67293"/>
                        <a:pt x="18894" y="68353"/>
                        <a:pt x="23112" y="68378"/>
                      </a:cubicBezTo>
                      <a:cubicBezTo>
                        <a:pt x="25160" y="68082"/>
                        <a:pt x="27232" y="67811"/>
                        <a:pt x="29304" y="67540"/>
                      </a:cubicBezTo>
                      <a:cubicBezTo>
                        <a:pt x="33251" y="66430"/>
                        <a:pt x="36679" y="64431"/>
                        <a:pt x="39590" y="61521"/>
                      </a:cubicBezTo>
                      <a:cubicBezTo>
                        <a:pt x="46769" y="54293"/>
                        <a:pt x="53947" y="47041"/>
                        <a:pt x="61125" y="39764"/>
                      </a:cubicBezTo>
                      <a:cubicBezTo>
                        <a:pt x="63419" y="37667"/>
                        <a:pt x="64998" y="35151"/>
                        <a:pt x="65960" y="32265"/>
                      </a:cubicBezTo>
                      <a:cubicBezTo>
                        <a:pt x="67415" y="29502"/>
                        <a:pt x="68081" y="26517"/>
                        <a:pt x="67958" y="23286"/>
                      </a:cubicBezTo>
                      <a:cubicBezTo>
                        <a:pt x="68081" y="20079"/>
                        <a:pt x="67415" y="17095"/>
                        <a:pt x="65960" y="14307"/>
                      </a:cubicBezTo>
                      <a:cubicBezTo>
                        <a:pt x="64998" y="11421"/>
                        <a:pt x="63419" y="8930"/>
                        <a:pt x="61125" y="6808"/>
                      </a:cubicBezTo>
                      <a:cubicBezTo>
                        <a:pt x="59546" y="5599"/>
                        <a:pt x="57992" y="4391"/>
                        <a:pt x="56438" y="3157"/>
                      </a:cubicBezTo>
                      <a:cubicBezTo>
                        <a:pt x="52787" y="1061"/>
                        <a:pt x="48865" y="0"/>
                        <a:pt x="44647" y="-25"/>
                      </a:cubicBezTo>
                      <a:cubicBezTo>
                        <a:pt x="42600" y="271"/>
                        <a:pt x="40527" y="543"/>
                        <a:pt x="38456" y="839"/>
                      </a:cubicBezTo>
                      <a:cubicBezTo>
                        <a:pt x="34509" y="1924"/>
                        <a:pt x="31080" y="3922"/>
                        <a:pt x="28169" y="68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21"/>
                <p:cNvSpPr/>
                <p:nvPr/>
              </p:nvSpPr>
              <p:spPr>
                <a:xfrm>
                  <a:off x="6298958" y="2758876"/>
                  <a:ext cx="58554" cy="60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72" h="80178" extrusionOk="0">
                      <a:moveTo>
                        <a:pt x="38071" y="6804"/>
                      </a:moveTo>
                      <a:cubicBezTo>
                        <a:pt x="27587" y="17978"/>
                        <a:pt x="17128" y="29152"/>
                        <a:pt x="6645" y="40376"/>
                      </a:cubicBezTo>
                      <a:cubicBezTo>
                        <a:pt x="2476" y="44791"/>
                        <a:pt x="-213" y="50638"/>
                        <a:pt x="-213" y="56854"/>
                      </a:cubicBezTo>
                      <a:cubicBezTo>
                        <a:pt x="-213" y="62552"/>
                        <a:pt x="2352" y="69360"/>
                        <a:pt x="6645" y="73332"/>
                      </a:cubicBezTo>
                      <a:cubicBezTo>
                        <a:pt x="11060" y="77377"/>
                        <a:pt x="16906" y="80386"/>
                        <a:pt x="23123" y="80140"/>
                      </a:cubicBezTo>
                      <a:cubicBezTo>
                        <a:pt x="29166" y="79869"/>
                        <a:pt x="35333" y="77846"/>
                        <a:pt x="39601" y="73332"/>
                      </a:cubicBezTo>
                      <a:cubicBezTo>
                        <a:pt x="50084" y="62108"/>
                        <a:pt x="60543" y="50934"/>
                        <a:pt x="71027" y="39784"/>
                      </a:cubicBezTo>
                      <a:cubicBezTo>
                        <a:pt x="75196" y="35319"/>
                        <a:pt x="77860" y="29473"/>
                        <a:pt x="77860" y="23306"/>
                      </a:cubicBezTo>
                      <a:cubicBezTo>
                        <a:pt x="77860" y="17559"/>
                        <a:pt x="75319" y="10726"/>
                        <a:pt x="71027" y="6804"/>
                      </a:cubicBezTo>
                      <a:cubicBezTo>
                        <a:pt x="66562" y="2733"/>
                        <a:pt x="60740" y="-301"/>
                        <a:pt x="54549" y="-5"/>
                      </a:cubicBezTo>
                      <a:cubicBezTo>
                        <a:pt x="48480" y="242"/>
                        <a:pt x="42338" y="2240"/>
                        <a:pt x="38071" y="680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21"/>
                <p:cNvSpPr/>
                <p:nvPr/>
              </p:nvSpPr>
              <p:spPr>
                <a:xfrm>
                  <a:off x="6154119" y="2762709"/>
                  <a:ext cx="85768" cy="100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57" h="133379" extrusionOk="0">
                      <a:moveTo>
                        <a:pt x="74526" y="6675"/>
                      </a:moveTo>
                      <a:cubicBezTo>
                        <a:pt x="48551" y="35536"/>
                        <a:pt x="24624" y="66247"/>
                        <a:pt x="3015" y="98488"/>
                      </a:cubicBezTo>
                      <a:cubicBezTo>
                        <a:pt x="-3793" y="108626"/>
                        <a:pt x="721" y="124709"/>
                        <a:pt x="11378" y="130358"/>
                      </a:cubicBezTo>
                      <a:cubicBezTo>
                        <a:pt x="23144" y="136574"/>
                        <a:pt x="35995" y="132800"/>
                        <a:pt x="43248" y="121996"/>
                      </a:cubicBezTo>
                      <a:cubicBezTo>
                        <a:pt x="48231" y="114571"/>
                        <a:pt x="53337" y="107220"/>
                        <a:pt x="58566" y="99968"/>
                      </a:cubicBezTo>
                      <a:cubicBezTo>
                        <a:pt x="61255" y="96243"/>
                        <a:pt x="63993" y="92543"/>
                        <a:pt x="66731" y="88867"/>
                      </a:cubicBezTo>
                      <a:cubicBezTo>
                        <a:pt x="68039" y="87140"/>
                        <a:pt x="69346" y="85414"/>
                        <a:pt x="70653" y="83687"/>
                      </a:cubicBezTo>
                      <a:cubicBezTo>
                        <a:pt x="71319" y="82824"/>
                        <a:pt x="72035" y="81985"/>
                        <a:pt x="72627" y="81097"/>
                      </a:cubicBezTo>
                      <a:cubicBezTo>
                        <a:pt x="71147" y="83317"/>
                        <a:pt x="70579" y="83736"/>
                        <a:pt x="72479" y="81294"/>
                      </a:cubicBezTo>
                      <a:cubicBezTo>
                        <a:pt x="83653" y="67012"/>
                        <a:pt x="95321" y="53124"/>
                        <a:pt x="107482" y="39655"/>
                      </a:cubicBezTo>
                      <a:cubicBezTo>
                        <a:pt x="115622" y="30578"/>
                        <a:pt x="117078" y="15506"/>
                        <a:pt x="107482" y="6675"/>
                      </a:cubicBezTo>
                      <a:cubicBezTo>
                        <a:pt x="98552" y="-1490"/>
                        <a:pt x="83209" y="-2995"/>
                        <a:pt x="74526" y="66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 txBox="1">
            <a:spLocks noGrp="1"/>
          </p:cNvSpPr>
          <p:nvPr>
            <p:ph type="title"/>
          </p:nvPr>
        </p:nvSpPr>
        <p:spPr>
          <a:xfrm flipH="1">
            <a:off x="713150" y="2122700"/>
            <a:ext cx="3808200" cy="17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257200"/>
            <a:ext cx="38082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60" name="Google Shape;60;p3"/>
          <p:cNvGrpSpPr/>
          <p:nvPr/>
        </p:nvGrpSpPr>
        <p:grpSpPr>
          <a:xfrm>
            <a:off x="-1798038" y="-2663537"/>
            <a:ext cx="13915245" cy="5169957"/>
            <a:chOff x="-1798038" y="-2663537"/>
            <a:chExt cx="13915245" cy="5169957"/>
          </a:xfrm>
        </p:grpSpPr>
        <p:sp>
          <p:nvSpPr>
            <p:cNvPr id="61" name="Google Shape;61;p3"/>
            <p:cNvSpPr/>
            <p:nvPr/>
          </p:nvSpPr>
          <p:spPr>
            <a:xfrm>
              <a:off x="8822224" y="-788562"/>
              <a:ext cx="3294982" cy="3294982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1798038" y="-2663537"/>
              <a:ext cx="3294982" cy="3294982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3"/>
          <p:cNvGrpSpPr/>
          <p:nvPr/>
        </p:nvGrpSpPr>
        <p:grpSpPr>
          <a:xfrm>
            <a:off x="-2839574" y="-2012523"/>
            <a:ext cx="14230866" cy="8875968"/>
            <a:chOff x="-2839574" y="-2012523"/>
            <a:chExt cx="14230866" cy="8875968"/>
          </a:xfrm>
        </p:grpSpPr>
        <p:sp>
          <p:nvSpPr>
            <p:cNvPr id="64" name="Google Shape;64;p3"/>
            <p:cNvSpPr/>
            <p:nvPr/>
          </p:nvSpPr>
          <p:spPr>
            <a:xfrm rot="4090832">
              <a:off x="492470" y="4420384"/>
              <a:ext cx="2325806" cy="1988023"/>
            </a:xfrm>
            <a:custGeom>
              <a:avLst/>
              <a:gdLst/>
              <a:ahLst/>
              <a:cxnLst/>
              <a:rect l="l" t="t" r="r" b="b"/>
              <a:pathLst>
                <a:path w="789464" h="674808" extrusionOk="0">
                  <a:moveTo>
                    <a:pt x="751836" y="240323"/>
                  </a:moveTo>
                  <a:cubicBezTo>
                    <a:pt x="715946" y="305960"/>
                    <a:pt x="629325" y="323686"/>
                    <a:pt x="561145" y="325991"/>
                  </a:cubicBezTo>
                  <a:cubicBezTo>
                    <a:pt x="518006" y="327448"/>
                    <a:pt x="474858" y="323772"/>
                    <a:pt x="431996" y="319295"/>
                  </a:cubicBezTo>
                  <a:cubicBezTo>
                    <a:pt x="415794" y="317600"/>
                    <a:pt x="399601" y="315828"/>
                    <a:pt x="383409" y="314085"/>
                  </a:cubicBezTo>
                  <a:cubicBezTo>
                    <a:pt x="386819" y="297997"/>
                    <a:pt x="390371" y="281938"/>
                    <a:pt x="394401" y="266003"/>
                  </a:cubicBezTo>
                  <a:cubicBezTo>
                    <a:pt x="412546" y="194117"/>
                    <a:pt x="439787" y="120489"/>
                    <a:pt x="496261" y="69711"/>
                  </a:cubicBezTo>
                  <a:cubicBezTo>
                    <a:pt x="520531" y="47880"/>
                    <a:pt x="550820" y="30745"/>
                    <a:pt x="583643" y="26858"/>
                  </a:cubicBezTo>
                  <a:cubicBezTo>
                    <a:pt x="619438" y="22639"/>
                    <a:pt x="654214" y="34659"/>
                    <a:pt x="683475" y="54805"/>
                  </a:cubicBezTo>
                  <a:cubicBezTo>
                    <a:pt x="739082" y="93076"/>
                    <a:pt x="788221" y="173782"/>
                    <a:pt x="751836" y="240323"/>
                  </a:cubicBezTo>
                  <a:moveTo>
                    <a:pt x="776667" y="130224"/>
                  </a:moveTo>
                  <a:cubicBezTo>
                    <a:pt x="749245" y="64873"/>
                    <a:pt x="685599" y="9180"/>
                    <a:pt x="613895" y="1084"/>
                  </a:cubicBezTo>
                  <a:cubicBezTo>
                    <a:pt x="543705" y="-6832"/>
                    <a:pt x="481888" y="37679"/>
                    <a:pt x="441625" y="91200"/>
                  </a:cubicBezTo>
                  <a:cubicBezTo>
                    <a:pt x="395248" y="152855"/>
                    <a:pt x="374474" y="230465"/>
                    <a:pt x="358691" y="304769"/>
                  </a:cubicBezTo>
                  <a:cubicBezTo>
                    <a:pt x="358234" y="306931"/>
                    <a:pt x="357815" y="309122"/>
                    <a:pt x="357367" y="311294"/>
                  </a:cubicBezTo>
                  <a:cubicBezTo>
                    <a:pt x="337336" y="309132"/>
                    <a:pt x="317305" y="306998"/>
                    <a:pt x="297284" y="304865"/>
                  </a:cubicBezTo>
                  <a:cubicBezTo>
                    <a:pt x="275367" y="302531"/>
                    <a:pt x="253773" y="300274"/>
                    <a:pt x="231723" y="299854"/>
                  </a:cubicBezTo>
                  <a:cubicBezTo>
                    <a:pt x="218788" y="299607"/>
                    <a:pt x="215445" y="320219"/>
                    <a:pt x="228608" y="322867"/>
                  </a:cubicBezTo>
                  <a:cubicBezTo>
                    <a:pt x="269137" y="331001"/>
                    <a:pt x="310685" y="334363"/>
                    <a:pt x="351833" y="338707"/>
                  </a:cubicBezTo>
                  <a:cubicBezTo>
                    <a:pt x="339079" y="404048"/>
                    <a:pt x="327802" y="470638"/>
                    <a:pt x="302246" y="532112"/>
                  </a:cubicBezTo>
                  <a:cubicBezTo>
                    <a:pt x="277224" y="592272"/>
                    <a:pt x="229589" y="654137"/>
                    <a:pt x="157638" y="650222"/>
                  </a:cubicBezTo>
                  <a:cubicBezTo>
                    <a:pt x="82247" y="646117"/>
                    <a:pt x="30660" y="579051"/>
                    <a:pt x="24631" y="507604"/>
                  </a:cubicBezTo>
                  <a:cubicBezTo>
                    <a:pt x="21421" y="469523"/>
                    <a:pt x="28450" y="429337"/>
                    <a:pt x="47510" y="395933"/>
                  </a:cubicBezTo>
                  <a:cubicBezTo>
                    <a:pt x="65902" y="363691"/>
                    <a:pt x="96554" y="340526"/>
                    <a:pt x="131539" y="328706"/>
                  </a:cubicBezTo>
                  <a:cubicBezTo>
                    <a:pt x="139026" y="326172"/>
                    <a:pt x="146760" y="323991"/>
                    <a:pt x="154571" y="322733"/>
                  </a:cubicBezTo>
                  <a:cubicBezTo>
                    <a:pt x="163362" y="321324"/>
                    <a:pt x="171430" y="318085"/>
                    <a:pt x="180231" y="316380"/>
                  </a:cubicBezTo>
                  <a:cubicBezTo>
                    <a:pt x="181964" y="316047"/>
                    <a:pt x="181688" y="313618"/>
                    <a:pt x="180231" y="313132"/>
                  </a:cubicBezTo>
                  <a:cubicBezTo>
                    <a:pt x="173097" y="310780"/>
                    <a:pt x="165048" y="307694"/>
                    <a:pt x="157619" y="307341"/>
                  </a:cubicBezTo>
                  <a:cubicBezTo>
                    <a:pt x="149151" y="306951"/>
                    <a:pt x="140016" y="308503"/>
                    <a:pt x="131691" y="309989"/>
                  </a:cubicBezTo>
                  <a:cubicBezTo>
                    <a:pt x="114480" y="313085"/>
                    <a:pt x="98164" y="319457"/>
                    <a:pt x="83143" y="328353"/>
                  </a:cubicBezTo>
                  <a:cubicBezTo>
                    <a:pt x="51672" y="346994"/>
                    <a:pt x="29155" y="376035"/>
                    <a:pt x="15563" y="409706"/>
                  </a:cubicBezTo>
                  <a:cubicBezTo>
                    <a:pt x="-11726" y="477334"/>
                    <a:pt x="-2516" y="561068"/>
                    <a:pt x="44538" y="617704"/>
                  </a:cubicBezTo>
                  <a:cubicBezTo>
                    <a:pt x="88210" y="670263"/>
                    <a:pt x="164877" y="691199"/>
                    <a:pt x="227246" y="661157"/>
                  </a:cubicBezTo>
                  <a:cubicBezTo>
                    <a:pt x="288778" y="631524"/>
                    <a:pt x="321468" y="562935"/>
                    <a:pt x="340870" y="501051"/>
                  </a:cubicBezTo>
                  <a:cubicBezTo>
                    <a:pt x="357234" y="448873"/>
                    <a:pt x="367007" y="395114"/>
                    <a:pt x="377741" y="341564"/>
                  </a:cubicBezTo>
                  <a:cubicBezTo>
                    <a:pt x="416241" y="345927"/>
                    <a:pt x="454770" y="350461"/>
                    <a:pt x="493422" y="352947"/>
                  </a:cubicBezTo>
                  <a:cubicBezTo>
                    <a:pt x="570070" y="357871"/>
                    <a:pt x="655900" y="353556"/>
                    <a:pt x="721575" y="309037"/>
                  </a:cubicBezTo>
                  <a:cubicBezTo>
                    <a:pt x="748826" y="290568"/>
                    <a:pt x="771410" y="265583"/>
                    <a:pt x="782678" y="234303"/>
                  </a:cubicBezTo>
                  <a:cubicBezTo>
                    <a:pt x="794898" y="200385"/>
                    <a:pt x="790393" y="162913"/>
                    <a:pt x="776667" y="13022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9898631" flipH="1">
              <a:off x="-2508919" y="-1604679"/>
              <a:ext cx="3544938" cy="3018736"/>
            </a:xfrm>
            <a:custGeom>
              <a:avLst/>
              <a:gdLst/>
              <a:ahLst/>
              <a:cxnLst/>
              <a:rect l="l" t="t" r="r" b="b"/>
              <a:pathLst>
                <a:path w="780349" h="664516" extrusionOk="0">
                  <a:moveTo>
                    <a:pt x="592569" y="592956"/>
                  </a:moveTo>
                  <a:cubicBezTo>
                    <a:pt x="579501" y="594766"/>
                    <a:pt x="564899" y="594194"/>
                    <a:pt x="553479" y="586917"/>
                  </a:cubicBezTo>
                  <a:cubicBezTo>
                    <a:pt x="542477" y="579907"/>
                    <a:pt x="534857" y="566238"/>
                    <a:pt x="540496" y="553475"/>
                  </a:cubicBezTo>
                  <a:cubicBezTo>
                    <a:pt x="545535" y="542093"/>
                    <a:pt x="558108" y="532768"/>
                    <a:pt x="567414" y="525005"/>
                  </a:cubicBezTo>
                  <a:cubicBezTo>
                    <a:pt x="579034" y="515299"/>
                    <a:pt x="591512" y="506583"/>
                    <a:pt x="604695" y="499144"/>
                  </a:cubicBezTo>
                  <a:cubicBezTo>
                    <a:pt x="640242" y="479066"/>
                    <a:pt x="687753" y="469398"/>
                    <a:pt x="721595" y="492439"/>
                  </a:cubicBezTo>
                  <a:cubicBezTo>
                    <a:pt x="718680" y="497382"/>
                    <a:pt x="715699" y="502202"/>
                    <a:pt x="712670" y="506793"/>
                  </a:cubicBezTo>
                  <a:cubicBezTo>
                    <a:pt x="685343" y="548236"/>
                    <a:pt x="643490" y="585908"/>
                    <a:pt x="592569" y="592956"/>
                  </a:cubicBezTo>
                  <a:moveTo>
                    <a:pt x="625869" y="388902"/>
                  </a:moveTo>
                  <a:cubicBezTo>
                    <a:pt x="583349" y="426469"/>
                    <a:pt x="533486" y="455825"/>
                    <a:pt x="480327" y="475560"/>
                  </a:cubicBezTo>
                  <a:cubicBezTo>
                    <a:pt x="468030" y="480123"/>
                    <a:pt x="455533" y="484181"/>
                    <a:pt x="442884" y="487705"/>
                  </a:cubicBezTo>
                  <a:cubicBezTo>
                    <a:pt x="428177" y="491801"/>
                    <a:pt x="411280" y="497458"/>
                    <a:pt x="396011" y="493458"/>
                  </a:cubicBezTo>
                  <a:cubicBezTo>
                    <a:pt x="370256" y="486705"/>
                    <a:pt x="364141" y="455567"/>
                    <a:pt x="370161" y="433146"/>
                  </a:cubicBezTo>
                  <a:cubicBezTo>
                    <a:pt x="377409" y="406199"/>
                    <a:pt x="396992" y="382996"/>
                    <a:pt x="416262" y="363527"/>
                  </a:cubicBezTo>
                  <a:cubicBezTo>
                    <a:pt x="434740" y="344868"/>
                    <a:pt x="455667" y="328980"/>
                    <a:pt x="478565" y="316121"/>
                  </a:cubicBezTo>
                  <a:cubicBezTo>
                    <a:pt x="524161" y="290528"/>
                    <a:pt x="577977" y="276307"/>
                    <a:pt x="630403" y="280079"/>
                  </a:cubicBezTo>
                  <a:cubicBezTo>
                    <a:pt x="653958" y="281784"/>
                    <a:pt x="679009" y="287889"/>
                    <a:pt x="700345" y="299548"/>
                  </a:cubicBezTo>
                  <a:cubicBezTo>
                    <a:pt x="681438" y="333505"/>
                    <a:pt x="654834" y="363318"/>
                    <a:pt x="625869" y="388902"/>
                  </a:cubicBezTo>
                  <a:moveTo>
                    <a:pt x="295475" y="293938"/>
                  </a:moveTo>
                  <a:cubicBezTo>
                    <a:pt x="287722" y="298214"/>
                    <a:pt x="274044" y="304663"/>
                    <a:pt x="265490" y="299157"/>
                  </a:cubicBezTo>
                  <a:cubicBezTo>
                    <a:pt x="254251" y="291918"/>
                    <a:pt x="262052" y="271392"/>
                    <a:pt x="265147" y="261877"/>
                  </a:cubicBezTo>
                  <a:cubicBezTo>
                    <a:pt x="272758" y="238521"/>
                    <a:pt x="284578" y="216652"/>
                    <a:pt x="299199" y="196935"/>
                  </a:cubicBezTo>
                  <a:cubicBezTo>
                    <a:pt x="327727" y="158464"/>
                    <a:pt x="366960" y="128803"/>
                    <a:pt x="409004" y="106371"/>
                  </a:cubicBezTo>
                  <a:cubicBezTo>
                    <a:pt x="407975" y="130470"/>
                    <a:pt x="402631" y="154368"/>
                    <a:pt x="394030" y="176866"/>
                  </a:cubicBezTo>
                  <a:cubicBezTo>
                    <a:pt x="375857" y="224348"/>
                    <a:pt x="340376" y="269154"/>
                    <a:pt x="295475" y="293938"/>
                  </a:cubicBezTo>
                  <a:moveTo>
                    <a:pt x="188824" y="116687"/>
                  </a:moveTo>
                  <a:cubicBezTo>
                    <a:pt x="178899" y="141728"/>
                    <a:pt x="155362" y="159711"/>
                    <a:pt x="129130" y="163331"/>
                  </a:cubicBezTo>
                  <a:cubicBezTo>
                    <a:pt x="134598" y="124545"/>
                    <a:pt x="156696" y="90246"/>
                    <a:pt x="187319" y="66271"/>
                  </a:cubicBezTo>
                  <a:cubicBezTo>
                    <a:pt x="194196" y="81997"/>
                    <a:pt x="195501" y="99847"/>
                    <a:pt x="188824" y="116687"/>
                  </a:cubicBezTo>
                  <a:moveTo>
                    <a:pt x="750122" y="489057"/>
                  </a:moveTo>
                  <a:cubicBezTo>
                    <a:pt x="777164" y="434298"/>
                    <a:pt x="791737" y="364537"/>
                    <a:pt x="750380" y="313054"/>
                  </a:cubicBezTo>
                  <a:cubicBezTo>
                    <a:pt x="744798" y="306101"/>
                    <a:pt x="738492" y="299996"/>
                    <a:pt x="731720" y="294509"/>
                  </a:cubicBezTo>
                  <a:cubicBezTo>
                    <a:pt x="746989" y="261705"/>
                    <a:pt x="755466" y="226091"/>
                    <a:pt x="752542" y="189401"/>
                  </a:cubicBezTo>
                  <a:cubicBezTo>
                    <a:pt x="747732" y="129060"/>
                    <a:pt x="715194" y="73348"/>
                    <a:pt x="658092" y="49317"/>
                  </a:cubicBezTo>
                  <a:cubicBezTo>
                    <a:pt x="600161" y="24942"/>
                    <a:pt x="532838" y="35363"/>
                    <a:pt x="474793" y="53889"/>
                  </a:cubicBezTo>
                  <a:cubicBezTo>
                    <a:pt x="459200" y="58870"/>
                    <a:pt x="443808" y="64690"/>
                    <a:pt x="428720" y="71234"/>
                  </a:cubicBezTo>
                  <a:cubicBezTo>
                    <a:pt x="424329" y="50422"/>
                    <a:pt x="414480" y="31019"/>
                    <a:pt x="395697" y="19294"/>
                  </a:cubicBezTo>
                  <a:cubicBezTo>
                    <a:pt x="369065" y="2663"/>
                    <a:pt x="330832" y="2473"/>
                    <a:pt x="300523" y="4130"/>
                  </a:cubicBezTo>
                  <a:cubicBezTo>
                    <a:pt x="262395" y="6206"/>
                    <a:pt x="224981" y="16513"/>
                    <a:pt x="192853" y="35582"/>
                  </a:cubicBezTo>
                  <a:cubicBezTo>
                    <a:pt x="182213" y="22570"/>
                    <a:pt x="168440" y="12131"/>
                    <a:pt x="152771" y="5978"/>
                  </a:cubicBezTo>
                  <a:cubicBezTo>
                    <a:pt x="124625" y="-5081"/>
                    <a:pt x="93059" y="291"/>
                    <a:pt x="67732" y="15941"/>
                  </a:cubicBezTo>
                  <a:cubicBezTo>
                    <a:pt x="37071" y="34877"/>
                    <a:pt x="15802" y="66328"/>
                    <a:pt x="1067" y="98570"/>
                  </a:cubicBezTo>
                  <a:cubicBezTo>
                    <a:pt x="-3505" y="108591"/>
                    <a:pt x="10992" y="117458"/>
                    <a:pt x="16088" y="107343"/>
                  </a:cubicBezTo>
                  <a:cubicBezTo>
                    <a:pt x="41586" y="56718"/>
                    <a:pt x="104194" y="-10148"/>
                    <a:pt x="163678" y="36010"/>
                  </a:cubicBezTo>
                  <a:cubicBezTo>
                    <a:pt x="167964" y="39334"/>
                    <a:pt x="171860" y="43097"/>
                    <a:pt x="175346" y="47183"/>
                  </a:cubicBezTo>
                  <a:cubicBezTo>
                    <a:pt x="159287" y="59185"/>
                    <a:pt x="145018" y="73739"/>
                    <a:pt x="133245" y="90969"/>
                  </a:cubicBezTo>
                  <a:cubicBezTo>
                    <a:pt x="116186" y="115944"/>
                    <a:pt x="106137" y="145195"/>
                    <a:pt x="105032" y="175447"/>
                  </a:cubicBezTo>
                  <a:cubicBezTo>
                    <a:pt x="104804" y="181771"/>
                    <a:pt x="110461" y="186705"/>
                    <a:pt x="116472" y="186886"/>
                  </a:cubicBezTo>
                  <a:cubicBezTo>
                    <a:pt x="177232" y="188763"/>
                    <a:pt x="229391" y="127450"/>
                    <a:pt x="210579" y="67843"/>
                  </a:cubicBezTo>
                  <a:cubicBezTo>
                    <a:pt x="209093" y="63137"/>
                    <a:pt x="207102" y="58613"/>
                    <a:pt x="204911" y="54203"/>
                  </a:cubicBezTo>
                  <a:cubicBezTo>
                    <a:pt x="207493" y="52660"/>
                    <a:pt x="210102" y="51164"/>
                    <a:pt x="212760" y="49755"/>
                  </a:cubicBezTo>
                  <a:cubicBezTo>
                    <a:pt x="238477" y="36163"/>
                    <a:pt x="267510" y="28838"/>
                    <a:pt x="296447" y="26742"/>
                  </a:cubicBezTo>
                  <a:cubicBezTo>
                    <a:pt x="323174" y="24799"/>
                    <a:pt x="359007" y="23342"/>
                    <a:pt x="382972" y="37410"/>
                  </a:cubicBezTo>
                  <a:cubicBezTo>
                    <a:pt x="398793" y="46697"/>
                    <a:pt x="405546" y="63423"/>
                    <a:pt x="408013" y="80835"/>
                  </a:cubicBezTo>
                  <a:cubicBezTo>
                    <a:pt x="375180" y="97075"/>
                    <a:pt x="344329" y="117287"/>
                    <a:pt x="317325" y="141976"/>
                  </a:cubicBezTo>
                  <a:cubicBezTo>
                    <a:pt x="296028" y="161454"/>
                    <a:pt x="277187" y="184019"/>
                    <a:pt x="262680" y="209003"/>
                  </a:cubicBezTo>
                  <a:cubicBezTo>
                    <a:pt x="249126" y="232378"/>
                    <a:pt x="232677" y="264763"/>
                    <a:pt x="236134" y="292595"/>
                  </a:cubicBezTo>
                  <a:cubicBezTo>
                    <a:pt x="240173" y="325056"/>
                    <a:pt x="273206" y="330199"/>
                    <a:pt x="298752" y="319246"/>
                  </a:cubicBezTo>
                  <a:cubicBezTo>
                    <a:pt x="326155" y="307492"/>
                    <a:pt x="350968" y="284946"/>
                    <a:pt x="369999" y="262419"/>
                  </a:cubicBezTo>
                  <a:cubicBezTo>
                    <a:pt x="408661" y="216642"/>
                    <a:pt x="433664" y="155616"/>
                    <a:pt x="431559" y="95075"/>
                  </a:cubicBezTo>
                  <a:cubicBezTo>
                    <a:pt x="514026" y="56803"/>
                    <a:pt x="640185" y="27257"/>
                    <a:pt x="700221" y="111382"/>
                  </a:cubicBezTo>
                  <a:cubicBezTo>
                    <a:pt x="729758" y="152787"/>
                    <a:pt x="734101" y="207470"/>
                    <a:pt x="719547" y="255238"/>
                  </a:cubicBezTo>
                  <a:cubicBezTo>
                    <a:pt x="716956" y="263763"/>
                    <a:pt x="713670" y="271983"/>
                    <a:pt x="710089" y="280060"/>
                  </a:cubicBezTo>
                  <a:cubicBezTo>
                    <a:pt x="675808" y="261591"/>
                    <a:pt x="633736" y="256038"/>
                    <a:pt x="595932" y="258924"/>
                  </a:cubicBezTo>
                  <a:cubicBezTo>
                    <a:pt x="533200" y="263705"/>
                    <a:pt x="473574" y="288356"/>
                    <a:pt x="424501" y="327475"/>
                  </a:cubicBezTo>
                  <a:cubicBezTo>
                    <a:pt x="380495" y="362556"/>
                    <a:pt x="322736" y="426269"/>
                    <a:pt x="351939" y="486571"/>
                  </a:cubicBezTo>
                  <a:cubicBezTo>
                    <a:pt x="366893" y="517442"/>
                    <a:pt x="398669" y="524157"/>
                    <a:pt x="430006" y="517909"/>
                  </a:cubicBezTo>
                  <a:cubicBezTo>
                    <a:pt x="463382" y="511270"/>
                    <a:pt x="496176" y="499182"/>
                    <a:pt x="526952" y="484828"/>
                  </a:cubicBezTo>
                  <a:cubicBezTo>
                    <a:pt x="587340" y="456672"/>
                    <a:pt x="643595" y="415524"/>
                    <a:pt x="686533" y="364366"/>
                  </a:cubicBezTo>
                  <a:cubicBezTo>
                    <a:pt x="699526" y="348887"/>
                    <a:pt x="711451" y="332066"/>
                    <a:pt x="721528" y="314264"/>
                  </a:cubicBezTo>
                  <a:cubicBezTo>
                    <a:pt x="733092" y="324389"/>
                    <a:pt x="742379" y="336953"/>
                    <a:pt x="747932" y="352297"/>
                  </a:cubicBezTo>
                  <a:cubicBezTo>
                    <a:pt x="762200" y="391712"/>
                    <a:pt x="750713" y="435765"/>
                    <a:pt x="731853" y="473589"/>
                  </a:cubicBezTo>
                  <a:cubicBezTo>
                    <a:pt x="724329" y="468521"/>
                    <a:pt x="716194" y="464340"/>
                    <a:pt x="707460" y="461473"/>
                  </a:cubicBezTo>
                  <a:cubicBezTo>
                    <a:pt x="645033" y="441051"/>
                    <a:pt x="579739" y="481494"/>
                    <a:pt x="535915" y="522700"/>
                  </a:cubicBezTo>
                  <a:cubicBezTo>
                    <a:pt x="525304" y="532682"/>
                    <a:pt x="516112" y="544198"/>
                    <a:pt x="514588" y="559180"/>
                  </a:cubicBezTo>
                  <a:cubicBezTo>
                    <a:pt x="513102" y="573935"/>
                    <a:pt x="519189" y="588136"/>
                    <a:pt x="528895" y="599014"/>
                  </a:cubicBezTo>
                  <a:cubicBezTo>
                    <a:pt x="551174" y="623988"/>
                    <a:pt x="589693" y="621836"/>
                    <a:pt x="618887" y="612873"/>
                  </a:cubicBezTo>
                  <a:cubicBezTo>
                    <a:pt x="671074" y="596852"/>
                    <a:pt x="711822" y="555704"/>
                    <a:pt x="739169" y="509327"/>
                  </a:cubicBezTo>
                  <a:cubicBezTo>
                    <a:pt x="739893" y="510270"/>
                    <a:pt x="740664" y="511089"/>
                    <a:pt x="741359" y="512079"/>
                  </a:cubicBezTo>
                  <a:cubicBezTo>
                    <a:pt x="769572" y="552408"/>
                    <a:pt x="758600" y="606415"/>
                    <a:pt x="715718" y="630808"/>
                  </a:cubicBezTo>
                  <a:cubicBezTo>
                    <a:pt x="696878" y="641514"/>
                    <a:pt x="671808" y="647010"/>
                    <a:pt x="650605" y="640810"/>
                  </a:cubicBezTo>
                  <a:cubicBezTo>
                    <a:pt x="638461" y="637257"/>
                    <a:pt x="633279" y="656183"/>
                    <a:pt x="645385" y="659726"/>
                  </a:cubicBezTo>
                  <a:cubicBezTo>
                    <a:pt x="672884" y="667765"/>
                    <a:pt x="699249" y="666251"/>
                    <a:pt x="725024" y="653068"/>
                  </a:cubicBezTo>
                  <a:cubicBezTo>
                    <a:pt x="748932" y="640838"/>
                    <a:pt x="768115" y="618835"/>
                    <a:pt x="776173" y="593175"/>
                  </a:cubicBezTo>
                  <a:cubicBezTo>
                    <a:pt x="787632" y="556656"/>
                    <a:pt x="775687" y="516318"/>
                    <a:pt x="750122" y="48905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5997080">
              <a:off x="8150229" y="-801556"/>
              <a:ext cx="2980055" cy="3032709"/>
            </a:xfrm>
            <a:custGeom>
              <a:avLst/>
              <a:gdLst/>
              <a:ahLst/>
              <a:cxnLst/>
              <a:rect l="l" t="t" r="r" b="b"/>
              <a:pathLst>
                <a:path w="847717" h="862695" extrusionOk="0">
                  <a:moveTo>
                    <a:pt x="842629" y="358830"/>
                  </a:moveTo>
                  <a:cubicBezTo>
                    <a:pt x="841648" y="348220"/>
                    <a:pt x="824942" y="348124"/>
                    <a:pt x="825932" y="358830"/>
                  </a:cubicBezTo>
                  <a:cubicBezTo>
                    <a:pt x="828009" y="381290"/>
                    <a:pt x="824618" y="405046"/>
                    <a:pt x="822741" y="427449"/>
                  </a:cubicBezTo>
                  <a:cubicBezTo>
                    <a:pt x="820827" y="450147"/>
                    <a:pt x="817045" y="472768"/>
                    <a:pt x="811854" y="494943"/>
                  </a:cubicBezTo>
                  <a:cubicBezTo>
                    <a:pt x="801653" y="538462"/>
                    <a:pt x="785746" y="580420"/>
                    <a:pt x="763553" y="619253"/>
                  </a:cubicBezTo>
                  <a:cubicBezTo>
                    <a:pt x="718519" y="698016"/>
                    <a:pt x="649424" y="759709"/>
                    <a:pt x="566919" y="797180"/>
                  </a:cubicBezTo>
                  <a:cubicBezTo>
                    <a:pt x="484213" y="834747"/>
                    <a:pt x="387096" y="847520"/>
                    <a:pt x="298295" y="826279"/>
                  </a:cubicBezTo>
                  <a:cubicBezTo>
                    <a:pt x="251289" y="815030"/>
                    <a:pt x="208750" y="792818"/>
                    <a:pt x="173993" y="759099"/>
                  </a:cubicBezTo>
                  <a:cubicBezTo>
                    <a:pt x="142361" y="728419"/>
                    <a:pt x="117948" y="691329"/>
                    <a:pt x="97622" y="652419"/>
                  </a:cubicBezTo>
                  <a:cubicBezTo>
                    <a:pt x="52750" y="566523"/>
                    <a:pt x="17012" y="467101"/>
                    <a:pt x="28709" y="368908"/>
                  </a:cubicBezTo>
                  <a:cubicBezTo>
                    <a:pt x="39491" y="278535"/>
                    <a:pt x="87611" y="194038"/>
                    <a:pt x="154134" y="132935"/>
                  </a:cubicBezTo>
                  <a:cubicBezTo>
                    <a:pt x="279559" y="17702"/>
                    <a:pt x="484604" y="-15626"/>
                    <a:pt x="620687" y="100284"/>
                  </a:cubicBezTo>
                  <a:cubicBezTo>
                    <a:pt x="681238" y="151852"/>
                    <a:pt x="724158" y="226881"/>
                    <a:pt x="726901" y="307434"/>
                  </a:cubicBezTo>
                  <a:cubicBezTo>
                    <a:pt x="730130" y="402255"/>
                    <a:pt x="678809" y="492609"/>
                    <a:pt x="621335" y="564523"/>
                  </a:cubicBezTo>
                  <a:cubicBezTo>
                    <a:pt x="567986" y="631274"/>
                    <a:pt x="496291" y="689329"/>
                    <a:pt x="407947" y="695682"/>
                  </a:cubicBezTo>
                  <a:cubicBezTo>
                    <a:pt x="330184" y="701283"/>
                    <a:pt x="250574" y="671069"/>
                    <a:pt x="197215" y="613986"/>
                  </a:cubicBezTo>
                  <a:cubicBezTo>
                    <a:pt x="142513" y="555474"/>
                    <a:pt x="123654" y="471168"/>
                    <a:pt x="139856" y="393606"/>
                  </a:cubicBezTo>
                  <a:cubicBezTo>
                    <a:pt x="156372" y="314501"/>
                    <a:pt x="207950" y="247169"/>
                    <a:pt x="283140" y="215793"/>
                  </a:cubicBezTo>
                  <a:cubicBezTo>
                    <a:pt x="356435" y="185209"/>
                    <a:pt x="444789" y="188219"/>
                    <a:pt x="513893" y="228386"/>
                  </a:cubicBezTo>
                  <a:cubicBezTo>
                    <a:pt x="552727" y="250960"/>
                    <a:pt x="587074" y="285640"/>
                    <a:pt x="590407" y="332665"/>
                  </a:cubicBezTo>
                  <a:cubicBezTo>
                    <a:pt x="593789" y="380376"/>
                    <a:pt x="570719" y="426315"/>
                    <a:pt x="545049" y="464958"/>
                  </a:cubicBezTo>
                  <a:cubicBezTo>
                    <a:pt x="519627" y="503220"/>
                    <a:pt x="487985" y="539053"/>
                    <a:pt x="450266" y="565580"/>
                  </a:cubicBezTo>
                  <a:cubicBezTo>
                    <a:pt x="413995" y="591088"/>
                    <a:pt x="369456" y="608871"/>
                    <a:pt x="324669" y="598841"/>
                  </a:cubicBezTo>
                  <a:cubicBezTo>
                    <a:pt x="237420" y="579315"/>
                    <a:pt x="191110" y="473664"/>
                    <a:pt x="207826" y="391587"/>
                  </a:cubicBezTo>
                  <a:cubicBezTo>
                    <a:pt x="216018" y="351420"/>
                    <a:pt x="238916" y="316035"/>
                    <a:pt x="275540" y="296594"/>
                  </a:cubicBezTo>
                  <a:cubicBezTo>
                    <a:pt x="308610" y="279039"/>
                    <a:pt x="351397" y="274687"/>
                    <a:pt x="385553" y="291803"/>
                  </a:cubicBezTo>
                  <a:cubicBezTo>
                    <a:pt x="421586" y="309862"/>
                    <a:pt x="448466" y="354601"/>
                    <a:pt x="421720" y="391615"/>
                  </a:cubicBezTo>
                  <a:cubicBezTo>
                    <a:pt x="397783" y="424724"/>
                    <a:pt x="349101" y="434830"/>
                    <a:pt x="312363" y="419581"/>
                  </a:cubicBezTo>
                  <a:cubicBezTo>
                    <a:pt x="294599" y="412218"/>
                    <a:pt x="278816" y="398035"/>
                    <a:pt x="275149" y="378500"/>
                  </a:cubicBezTo>
                  <a:cubicBezTo>
                    <a:pt x="271815" y="360735"/>
                    <a:pt x="277483" y="341247"/>
                    <a:pt x="293761" y="331932"/>
                  </a:cubicBezTo>
                  <a:cubicBezTo>
                    <a:pt x="301628" y="327436"/>
                    <a:pt x="294656" y="315654"/>
                    <a:pt x="286684" y="319835"/>
                  </a:cubicBezTo>
                  <a:cubicBezTo>
                    <a:pt x="249612" y="339266"/>
                    <a:pt x="251632" y="391463"/>
                    <a:pt x="279502" y="417704"/>
                  </a:cubicBezTo>
                  <a:cubicBezTo>
                    <a:pt x="311487" y="447822"/>
                    <a:pt x="362560" y="449928"/>
                    <a:pt x="400508" y="430754"/>
                  </a:cubicBezTo>
                  <a:cubicBezTo>
                    <a:pt x="438998" y="411294"/>
                    <a:pt x="461420" y="369232"/>
                    <a:pt x="443665" y="327626"/>
                  </a:cubicBezTo>
                  <a:cubicBezTo>
                    <a:pt x="426444" y="287241"/>
                    <a:pt x="384086" y="264666"/>
                    <a:pt x="341529" y="263352"/>
                  </a:cubicBezTo>
                  <a:cubicBezTo>
                    <a:pt x="301428" y="262114"/>
                    <a:pt x="260309" y="278239"/>
                    <a:pt x="232067" y="306786"/>
                  </a:cubicBezTo>
                  <a:cubicBezTo>
                    <a:pt x="199740" y="339466"/>
                    <a:pt x="185519" y="386862"/>
                    <a:pt x="186795" y="432078"/>
                  </a:cubicBezTo>
                  <a:cubicBezTo>
                    <a:pt x="189367" y="523175"/>
                    <a:pt x="256651" y="623340"/>
                    <a:pt x="356121" y="620377"/>
                  </a:cubicBezTo>
                  <a:cubicBezTo>
                    <a:pt x="404984" y="618920"/>
                    <a:pt x="449495" y="593565"/>
                    <a:pt x="485880" y="562589"/>
                  </a:cubicBezTo>
                  <a:cubicBezTo>
                    <a:pt x="523885" y="530233"/>
                    <a:pt x="556556" y="489561"/>
                    <a:pt x="580606" y="445841"/>
                  </a:cubicBezTo>
                  <a:cubicBezTo>
                    <a:pt x="604381" y="402598"/>
                    <a:pt x="621126" y="350401"/>
                    <a:pt x="605819" y="301442"/>
                  </a:cubicBezTo>
                  <a:cubicBezTo>
                    <a:pt x="591331" y="255103"/>
                    <a:pt x="550783" y="221337"/>
                    <a:pt x="508445" y="200601"/>
                  </a:cubicBezTo>
                  <a:cubicBezTo>
                    <a:pt x="428568" y="161491"/>
                    <a:pt x="330765" y="164178"/>
                    <a:pt x="252232" y="205478"/>
                  </a:cubicBezTo>
                  <a:cubicBezTo>
                    <a:pt x="173203" y="247035"/>
                    <a:pt x="124349" y="327065"/>
                    <a:pt x="114091" y="414704"/>
                  </a:cubicBezTo>
                  <a:cubicBezTo>
                    <a:pt x="103832" y="502363"/>
                    <a:pt x="135131" y="592336"/>
                    <a:pt x="202902" y="649981"/>
                  </a:cubicBezTo>
                  <a:cubicBezTo>
                    <a:pt x="268558" y="705836"/>
                    <a:pt x="359626" y="730896"/>
                    <a:pt x="444389" y="713656"/>
                  </a:cubicBezTo>
                  <a:cubicBezTo>
                    <a:pt x="540744" y="694053"/>
                    <a:pt x="614582" y="619501"/>
                    <a:pt x="668932" y="541815"/>
                  </a:cubicBezTo>
                  <a:cubicBezTo>
                    <a:pt x="727606" y="457929"/>
                    <a:pt x="770011" y="357392"/>
                    <a:pt x="746675" y="253779"/>
                  </a:cubicBezTo>
                  <a:cubicBezTo>
                    <a:pt x="727082" y="166816"/>
                    <a:pt x="667312" y="90187"/>
                    <a:pt x="590950" y="45258"/>
                  </a:cubicBezTo>
                  <a:cubicBezTo>
                    <a:pt x="508083" y="-3501"/>
                    <a:pt x="407061" y="-10911"/>
                    <a:pt x="315202" y="13921"/>
                  </a:cubicBezTo>
                  <a:cubicBezTo>
                    <a:pt x="119587" y="66794"/>
                    <a:pt x="-26974" y="261675"/>
                    <a:pt x="4639" y="466549"/>
                  </a:cubicBezTo>
                  <a:cubicBezTo>
                    <a:pt x="13288" y="522565"/>
                    <a:pt x="33195" y="576334"/>
                    <a:pt x="56369" y="627835"/>
                  </a:cubicBezTo>
                  <a:cubicBezTo>
                    <a:pt x="76715" y="673060"/>
                    <a:pt x="101289" y="716694"/>
                    <a:pt x="133522" y="754594"/>
                  </a:cubicBezTo>
                  <a:cubicBezTo>
                    <a:pt x="166345" y="793209"/>
                    <a:pt x="207331" y="823127"/>
                    <a:pt x="254927" y="840843"/>
                  </a:cubicBezTo>
                  <a:cubicBezTo>
                    <a:pt x="304181" y="859169"/>
                    <a:pt x="358493" y="864894"/>
                    <a:pt x="410766" y="862074"/>
                  </a:cubicBezTo>
                  <a:cubicBezTo>
                    <a:pt x="510664" y="856683"/>
                    <a:pt x="607762" y="818774"/>
                    <a:pt x="684924" y="755156"/>
                  </a:cubicBezTo>
                  <a:cubicBezTo>
                    <a:pt x="761734" y="691843"/>
                    <a:pt x="816674" y="601032"/>
                    <a:pt x="838134" y="503887"/>
                  </a:cubicBezTo>
                  <a:cubicBezTo>
                    <a:pt x="843334" y="480341"/>
                    <a:pt x="846563" y="456424"/>
                    <a:pt x="847811" y="432344"/>
                  </a:cubicBezTo>
                  <a:cubicBezTo>
                    <a:pt x="849106" y="407246"/>
                    <a:pt x="844925" y="383643"/>
                    <a:pt x="842629" y="35883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2"/>
          <p:cNvSpPr txBox="1">
            <a:spLocks noGrp="1"/>
          </p:cNvSpPr>
          <p:nvPr>
            <p:ph type="subTitle" idx="1"/>
          </p:nvPr>
        </p:nvSpPr>
        <p:spPr>
          <a:xfrm>
            <a:off x="1114962" y="1884975"/>
            <a:ext cx="1731300" cy="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22"/>
          <p:cNvSpPr txBox="1">
            <a:spLocks noGrp="1"/>
          </p:cNvSpPr>
          <p:nvPr>
            <p:ph type="subTitle" idx="2"/>
          </p:nvPr>
        </p:nvSpPr>
        <p:spPr>
          <a:xfrm>
            <a:off x="3707850" y="1884975"/>
            <a:ext cx="1728300" cy="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3"/>
          </p:nvPr>
        </p:nvSpPr>
        <p:spPr>
          <a:xfrm>
            <a:off x="1114962" y="3397162"/>
            <a:ext cx="1731300" cy="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subTitle" idx="4"/>
          </p:nvPr>
        </p:nvSpPr>
        <p:spPr>
          <a:xfrm>
            <a:off x="3707850" y="3397162"/>
            <a:ext cx="1728300" cy="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5"/>
          </p:nvPr>
        </p:nvSpPr>
        <p:spPr>
          <a:xfrm>
            <a:off x="6300738" y="1884975"/>
            <a:ext cx="1728300" cy="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22"/>
          <p:cNvSpPr txBox="1">
            <a:spLocks noGrp="1"/>
          </p:cNvSpPr>
          <p:nvPr>
            <p:ph type="subTitle" idx="6"/>
          </p:nvPr>
        </p:nvSpPr>
        <p:spPr>
          <a:xfrm>
            <a:off x="6300738" y="3397162"/>
            <a:ext cx="1728300" cy="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22"/>
          <p:cNvSpPr txBox="1">
            <a:spLocks noGrp="1"/>
          </p:cNvSpPr>
          <p:nvPr>
            <p:ph type="subTitle" idx="7"/>
          </p:nvPr>
        </p:nvSpPr>
        <p:spPr>
          <a:xfrm>
            <a:off x="1114962" y="1524025"/>
            <a:ext cx="17283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1800">
                <a:solidFill>
                  <a:schemeClr val="lt2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endParaRPr/>
          </a:p>
        </p:txBody>
      </p:sp>
      <p:sp>
        <p:nvSpPr>
          <p:cNvPr id="658" name="Google Shape;658;p22"/>
          <p:cNvSpPr txBox="1">
            <a:spLocks noGrp="1"/>
          </p:cNvSpPr>
          <p:nvPr>
            <p:ph type="subTitle" idx="8"/>
          </p:nvPr>
        </p:nvSpPr>
        <p:spPr>
          <a:xfrm>
            <a:off x="3707850" y="1524025"/>
            <a:ext cx="17283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1800">
                <a:solidFill>
                  <a:schemeClr val="lt2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endParaRPr/>
          </a:p>
        </p:txBody>
      </p:sp>
      <p:sp>
        <p:nvSpPr>
          <p:cNvPr id="659" name="Google Shape;659;p22"/>
          <p:cNvSpPr txBox="1">
            <a:spLocks noGrp="1"/>
          </p:cNvSpPr>
          <p:nvPr>
            <p:ph type="subTitle" idx="9"/>
          </p:nvPr>
        </p:nvSpPr>
        <p:spPr>
          <a:xfrm>
            <a:off x="6300738" y="1524025"/>
            <a:ext cx="17283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1800">
                <a:solidFill>
                  <a:schemeClr val="lt2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endParaRPr/>
          </a:p>
        </p:txBody>
      </p:sp>
      <p:sp>
        <p:nvSpPr>
          <p:cNvPr id="660" name="Google Shape;660;p22"/>
          <p:cNvSpPr txBox="1">
            <a:spLocks noGrp="1"/>
          </p:cNvSpPr>
          <p:nvPr>
            <p:ph type="subTitle" idx="13"/>
          </p:nvPr>
        </p:nvSpPr>
        <p:spPr>
          <a:xfrm>
            <a:off x="1114962" y="3034425"/>
            <a:ext cx="17313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1800">
                <a:solidFill>
                  <a:schemeClr val="lt2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endParaRPr/>
          </a:p>
        </p:txBody>
      </p:sp>
      <p:sp>
        <p:nvSpPr>
          <p:cNvPr id="661" name="Google Shape;661;p22"/>
          <p:cNvSpPr txBox="1">
            <a:spLocks noGrp="1"/>
          </p:cNvSpPr>
          <p:nvPr>
            <p:ph type="subTitle" idx="14"/>
          </p:nvPr>
        </p:nvSpPr>
        <p:spPr>
          <a:xfrm>
            <a:off x="3707850" y="3034475"/>
            <a:ext cx="17283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1800">
                <a:solidFill>
                  <a:schemeClr val="lt2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endParaRPr/>
          </a:p>
        </p:txBody>
      </p:sp>
      <p:sp>
        <p:nvSpPr>
          <p:cNvPr id="662" name="Google Shape;662;p22"/>
          <p:cNvSpPr txBox="1">
            <a:spLocks noGrp="1"/>
          </p:cNvSpPr>
          <p:nvPr>
            <p:ph type="subTitle" idx="15"/>
          </p:nvPr>
        </p:nvSpPr>
        <p:spPr>
          <a:xfrm>
            <a:off x="6300738" y="3034425"/>
            <a:ext cx="1728300" cy="4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1800">
                <a:solidFill>
                  <a:schemeClr val="lt2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anrope ExtraBold"/>
              <a:buNone/>
              <a:defRPr sz="20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endParaRPr/>
          </a:p>
        </p:txBody>
      </p:sp>
      <p:grpSp>
        <p:nvGrpSpPr>
          <p:cNvPr id="663" name="Google Shape;663;p22"/>
          <p:cNvGrpSpPr/>
          <p:nvPr/>
        </p:nvGrpSpPr>
        <p:grpSpPr>
          <a:xfrm>
            <a:off x="-2002354" y="-2366054"/>
            <a:ext cx="13228807" cy="9021627"/>
            <a:chOff x="-2002354" y="-2366054"/>
            <a:chExt cx="13228807" cy="9021627"/>
          </a:xfrm>
        </p:grpSpPr>
        <p:sp>
          <p:nvSpPr>
            <p:cNvPr id="664" name="Google Shape;664;p22"/>
            <p:cNvSpPr/>
            <p:nvPr/>
          </p:nvSpPr>
          <p:spPr>
            <a:xfrm>
              <a:off x="8235925" y="3665045"/>
              <a:ext cx="2990528" cy="2990528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2"/>
            <p:cNvSpPr/>
            <p:nvPr/>
          </p:nvSpPr>
          <p:spPr>
            <a:xfrm>
              <a:off x="-2002354" y="-2366054"/>
              <a:ext cx="3196771" cy="3196771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6" name="Google Shape;666;p22"/>
          <p:cNvSpPr/>
          <p:nvPr/>
        </p:nvSpPr>
        <p:spPr>
          <a:xfrm rot="3943058">
            <a:off x="7644968" y="4091289"/>
            <a:ext cx="2736506" cy="2784857"/>
          </a:xfrm>
          <a:custGeom>
            <a:avLst/>
            <a:gdLst/>
            <a:ahLst/>
            <a:cxnLst/>
            <a:rect l="l" t="t" r="r" b="b"/>
            <a:pathLst>
              <a:path w="847717" h="862695" extrusionOk="0">
                <a:moveTo>
                  <a:pt x="842629" y="358830"/>
                </a:moveTo>
                <a:cubicBezTo>
                  <a:pt x="841648" y="348220"/>
                  <a:pt x="824942" y="348124"/>
                  <a:pt x="825932" y="358830"/>
                </a:cubicBezTo>
                <a:cubicBezTo>
                  <a:pt x="828009" y="381290"/>
                  <a:pt x="824618" y="405046"/>
                  <a:pt x="822741" y="427449"/>
                </a:cubicBezTo>
                <a:cubicBezTo>
                  <a:pt x="820827" y="450147"/>
                  <a:pt x="817045" y="472768"/>
                  <a:pt x="811854" y="494943"/>
                </a:cubicBezTo>
                <a:cubicBezTo>
                  <a:pt x="801653" y="538462"/>
                  <a:pt x="785746" y="580420"/>
                  <a:pt x="763553" y="619253"/>
                </a:cubicBezTo>
                <a:cubicBezTo>
                  <a:pt x="718519" y="698016"/>
                  <a:pt x="649424" y="759709"/>
                  <a:pt x="566919" y="797180"/>
                </a:cubicBezTo>
                <a:cubicBezTo>
                  <a:pt x="484213" y="834747"/>
                  <a:pt x="387096" y="847520"/>
                  <a:pt x="298295" y="826279"/>
                </a:cubicBezTo>
                <a:cubicBezTo>
                  <a:pt x="251289" y="815030"/>
                  <a:pt x="208750" y="792818"/>
                  <a:pt x="173993" y="759099"/>
                </a:cubicBezTo>
                <a:cubicBezTo>
                  <a:pt x="142361" y="728419"/>
                  <a:pt x="117948" y="691329"/>
                  <a:pt x="97622" y="652419"/>
                </a:cubicBezTo>
                <a:cubicBezTo>
                  <a:pt x="52750" y="566523"/>
                  <a:pt x="17012" y="467101"/>
                  <a:pt x="28709" y="368908"/>
                </a:cubicBezTo>
                <a:cubicBezTo>
                  <a:pt x="39491" y="278535"/>
                  <a:pt x="87611" y="194038"/>
                  <a:pt x="154134" y="132935"/>
                </a:cubicBezTo>
                <a:cubicBezTo>
                  <a:pt x="279559" y="17702"/>
                  <a:pt x="484604" y="-15626"/>
                  <a:pt x="620687" y="100284"/>
                </a:cubicBezTo>
                <a:cubicBezTo>
                  <a:pt x="681238" y="151852"/>
                  <a:pt x="724158" y="226881"/>
                  <a:pt x="726901" y="307434"/>
                </a:cubicBezTo>
                <a:cubicBezTo>
                  <a:pt x="730130" y="402255"/>
                  <a:pt x="678809" y="492609"/>
                  <a:pt x="621335" y="564523"/>
                </a:cubicBezTo>
                <a:cubicBezTo>
                  <a:pt x="567986" y="631274"/>
                  <a:pt x="496291" y="689329"/>
                  <a:pt x="407947" y="695682"/>
                </a:cubicBezTo>
                <a:cubicBezTo>
                  <a:pt x="330184" y="701283"/>
                  <a:pt x="250574" y="671069"/>
                  <a:pt x="197215" y="613986"/>
                </a:cubicBezTo>
                <a:cubicBezTo>
                  <a:pt x="142513" y="555474"/>
                  <a:pt x="123654" y="471168"/>
                  <a:pt x="139856" y="393606"/>
                </a:cubicBezTo>
                <a:cubicBezTo>
                  <a:pt x="156372" y="314501"/>
                  <a:pt x="207950" y="247169"/>
                  <a:pt x="283140" y="215793"/>
                </a:cubicBezTo>
                <a:cubicBezTo>
                  <a:pt x="356435" y="185209"/>
                  <a:pt x="444789" y="188219"/>
                  <a:pt x="513893" y="228386"/>
                </a:cubicBezTo>
                <a:cubicBezTo>
                  <a:pt x="552727" y="250960"/>
                  <a:pt x="587074" y="285640"/>
                  <a:pt x="590407" y="332665"/>
                </a:cubicBezTo>
                <a:cubicBezTo>
                  <a:pt x="593789" y="380376"/>
                  <a:pt x="570719" y="426315"/>
                  <a:pt x="545049" y="464958"/>
                </a:cubicBezTo>
                <a:cubicBezTo>
                  <a:pt x="519627" y="503220"/>
                  <a:pt x="487985" y="539053"/>
                  <a:pt x="450266" y="565580"/>
                </a:cubicBezTo>
                <a:cubicBezTo>
                  <a:pt x="413995" y="591088"/>
                  <a:pt x="369456" y="608871"/>
                  <a:pt x="324669" y="598841"/>
                </a:cubicBezTo>
                <a:cubicBezTo>
                  <a:pt x="237420" y="579315"/>
                  <a:pt x="191110" y="473664"/>
                  <a:pt x="207826" y="391587"/>
                </a:cubicBezTo>
                <a:cubicBezTo>
                  <a:pt x="216018" y="351420"/>
                  <a:pt x="238916" y="316035"/>
                  <a:pt x="275540" y="296594"/>
                </a:cubicBezTo>
                <a:cubicBezTo>
                  <a:pt x="308610" y="279039"/>
                  <a:pt x="351397" y="274687"/>
                  <a:pt x="385553" y="291803"/>
                </a:cubicBezTo>
                <a:cubicBezTo>
                  <a:pt x="421586" y="309862"/>
                  <a:pt x="448466" y="354601"/>
                  <a:pt x="421720" y="391615"/>
                </a:cubicBezTo>
                <a:cubicBezTo>
                  <a:pt x="397783" y="424724"/>
                  <a:pt x="349101" y="434830"/>
                  <a:pt x="312363" y="419581"/>
                </a:cubicBezTo>
                <a:cubicBezTo>
                  <a:pt x="294599" y="412218"/>
                  <a:pt x="278816" y="398035"/>
                  <a:pt x="275149" y="378500"/>
                </a:cubicBezTo>
                <a:cubicBezTo>
                  <a:pt x="271815" y="360735"/>
                  <a:pt x="277483" y="341247"/>
                  <a:pt x="293761" y="331932"/>
                </a:cubicBezTo>
                <a:cubicBezTo>
                  <a:pt x="301628" y="327436"/>
                  <a:pt x="294656" y="315654"/>
                  <a:pt x="286684" y="319835"/>
                </a:cubicBezTo>
                <a:cubicBezTo>
                  <a:pt x="249612" y="339266"/>
                  <a:pt x="251632" y="391463"/>
                  <a:pt x="279502" y="417704"/>
                </a:cubicBezTo>
                <a:cubicBezTo>
                  <a:pt x="311487" y="447822"/>
                  <a:pt x="362560" y="449928"/>
                  <a:pt x="400508" y="430754"/>
                </a:cubicBezTo>
                <a:cubicBezTo>
                  <a:pt x="438998" y="411294"/>
                  <a:pt x="461420" y="369232"/>
                  <a:pt x="443665" y="327626"/>
                </a:cubicBezTo>
                <a:cubicBezTo>
                  <a:pt x="426444" y="287241"/>
                  <a:pt x="384086" y="264666"/>
                  <a:pt x="341529" y="263352"/>
                </a:cubicBezTo>
                <a:cubicBezTo>
                  <a:pt x="301428" y="262114"/>
                  <a:pt x="260309" y="278239"/>
                  <a:pt x="232067" y="306786"/>
                </a:cubicBezTo>
                <a:cubicBezTo>
                  <a:pt x="199740" y="339466"/>
                  <a:pt x="185519" y="386862"/>
                  <a:pt x="186795" y="432078"/>
                </a:cubicBezTo>
                <a:cubicBezTo>
                  <a:pt x="189367" y="523175"/>
                  <a:pt x="256651" y="623340"/>
                  <a:pt x="356121" y="620377"/>
                </a:cubicBezTo>
                <a:cubicBezTo>
                  <a:pt x="404984" y="618920"/>
                  <a:pt x="449495" y="593565"/>
                  <a:pt x="485880" y="562589"/>
                </a:cubicBezTo>
                <a:cubicBezTo>
                  <a:pt x="523885" y="530233"/>
                  <a:pt x="556556" y="489561"/>
                  <a:pt x="580606" y="445841"/>
                </a:cubicBezTo>
                <a:cubicBezTo>
                  <a:pt x="604381" y="402598"/>
                  <a:pt x="621126" y="350401"/>
                  <a:pt x="605819" y="301442"/>
                </a:cubicBezTo>
                <a:cubicBezTo>
                  <a:pt x="591331" y="255103"/>
                  <a:pt x="550783" y="221337"/>
                  <a:pt x="508445" y="200601"/>
                </a:cubicBezTo>
                <a:cubicBezTo>
                  <a:pt x="428568" y="161491"/>
                  <a:pt x="330765" y="164178"/>
                  <a:pt x="252232" y="205478"/>
                </a:cubicBezTo>
                <a:cubicBezTo>
                  <a:pt x="173203" y="247035"/>
                  <a:pt x="124349" y="327065"/>
                  <a:pt x="114091" y="414704"/>
                </a:cubicBezTo>
                <a:cubicBezTo>
                  <a:pt x="103832" y="502363"/>
                  <a:pt x="135131" y="592336"/>
                  <a:pt x="202902" y="649981"/>
                </a:cubicBezTo>
                <a:cubicBezTo>
                  <a:pt x="268558" y="705836"/>
                  <a:pt x="359626" y="730896"/>
                  <a:pt x="444389" y="713656"/>
                </a:cubicBezTo>
                <a:cubicBezTo>
                  <a:pt x="540744" y="694053"/>
                  <a:pt x="614582" y="619501"/>
                  <a:pt x="668932" y="541815"/>
                </a:cubicBezTo>
                <a:cubicBezTo>
                  <a:pt x="727606" y="457929"/>
                  <a:pt x="770011" y="357392"/>
                  <a:pt x="746675" y="253779"/>
                </a:cubicBezTo>
                <a:cubicBezTo>
                  <a:pt x="727082" y="166816"/>
                  <a:pt x="667312" y="90187"/>
                  <a:pt x="590950" y="45258"/>
                </a:cubicBezTo>
                <a:cubicBezTo>
                  <a:pt x="508083" y="-3501"/>
                  <a:pt x="407061" y="-10911"/>
                  <a:pt x="315202" y="13921"/>
                </a:cubicBezTo>
                <a:cubicBezTo>
                  <a:pt x="119587" y="66794"/>
                  <a:pt x="-26974" y="261675"/>
                  <a:pt x="4639" y="466549"/>
                </a:cubicBezTo>
                <a:cubicBezTo>
                  <a:pt x="13288" y="522565"/>
                  <a:pt x="33195" y="576334"/>
                  <a:pt x="56369" y="627835"/>
                </a:cubicBezTo>
                <a:cubicBezTo>
                  <a:pt x="76715" y="673060"/>
                  <a:pt x="101289" y="716694"/>
                  <a:pt x="133522" y="754594"/>
                </a:cubicBezTo>
                <a:cubicBezTo>
                  <a:pt x="166345" y="793209"/>
                  <a:pt x="207331" y="823127"/>
                  <a:pt x="254927" y="840843"/>
                </a:cubicBezTo>
                <a:cubicBezTo>
                  <a:pt x="304181" y="859169"/>
                  <a:pt x="358493" y="864894"/>
                  <a:pt x="410766" y="862074"/>
                </a:cubicBezTo>
                <a:cubicBezTo>
                  <a:pt x="510664" y="856683"/>
                  <a:pt x="607762" y="818774"/>
                  <a:pt x="684924" y="755156"/>
                </a:cubicBezTo>
                <a:cubicBezTo>
                  <a:pt x="761734" y="691843"/>
                  <a:pt x="816674" y="601032"/>
                  <a:pt x="838134" y="503887"/>
                </a:cubicBezTo>
                <a:cubicBezTo>
                  <a:pt x="843334" y="480341"/>
                  <a:pt x="846563" y="456424"/>
                  <a:pt x="847811" y="432344"/>
                </a:cubicBezTo>
                <a:cubicBezTo>
                  <a:pt x="849106" y="407246"/>
                  <a:pt x="844925" y="383643"/>
                  <a:pt x="842629" y="35883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7" name="Google Shape;667;p22"/>
          <p:cNvGrpSpPr/>
          <p:nvPr/>
        </p:nvGrpSpPr>
        <p:grpSpPr>
          <a:xfrm>
            <a:off x="-739117" y="-1638937"/>
            <a:ext cx="9658139" cy="7293117"/>
            <a:chOff x="-739117" y="-1638937"/>
            <a:chExt cx="9658139" cy="7293117"/>
          </a:xfrm>
        </p:grpSpPr>
        <p:grpSp>
          <p:nvGrpSpPr>
            <p:cNvPr id="668" name="Google Shape;668;p22"/>
            <p:cNvGrpSpPr/>
            <p:nvPr/>
          </p:nvGrpSpPr>
          <p:grpSpPr>
            <a:xfrm>
              <a:off x="-739117" y="-1638937"/>
              <a:ext cx="2904696" cy="7293117"/>
              <a:chOff x="-786542" y="-1638937"/>
              <a:chExt cx="2904696" cy="7293117"/>
            </a:xfrm>
          </p:grpSpPr>
          <p:sp>
            <p:nvSpPr>
              <p:cNvPr id="669" name="Google Shape;669;p22"/>
              <p:cNvSpPr/>
              <p:nvPr/>
            </p:nvSpPr>
            <p:spPr>
              <a:xfrm rot="7473378">
                <a:off x="-614826" y="-581717"/>
                <a:ext cx="3027549" cy="875625"/>
              </a:xfrm>
              <a:custGeom>
                <a:avLst/>
                <a:gdLst/>
                <a:ahLst/>
                <a:cxnLst/>
                <a:rect l="l" t="t" r="r" b="b"/>
                <a:pathLst>
                  <a:path w="653577" h="189027" extrusionOk="0">
                    <a:moveTo>
                      <a:pt x="504933" y="149099"/>
                    </a:moveTo>
                    <a:cubicBezTo>
                      <a:pt x="501837" y="154414"/>
                      <a:pt x="496589" y="163053"/>
                      <a:pt x="492217" y="154795"/>
                    </a:cubicBezTo>
                    <a:cubicBezTo>
                      <a:pt x="489693" y="150042"/>
                      <a:pt x="488512" y="143365"/>
                      <a:pt x="487683" y="138069"/>
                    </a:cubicBezTo>
                    <a:cubicBezTo>
                      <a:pt x="485759" y="125810"/>
                      <a:pt x="486711" y="112951"/>
                      <a:pt x="489902" y="101007"/>
                    </a:cubicBezTo>
                    <a:cubicBezTo>
                      <a:pt x="492683" y="90577"/>
                      <a:pt x="497370" y="80586"/>
                      <a:pt x="503590" y="71718"/>
                    </a:cubicBezTo>
                    <a:cubicBezTo>
                      <a:pt x="516791" y="95178"/>
                      <a:pt x="519458" y="124210"/>
                      <a:pt x="504933" y="149099"/>
                    </a:cubicBezTo>
                    <a:moveTo>
                      <a:pt x="337397" y="146384"/>
                    </a:moveTo>
                    <a:cubicBezTo>
                      <a:pt x="308156" y="153385"/>
                      <a:pt x="327368" y="97940"/>
                      <a:pt x="332835" y="86843"/>
                    </a:cubicBezTo>
                    <a:cubicBezTo>
                      <a:pt x="337531" y="77290"/>
                      <a:pt x="343512" y="68679"/>
                      <a:pt x="350389" y="61069"/>
                    </a:cubicBezTo>
                    <a:cubicBezTo>
                      <a:pt x="356400" y="70022"/>
                      <a:pt x="360734" y="80243"/>
                      <a:pt x="362686" y="91701"/>
                    </a:cubicBezTo>
                    <a:cubicBezTo>
                      <a:pt x="366058" y="111466"/>
                      <a:pt x="360476" y="140869"/>
                      <a:pt x="337397" y="146384"/>
                    </a:cubicBezTo>
                    <a:moveTo>
                      <a:pt x="203771" y="102607"/>
                    </a:moveTo>
                    <a:cubicBezTo>
                      <a:pt x="208019" y="121438"/>
                      <a:pt x="206743" y="158252"/>
                      <a:pt x="184197" y="166349"/>
                    </a:cubicBezTo>
                    <a:cubicBezTo>
                      <a:pt x="164776" y="173321"/>
                      <a:pt x="165204" y="120238"/>
                      <a:pt x="166547" y="109503"/>
                    </a:cubicBezTo>
                    <a:cubicBezTo>
                      <a:pt x="168624" y="92892"/>
                      <a:pt x="174596" y="77357"/>
                      <a:pt x="183454" y="63964"/>
                    </a:cubicBezTo>
                    <a:cubicBezTo>
                      <a:pt x="193084" y="74232"/>
                      <a:pt x="200295" y="87196"/>
                      <a:pt x="203771" y="102607"/>
                    </a:cubicBezTo>
                    <a:moveTo>
                      <a:pt x="533460" y="24274"/>
                    </a:moveTo>
                    <a:cubicBezTo>
                      <a:pt x="522973" y="27722"/>
                      <a:pt x="513286" y="33265"/>
                      <a:pt x="504637" y="40314"/>
                    </a:cubicBezTo>
                    <a:cubicBezTo>
                      <a:pt x="463680" y="-2701"/>
                      <a:pt x="394976" y="-2158"/>
                      <a:pt x="349656" y="32503"/>
                    </a:cubicBezTo>
                    <a:cubicBezTo>
                      <a:pt x="339369" y="23026"/>
                      <a:pt x="327339" y="15349"/>
                      <a:pt x="314185" y="9929"/>
                    </a:cubicBezTo>
                    <a:cubicBezTo>
                      <a:pt x="266817" y="-9569"/>
                      <a:pt x="213191" y="1033"/>
                      <a:pt x="178635" y="35561"/>
                    </a:cubicBezTo>
                    <a:cubicBezTo>
                      <a:pt x="168795" y="28674"/>
                      <a:pt x="157813" y="23455"/>
                      <a:pt x="146012" y="20635"/>
                    </a:cubicBezTo>
                    <a:cubicBezTo>
                      <a:pt x="77193" y="4252"/>
                      <a:pt x="11776" y="53401"/>
                      <a:pt x="1670" y="121857"/>
                    </a:cubicBezTo>
                    <a:cubicBezTo>
                      <a:pt x="-712" y="137945"/>
                      <a:pt x="117" y="153919"/>
                      <a:pt x="3470" y="169806"/>
                    </a:cubicBezTo>
                    <a:cubicBezTo>
                      <a:pt x="5680" y="180284"/>
                      <a:pt x="20539" y="175540"/>
                      <a:pt x="19158" y="165482"/>
                    </a:cubicBezTo>
                    <a:cubicBezTo>
                      <a:pt x="12138" y="114380"/>
                      <a:pt x="38903" y="57592"/>
                      <a:pt x="90166" y="41571"/>
                    </a:cubicBezTo>
                    <a:cubicBezTo>
                      <a:pt x="116836" y="33237"/>
                      <a:pt x="144602" y="36828"/>
                      <a:pt x="166309" y="50077"/>
                    </a:cubicBezTo>
                    <a:cubicBezTo>
                      <a:pt x="162452" y="55440"/>
                      <a:pt x="158889" y="61126"/>
                      <a:pt x="155870" y="67289"/>
                    </a:cubicBezTo>
                    <a:cubicBezTo>
                      <a:pt x="142183" y="95273"/>
                      <a:pt x="137953" y="127791"/>
                      <a:pt x="146926" y="157910"/>
                    </a:cubicBezTo>
                    <a:cubicBezTo>
                      <a:pt x="151327" y="172692"/>
                      <a:pt x="159928" y="188142"/>
                      <a:pt x="177092" y="189209"/>
                    </a:cubicBezTo>
                    <a:cubicBezTo>
                      <a:pt x="192779" y="190180"/>
                      <a:pt x="206752" y="177960"/>
                      <a:pt x="214001" y="164996"/>
                    </a:cubicBezTo>
                    <a:cubicBezTo>
                      <a:pt x="235461" y="126563"/>
                      <a:pt x="223650" y="79804"/>
                      <a:pt x="194932" y="49544"/>
                    </a:cubicBezTo>
                    <a:cubicBezTo>
                      <a:pt x="211315" y="32380"/>
                      <a:pt x="233480" y="20997"/>
                      <a:pt x="258721" y="19302"/>
                    </a:cubicBezTo>
                    <a:cubicBezTo>
                      <a:pt x="286496" y="17435"/>
                      <a:pt x="315452" y="26607"/>
                      <a:pt x="335950" y="44695"/>
                    </a:cubicBezTo>
                    <a:cubicBezTo>
                      <a:pt x="335635" y="45019"/>
                      <a:pt x="335283" y="45305"/>
                      <a:pt x="334969" y="45638"/>
                    </a:cubicBezTo>
                    <a:cubicBezTo>
                      <a:pt x="313985" y="68298"/>
                      <a:pt x="297069" y="102007"/>
                      <a:pt x="299088" y="133659"/>
                    </a:cubicBezTo>
                    <a:cubicBezTo>
                      <a:pt x="300021" y="148385"/>
                      <a:pt x="307117" y="163310"/>
                      <a:pt x="322291" y="167720"/>
                    </a:cubicBezTo>
                    <a:cubicBezTo>
                      <a:pt x="337636" y="172178"/>
                      <a:pt x="354123" y="164777"/>
                      <a:pt x="364744" y="153766"/>
                    </a:cubicBezTo>
                    <a:cubicBezTo>
                      <a:pt x="385451" y="132306"/>
                      <a:pt x="386985" y="99007"/>
                      <a:pt x="376869" y="72232"/>
                    </a:cubicBezTo>
                    <a:cubicBezTo>
                      <a:pt x="373621" y="63622"/>
                      <a:pt x="369144" y="55735"/>
                      <a:pt x="363867" y="48477"/>
                    </a:cubicBezTo>
                    <a:cubicBezTo>
                      <a:pt x="388690" y="28979"/>
                      <a:pt x="421284" y="21007"/>
                      <a:pt x="453860" y="30808"/>
                    </a:cubicBezTo>
                    <a:cubicBezTo>
                      <a:pt x="468052" y="35075"/>
                      <a:pt x="480634" y="43409"/>
                      <a:pt x="490674" y="54116"/>
                    </a:cubicBezTo>
                    <a:cubicBezTo>
                      <a:pt x="464032" y="85586"/>
                      <a:pt x="453707" y="132935"/>
                      <a:pt x="473691" y="169301"/>
                    </a:cubicBezTo>
                    <a:cubicBezTo>
                      <a:pt x="482425" y="185180"/>
                      <a:pt x="500361" y="184570"/>
                      <a:pt x="512800" y="173521"/>
                    </a:cubicBezTo>
                    <a:cubicBezTo>
                      <a:pt x="524649" y="162996"/>
                      <a:pt x="530383" y="145698"/>
                      <a:pt x="532679" y="130449"/>
                    </a:cubicBezTo>
                    <a:cubicBezTo>
                      <a:pt x="536546" y="104789"/>
                      <a:pt x="530974" y="78328"/>
                      <a:pt x="517248" y="56525"/>
                    </a:cubicBezTo>
                    <a:cubicBezTo>
                      <a:pt x="522078" y="52382"/>
                      <a:pt x="527402" y="48801"/>
                      <a:pt x="533241" y="46038"/>
                    </a:cubicBezTo>
                    <a:cubicBezTo>
                      <a:pt x="578437" y="24598"/>
                      <a:pt x="634301" y="61250"/>
                      <a:pt x="640931" y="108646"/>
                    </a:cubicBezTo>
                    <a:cubicBezTo>
                      <a:pt x="641978" y="116190"/>
                      <a:pt x="653761" y="114085"/>
                      <a:pt x="653875" y="106903"/>
                    </a:cubicBezTo>
                    <a:cubicBezTo>
                      <a:pt x="654837" y="48048"/>
                      <a:pt x="587495" y="6548"/>
                      <a:pt x="533460" y="24274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>
                <a:off x="-786542" y="4544814"/>
                <a:ext cx="2256073" cy="1109366"/>
              </a:xfrm>
              <a:custGeom>
                <a:avLst/>
                <a:gdLst/>
                <a:ahLst/>
                <a:cxnLst/>
                <a:rect l="l" t="t" r="r" b="b"/>
                <a:pathLst>
                  <a:path w="663551" h="326284" extrusionOk="0">
                    <a:moveTo>
                      <a:pt x="650488" y="3799"/>
                    </a:moveTo>
                    <a:cubicBezTo>
                      <a:pt x="643630" y="13896"/>
                      <a:pt x="636019" y="23364"/>
                      <a:pt x="629257" y="33555"/>
                    </a:cubicBezTo>
                    <a:cubicBezTo>
                      <a:pt x="621808" y="44776"/>
                      <a:pt x="613616" y="55491"/>
                      <a:pt x="604044" y="64988"/>
                    </a:cubicBezTo>
                    <a:cubicBezTo>
                      <a:pt x="585632" y="83219"/>
                      <a:pt x="562943" y="94153"/>
                      <a:pt x="536607" y="90562"/>
                    </a:cubicBezTo>
                    <a:cubicBezTo>
                      <a:pt x="507403" y="86571"/>
                      <a:pt x="481343" y="74218"/>
                      <a:pt x="451206" y="78066"/>
                    </a:cubicBezTo>
                    <a:cubicBezTo>
                      <a:pt x="424259" y="81514"/>
                      <a:pt x="399228" y="93849"/>
                      <a:pt x="377663" y="110041"/>
                    </a:cubicBezTo>
                    <a:cubicBezTo>
                      <a:pt x="356613" y="125833"/>
                      <a:pt x="339820" y="145274"/>
                      <a:pt x="321980" y="164419"/>
                    </a:cubicBezTo>
                    <a:cubicBezTo>
                      <a:pt x="302425" y="185403"/>
                      <a:pt x="280622" y="204291"/>
                      <a:pt x="250800" y="206806"/>
                    </a:cubicBezTo>
                    <a:cubicBezTo>
                      <a:pt x="221015" y="209320"/>
                      <a:pt x="191688" y="200357"/>
                      <a:pt x="162170" y="198100"/>
                    </a:cubicBezTo>
                    <a:cubicBezTo>
                      <a:pt x="137281" y="196195"/>
                      <a:pt x="112716" y="200205"/>
                      <a:pt x="89760" y="210015"/>
                    </a:cubicBezTo>
                    <a:cubicBezTo>
                      <a:pt x="65786" y="220264"/>
                      <a:pt x="43679" y="236352"/>
                      <a:pt x="27257" y="256678"/>
                    </a:cubicBezTo>
                    <a:cubicBezTo>
                      <a:pt x="12427" y="275024"/>
                      <a:pt x="-4185" y="301036"/>
                      <a:pt x="1607" y="325458"/>
                    </a:cubicBezTo>
                    <a:cubicBezTo>
                      <a:pt x="1845" y="326449"/>
                      <a:pt x="3397" y="327001"/>
                      <a:pt x="4093" y="326106"/>
                    </a:cubicBezTo>
                    <a:cubicBezTo>
                      <a:pt x="18628" y="307428"/>
                      <a:pt x="25800" y="284825"/>
                      <a:pt x="41783" y="266727"/>
                    </a:cubicBezTo>
                    <a:cubicBezTo>
                      <a:pt x="57652" y="248754"/>
                      <a:pt x="77283" y="234180"/>
                      <a:pt x="99686" y="225398"/>
                    </a:cubicBezTo>
                    <a:cubicBezTo>
                      <a:pt x="125155" y="215407"/>
                      <a:pt x="151130" y="214606"/>
                      <a:pt x="177972" y="218493"/>
                    </a:cubicBezTo>
                    <a:cubicBezTo>
                      <a:pt x="206794" y="222665"/>
                      <a:pt x="235922" y="229637"/>
                      <a:pt x="265059" y="224008"/>
                    </a:cubicBezTo>
                    <a:cubicBezTo>
                      <a:pt x="319427" y="213511"/>
                      <a:pt x="346478" y="158209"/>
                      <a:pt x="387722" y="127253"/>
                    </a:cubicBezTo>
                    <a:cubicBezTo>
                      <a:pt x="409105" y="111194"/>
                      <a:pt x="434623" y="98363"/>
                      <a:pt x="461807" y="97420"/>
                    </a:cubicBezTo>
                    <a:cubicBezTo>
                      <a:pt x="491134" y="96392"/>
                      <a:pt x="517957" y="111565"/>
                      <a:pt x="547180" y="111794"/>
                    </a:cubicBezTo>
                    <a:cubicBezTo>
                      <a:pt x="573621" y="112003"/>
                      <a:pt x="597367" y="99525"/>
                      <a:pt x="616207" y="81685"/>
                    </a:cubicBezTo>
                    <a:cubicBezTo>
                      <a:pt x="626389" y="72055"/>
                      <a:pt x="635162" y="60921"/>
                      <a:pt x="643182" y="49453"/>
                    </a:cubicBezTo>
                    <a:cubicBezTo>
                      <a:pt x="651726" y="37203"/>
                      <a:pt x="657136" y="24773"/>
                      <a:pt x="663194" y="11229"/>
                    </a:cubicBezTo>
                    <a:cubicBezTo>
                      <a:pt x="667014" y="2666"/>
                      <a:pt x="655898" y="-4154"/>
                      <a:pt x="650488" y="379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1" name="Google Shape;671;p22"/>
            <p:cNvGrpSpPr/>
            <p:nvPr/>
          </p:nvGrpSpPr>
          <p:grpSpPr>
            <a:xfrm>
              <a:off x="-143821" y="1395322"/>
              <a:ext cx="9062843" cy="1773979"/>
              <a:chOff x="-143821" y="1395322"/>
              <a:chExt cx="9062843" cy="1773979"/>
            </a:xfrm>
          </p:grpSpPr>
          <p:grpSp>
            <p:nvGrpSpPr>
              <p:cNvPr id="672" name="Google Shape;672;p22"/>
              <p:cNvGrpSpPr/>
              <p:nvPr/>
            </p:nvGrpSpPr>
            <p:grpSpPr>
              <a:xfrm>
                <a:off x="-143821" y="1395322"/>
                <a:ext cx="534515" cy="693594"/>
                <a:chOff x="6154119" y="2598809"/>
                <a:chExt cx="203392" cy="263935"/>
              </a:xfrm>
            </p:grpSpPr>
            <p:sp>
              <p:nvSpPr>
                <p:cNvPr id="673" name="Google Shape;673;p22"/>
                <p:cNvSpPr/>
                <p:nvPr/>
              </p:nvSpPr>
              <p:spPr>
                <a:xfrm>
                  <a:off x="6277871" y="2598809"/>
                  <a:ext cx="63398" cy="75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31" h="100308" extrusionOk="0">
                      <a:moveTo>
                        <a:pt x="44529" y="6828"/>
                      </a:moveTo>
                      <a:cubicBezTo>
                        <a:pt x="24351" y="23799"/>
                        <a:pt x="9822" y="46296"/>
                        <a:pt x="695" y="70865"/>
                      </a:cubicBezTo>
                      <a:cubicBezTo>
                        <a:pt x="-1303" y="76242"/>
                        <a:pt x="227" y="84013"/>
                        <a:pt x="3038" y="88823"/>
                      </a:cubicBezTo>
                      <a:cubicBezTo>
                        <a:pt x="5851" y="93658"/>
                        <a:pt x="11425" y="98270"/>
                        <a:pt x="16951" y="99529"/>
                      </a:cubicBezTo>
                      <a:cubicBezTo>
                        <a:pt x="22920" y="100885"/>
                        <a:pt x="29630" y="100589"/>
                        <a:pt x="34933" y="97185"/>
                      </a:cubicBezTo>
                      <a:cubicBezTo>
                        <a:pt x="40262" y="93732"/>
                        <a:pt x="43395" y="89218"/>
                        <a:pt x="45615" y="83248"/>
                      </a:cubicBezTo>
                      <a:cubicBezTo>
                        <a:pt x="46355" y="81299"/>
                        <a:pt x="47120" y="79400"/>
                        <a:pt x="47909" y="77476"/>
                      </a:cubicBezTo>
                      <a:cubicBezTo>
                        <a:pt x="47144" y="79326"/>
                        <a:pt x="46355" y="81176"/>
                        <a:pt x="45541" y="83051"/>
                      </a:cubicBezTo>
                      <a:cubicBezTo>
                        <a:pt x="49882" y="72962"/>
                        <a:pt x="55457" y="63514"/>
                        <a:pt x="62118" y="54831"/>
                      </a:cubicBezTo>
                      <a:cubicBezTo>
                        <a:pt x="60884" y="56385"/>
                        <a:pt x="59700" y="57989"/>
                        <a:pt x="58467" y="59542"/>
                      </a:cubicBezTo>
                      <a:cubicBezTo>
                        <a:pt x="64115" y="52290"/>
                        <a:pt x="70455" y="45679"/>
                        <a:pt x="77485" y="39784"/>
                      </a:cubicBezTo>
                      <a:cubicBezTo>
                        <a:pt x="81826" y="36108"/>
                        <a:pt x="84318" y="28757"/>
                        <a:pt x="84318" y="23306"/>
                      </a:cubicBezTo>
                      <a:cubicBezTo>
                        <a:pt x="84318" y="17583"/>
                        <a:pt x="81777" y="10750"/>
                        <a:pt x="77485" y="6828"/>
                      </a:cubicBezTo>
                      <a:cubicBezTo>
                        <a:pt x="73045" y="2758"/>
                        <a:pt x="67199" y="-301"/>
                        <a:pt x="61007" y="-5"/>
                      </a:cubicBezTo>
                      <a:cubicBezTo>
                        <a:pt x="54544" y="291"/>
                        <a:pt x="49463" y="2659"/>
                        <a:pt x="44529" y="682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22"/>
                <p:cNvSpPr/>
                <p:nvPr/>
              </p:nvSpPr>
              <p:spPr>
                <a:xfrm>
                  <a:off x="6183965" y="2626445"/>
                  <a:ext cx="51139" cy="51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85" h="68402" extrusionOk="0">
                      <a:moveTo>
                        <a:pt x="28169" y="6808"/>
                      </a:moveTo>
                      <a:cubicBezTo>
                        <a:pt x="20991" y="14085"/>
                        <a:pt x="13813" y="21337"/>
                        <a:pt x="6634" y="28590"/>
                      </a:cubicBezTo>
                      <a:cubicBezTo>
                        <a:pt x="4341" y="30686"/>
                        <a:pt x="2761" y="33202"/>
                        <a:pt x="1824" y="36088"/>
                      </a:cubicBezTo>
                      <a:cubicBezTo>
                        <a:pt x="344" y="38876"/>
                        <a:pt x="-322" y="41861"/>
                        <a:pt x="-199" y="45067"/>
                      </a:cubicBezTo>
                      <a:cubicBezTo>
                        <a:pt x="-322" y="48274"/>
                        <a:pt x="344" y="51259"/>
                        <a:pt x="1824" y="54047"/>
                      </a:cubicBezTo>
                      <a:cubicBezTo>
                        <a:pt x="2761" y="56933"/>
                        <a:pt x="4341" y="59449"/>
                        <a:pt x="6634" y="61521"/>
                      </a:cubicBezTo>
                      <a:cubicBezTo>
                        <a:pt x="8188" y="62754"/>
                        <a:pt x="9768" y="63963"/>
                        <a:pt x="11321" y="65196"/>
                      </a:cubicBezTo>
                      <a:cubicBezTo>
                        <a:pt x="14972" y="67293"/>
                        <a:pt x="18894" y="68353"/>
                        <a:pt x="23112" y="68378"/>
                      </a:cubicBezTo>
                      <a:cubicBezTo>
                        <a:pt x="25160" y="68082"/>
                        <a:pt x="27232" y="67811"/>
                        <a:pt x="29304" y="67540"/>
                      </a:cubicBezTo>
                      <a:cubicBezTo>
                        <a:pt x="33251" y="66430"/>
                        <a:pt x="36679" y="64431"/>
                        <a:pt x="39590" y="61521"/>
                      </a:cubicBezTo>
                      <a:cubicBezTo>
                        <a:pt x="46769" y="54293"/>
                        <a:pt x="53947" y="47041"/>
                        <a:pt x="61125" y="39764"/>
                      </a:cubicBezTo>
                      <a:cubicBezTo>
                        <a:pt x="63419" y="37667"/>
                        <a:pt x="64998" y="35151"/>
                        <a:pt x="65960" y="32265"/>
                      </a:cubicBezTo>
                      <a:cubicBezTo>
                        <a:pt x="67415" y="29502"/>
                        <a:pt x="68081" y="26517"/>
                        <a:pt x="67958" y="23286"/>
                      </a:cubicBezTo>
                      <a:cubicBezTo>
                        <a:pt x="68081" y="20079"/>
                        <a:pt x="67415" y="17095"/>
                        <a:pt x="65960" y="14307"/>
                      </a:cubicBezTo>
                      <a:cubicBezTo>
                        <a:pt x="64998" y="11421"/>
                        <a:pt x="63419" y="8930"/>
                        <a:pt x="61125" y="6808"/>
                      </a:cubicBezTo>
                      <a:cubicBezTo>
                        <a:pt x="59546" y="5599"/>
                        <a:pt x="57992" y="4391"/>
                        <a:pt x="56438" y="3157"/>
                      </a:cubicBezTo>
                      <a:cubicBezTo>
                        <a:pt x="52787" y="1061"/>
                        <a:pt x="48865" y="0"/>
                        <a:pt x="44647" y="-25"/>
                      </a:cubicBezTo>
                      <a:cubicBezTo>
                        <a:pt x="42600" y="271"/>
                        <a:pt x="40527" y="543"/>
                        <a:pt x="38456" y="839"/>
                      </a:cubicBezTo>
                      <a:cubicBezTo>
                        <a:pt x="34509" y="1924"/>
                        <a:pt x="31080" y="3922"/>
                        <a:pt x="28169" y="68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22"/>
                <p:cNvSpPr/>
                <p:nvPr/>
              </p:nvSpPr>
              <p:spPr>
                <a:xfrm>
                  <a:off x="6298958" y="2758876"/>
                  <a:ext cx="58554" cy="60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72" h="80178" extrusionOk="0">
                      <a:moveTo>
                        <a:pt x="38071" y="6804"/>
                      </a:moveTo>
                      <a:cubicBezTo>
                        <a:pt x="27587" y="17978"/>
                        <a:pt x="17128" y="29152"/>
                        <a:pt x="6645" y="40376"/>
                      </a:cubicBezTo>
                      <a:cubicBezTo>
                        <a:pt x="2476" y="44791"/>
                        <a:pt x="-213" y="50638"/>
                        <a:pt x="-213" y="56854"/>
                      </a:cubicBezTo>
                      <a:cubicBezTo>
                        <a:pt x="-213" y="62552"/>
                        <a:pt x="2352" y="69360"/>
                        <a:pt x="6645" y="73332"/>
                      </a:cubicBezTo>
                      <a:cubicBezTo>
                        <a:pt x="11060" y="77377"/>
                        <a:pt x="16906" y="80386"/>
                        <a:pt x="23123" y="80140"/>
                      </a:cubicBezTo>
                      <a:cubicBezTo>
                        <a:pt x="29166" y="79869"/>
                        <a:pt x="35333" y="77846"/>
                        <a:pt x="39601" y="73332"/>
                      </a:cubicBezTo>
                      <a:cubicBezTo>
                        <a:pt x="50084" y="62108"/>
                        <a:pt x="60543" y="50934"/>
                        <a:pt x="71027" y="39784"/>
                      </a:cubicBezTo>
                      <a:cubicBezTo>
                        <a:pt x="75196" y="35319"/>
                        <a:pt x="77860" y="29473"/>
                        <a:pt x="77860" y="23306"/>
                      </a:cubicBezTo>
                      <a:cubicBezTo>
                        <a:pt x="77860" y="17559"/>
                        <a:pt x="75319" y="10726"/>
                        <a:pt x="71027" y="6804"/>
                      </a:cubicBezTo>
                      <a:cubicBezTo>
                        <a:pt x="66562" y="2733"/>
                        <a:pt x="60740" y="-301"/>
                        <a:pt x="54549" y="-5"/>
                      </a:cubicBezTo>
                      <a:cubicBezTo>
                        <a:pt x="48480" y="242"/>
                        <a:pt x="42338" y="2240"/>
                        <a:pt x="38071" y="680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22"/>
                <p:cNvSpPr/>
                <p:nvPr/>
              </p:nvSpPr>
              <p:spPr>
                <a:xfrm>
                  <a:off x="6154119" y="2762709"/>
                  <a:ext cx="85768" cy="100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57" h="133379" extrusionOk="0">
                      <a:moveTo>
                        <a:pt x="74526" y="6675"/>
                      </a:moveTo>
                      <a:cubicBezTo>
                        <a:pt x="48551" y="35536"/>
                        <a:pt x="24624" y="66247"/>
                        <a:pt x="3015" y="98488"/>
                      </a:cubicBezTo>
                      <a:cubicBezTo>
                        <a:pt x="-3793" y="108626"/>
                        <a:pt x="721" y="124709"/>
                        <a:pt x="11378" y="130358"/>
                      </a:cubicBezTo>
                      <a:cubicBezTo>
                        <a:pt x="23144" y="136574"/>
                        <a:pt x="35995" y="132800"/>
                        <a:pt x="43248" y="121996"/>
                      </a:cubicBezTo>
                      <a:cubicBezTo>
                        <a:pt x="48231" y="114571"/>
                        <a:pt x="53337" y="107220"/>
                        <a:pt x="58566" y="99968"/>
                      </a:cubicBezTo>
                      <a:cubicBezTo>
                        <a:pt x="61255" y="96243"/>
                        <a:pt x="63993" y="92543"/>
                        <a:pt x="66731" y="88867"/>
                      </a:cubicBezTo>
                      <a:cubicBezTo>
                        <a:pt x="68039" y="87140"/>
                        <a:pt x="69346" y="85414"/>
                        <a:pt x="70653" y="83687"/>
                      </a:cubicBezTo>
                      <a:cubicBezTo>
                        <a:pt x="71319" y="82824"/>
                        <a:pt x="72035" y="81985"/>
                        <a:pt x="72627" y="81097"/>
                      </a:cubicBezTo>
                      <a:cubicBezTo>
                        <a:pt x="71147" y="83317"/>
                        <a:pt x="70579" y="83736"/>
                        <a:pt x="72479" y="81294"/>
                      </a:cubicBezTo>
                      <a:cubicBezTo>
                        <a:pt x="83653" y="67012"/>
                        <a:pt x="95321" y="53124"/>
                        <a:pt x="107482" y="39655"/>
                      </a:cubicBezTo>
                      <a:cubicBezTo>
                        <a:pt x="115622" y="30578"/>
                        <a:pt x="117078" y="15506"/>
                        <a:pt x="107482" y="6675"/>
                      </a:cubicBezTo>
                      <a:cubicBezTo>
                        <a:pt x="98552" y="-1490"/>
                        <a:pt x="83209" y="-2995"/>
                        <a:pt x="74526" y="66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77" name="Google Shape;677;p22"/>
              <p:cNvSpPr/>
              <p:nvPr/>
            </p:nvSpPr>
            <p:spPr>
              <a:xfrm rot="4727872">
                <a:off x="8591117" y="2837935"/>
                <a:ext cx="286859" cy="319306"/>
              </a:xfrm>
              <a:custGeom>
                <a:avLst/>
                <a:gdLst/>
                <a:ahLst/>
                <a:cxnLst/>
                <a:rect l="l" t="t" r="r" b="b"/>
                <a:pathLst>
                  <a:path w="137601" h="153165" extrusionOk="0">
                    <a:moveTo>
                      <a:pt x="41837" y="148399"/>
                    </a:moveTo>
                    <a:cubicBezTo>
                      <a:pt x="47724" y="131149"/>
                      <a:pt x="53962" y="114195"/>
                      <a:pt x="61544" y="97755"/>
                    </a:cubicBezTo>
                    <a:cubicBezTo>
                      <a:pt x="64402" y="101745"/>
                      <a:pt x="67231" y="105775"/>
                      <a:pt x="69907" y="109908"/>
                    </a:cubicBezTo>
                    <a:cubicBezTo>
                      <a:pt x="76089" y="119472"/>
                      <a:pt x="81109" y="129635"/>
                      <a:pt x="88405" y="138398"/>
                    </a:cubicBezTo>
                    <a:cubicBezTo>
                      <a:pt x="92177" y="142922"/>
                      <a:pt x="100454" y="138750"/>
                      <a:pt x="98787" y="132987"/>
                    </a:cubicBezTo>
                    <a:cubicBezTo>
                      <a:pt x="95387" y="121186"/>
                      <a:pt x="88538" y="111051"/>
                      <a:pt x="81728" y="100888"/>
                    </a:cubicBezTo>
                    <a:cubicBezTo>
                      <a:pt x="78661" y="96307"/>
                      <a:pt x="75451" y="91811"/>
                      <a:pt x="72174" y="87372"/>
                    </a:cubicBezTo>
                    <a:cubicBezTo>
                      <a:pt x="91510" y="90782"/>
                      <a:pt x="111046" y="92735"/>
                      <a:pt x="130724" y="93097"/>
                    </a:cubicBezTo>
                    <a:cubicBezTo>
                      <a:pt x="139916" y="93268"/>
                      <a:pt x="140011" y="80810"/>
                      <a:pt x="131467" y="79238"/>
                    </a:cubicBezTo>
                    <a:cubicBezTo>
                      <a:pt x="110369" y="75371"/>
                      <a:pt x="89214" y="71713"/>
                      <a:pt x="68155" y="67598"/>
                    </a:cubicBezTo>
                    <a:cubicBezTo>
                      <a:pt x="67345" y="67446"/>
                      <a:pt x="66535" y="67398"/>
                      <a:pt x="65735" y="67436"/>
                    </a:cubicBezTo>
                    <a:cubicBezTo>
                      <a:pt x="65678" y="67294"/>
                      <a:pt x="65612" y="67151"/>
                      <a:pt x="65554" y="66998"/>
                    </a:cubicBezTo>
                    <a:cubicBezTo>
                      <a:pt x="71041" y="64227"/>
                      <a:pt x="75594" y="59835"/>
                      <a:pt x="80709" y="55540"/>
                    </a:cubicBezTo>
                    <a:cubicBezTo>
                      <a:pt x="89434" y="48186"/>
                      <a:pt x="97682" y="40338"/>
                      <a:pt x="106036" y="32556"/>
                    </a:cubicBezTo>
                    <a:cubicBezTo>
                      <a:pt x="111932" y="27060"/>
                      <a:pt x="104759" y="15773"/>
                      <a:pt x="97577" y="20573"/>
                    </a:cubicBezTo>
                    <a:cubicBezTo>
                      <a:pt x="90405" y="25374"/>
                      <a:pt x="83328" y="30298"/>
                      <a:pt x="76280" y="35290"/>
                    </a:cubicBezTo>
                    <a:cubicBezTo>
                      <a:pt x="70898" y="39109"/>
                      <a:pt x="64211" y="45386"/>
                      <a:pt x="57553" y="48053"/>
                    </a:cubicBezTo>
                    <a:cubicBezTo>
                      <a:pt x="51362" y="33308"/>
                      <a:pt x="45199" y="18554"/>
                      <a:pt x="38903" y="3848"/>
                    </a:cubicBezTo>
                    <a:cubicBezTo>
                      <a:pt x="35836" y="-3325"/>
                      <a:pt x="24321" y="1066"/>
                      <a:pt x="26111" y="8515"/>
                    </a:cubicBezTo>
                    <a:cubicBezTo>
                      <a:pt x="28902" y="20135"/>
                      <a:pt x="31703" y="31756"/>
                      <a:pt x="34493" y="43376"/>
                    </a:cubicBezTo>
                    <a:cubicBezTo>
                      <a:pt x="36503" y="51720"/>
                      <a:pt x="39218" y="60569"/>
                      <a:pt x="48724" y="62674"/>
                    </a:cubicBezTo>
                    <a:cubicBezTo>
                      <a:pt x="48895" y="62712"/>
                      <a:pt x="49057" y="62703"/>
                      <a:pt x="49219" y="62731"/>
                    </a:cubicBezTo>
                    <a:cubicBezTo>
                      <a:pt x="49229" y="62750"/>
                      <a:pt x="49238" y="62769"/>
                      <a:pt x="49238" y="62788"/>
                    </a:cubicBezTo>
                    <a:cubicBezTo>
                      <a:pt x="35227" y="64084"/>
                      <a:pt x="21158" y="63798"/>
                      <a:pt x="7157" y="61988"/>
                    </a:cubicBezTo>
                    <a:cubicBezTo>
                      <a:pt x="-359" y="61007"/>
                      <a:pt x="-2807" y="73532"/>
                      <a:pt x="4709" y="75161"/>
                    </a:cubicBezTo>
                    <a:cubicBezTo>
                      <a:pt x="18958" y="78257"/>
                      <a:pt x="33312" y="80409"/>
                      <a:pt x="47790" y="81686"/>
                    </a:cubicBezTo>
                    <a:cubicBezTo>
                      <a:pt x="44304" y="92973"/>
                      <a:pt x="40770" y="104241"/>
                      <a:pt x="37160" y="115490"/>
                    </a:cubicBezTo>
                    <a:cubicBezTo>
                      <a:pt x="33427" y="124748"/>
                      <a:pt x="30283" y="134226"/>
                      <a:pt x="27959" y="143894"/>
                    </a:cubicBezTo>
                    <a:cubicBezTo>
                      <a:pt x="25778" y="152923"/>
                      <a:pt x="39227" y="157524"/>
                      <a:pt x="41837" y="14839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3"/>
          <p:cNvSpPr txBox="1">
            <a:spLocks noGrp="1"/>
          </p:cNvSpPr>
          <p:nvPr>
            <p:ph type="title" hasCustomPrompt="1"/>
          </p:nvPr>
        </p:nvSpPr>
        <p:spPr>
          <a:xfrm>
            <a:off x="4115225" y="618400"/>
            <a:ext cx="43155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0" name="Google Shape;680;p23"/>
          <p:cNvSpPr txBox="1">
            <a:spLocks noGrp="1"/>
          </p:cNvSpPr>
          <p:nvPr>
            <p:ph type="subTitle" idx="1"/>
          </p:nvPr>
        </p:nvSpPr>
        <p:spPr>
          <a:xfrm>
            <a:off x="4115225" y="1354367"/>
            <a:ext cx="43155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1" name="Google Shape;681;p23"/>
          <p:cNvSpPr txBox="1">
            <a:spLocks noGrp="1"/>
          </p:cNvSpPr>
          <p:nvPr>
            <p:ph type="title" idx="2" hasCustomPrompt="1"/>
          </p:nvPr>
        </p:nvSpPr>
        <p:spPr>
          <a:xfrm>
            <a:off x="4115225" y="1970662"/>
            <a:ext cx="43155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2" name="Google Shape;682;p23"/>
          <p:cNvSpPr txBox="1">
            <a:spLocks noGrp="1"/>
          </p:cNvSpPr>
          <p:nvPr>
            <p:ph type="subTitle" idx="3"/>
          </p:nvPr>
        </p:nvSpPr>
        <p:spPr>
          <a:xfrm>
            <a:off x="4115225" y="2706633"/>
            <a:ext cx="43155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3" name="Google Shape;683;p23"/>
          <p:cNvSpPr txBox="1">
            <a:spLocks noGrp="1"/>
          </p:cNvSpPr>
          <p:nvPr>
            <p:ph type="title" idx="4" hasCustomPrompt="1"/>
          </p:nvPr>
        </p:nvSpPr>
        <p:spPr>
          <a:xfrm>
            <a:off x="4115225" y="3322923"/>
            <a:ext cx="43155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4" name="Google Shape;684;p23"/>
          <p:cNvSpPr txBox="1">
            <a:spLocks noGrp="1"/>
          </p:cNvSpPr>
          <p:nvPr>
            <p:ph type="subTitle" idx="5"/>
          </p:nvPr>
        </p:nvSpPr>
        <p:spPr>
          <a:xfrm>
            <a:off x="4115225" y="4058900"/>
            <a:ext cx="43155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85" name="Google Shape;685;p23"/>
          <p:cNvGrpSpPr/>
          <p:nvPr/>
        </p:nvGrpSpPr>
        <p:grpSpPr>
          <a:xfrm>
            <a:off x="-1392300" y="352071"/>
            <a:ext cx="13319767" cy="7627862"/>
            <a:chOff x="-1392300" y="352071"/>
            <a:chExt cx="13319767" cy="7627862"/>
          </a:xfrm>
        </p:grpSpPr>
        <p:sp>
          <p:nvSpPr>
            <p:cNvPr id="686" name="Google Shape;686;p23"/>
            <p:cNvSpPr/>
            <p:nvPr/>
          </p:nvSpPr>
          <p:spPr>
            <a:xfrm>
              <a:off x="-1392300" y="4493439"/>
              <a:ext cx="3486494" cy="3486494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8730696" y="352071"/>
              <a:ext cx="3196771" cy="3196771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8" name="Google Shape;688;p23"/>
          <p:cNvGrpSpPr/>
          <p:nvPr/>
        </p:nvGrpSpPr>
        <p:grpSpPr>
          <a:xfrm>
            <a:off x="-433009" y="-403111"/>
            <a:ext cx="10712841" cy="6870842"/>
            <a:chOff x="-433009" y="-403111"/>
            <a:chExt cx="10712841" cy="6870842"/>
          </a:xfrm>
        </p:grpSpPr>
        <p:sp>
          <p:nvSpPr>
            <p:cNvPr id="689" name="Google Shape;689;p23"/>
            <p:cNvSpPr/>
            <p:nvPr/>
          </p:nvSpPr>
          <p:spPr>
            <a:xfrm rot="-5400000">
              <a:off x="8023466" y="315386"/>
              <a:ext cx="2527543" cy="1985190"/>
            </a:xfrm>
            <a:custGeom>
              <a:avLst/>
              <a:gdLst/>
              <a:ahLst/>
              <a:cxnLst/>
              <a:rect l="l" t="t" r="r" b="b"/>
              <a:pathLst>
                <a:path w="964711" h="757706" extrusionOk="0">
                  <a:moveTo>
                    <a:pt x="943096" y="583868"/>
                  </a:moveTo>
                  <a:cubicBezTo>
                    <a:pt x="927789" y="571800"/>
                    <a:pt x="907587" y="570467"/>
                    <a:pt x="890184" y="575667"/>
                  </a:cubicBezTo>
                  <a:cubicBezTo>
                    <a:pt x="884117" y="577477"/>
                    <a:pt x="878516" y="580354"/>
                    <a:pt x="873297" y="583916"/>
                  </a:cubicBezTo>
                  <a:cubicBezTo>
                    <a:pt x="873544" y="580068"/>
                    <a:pt x="873830" y="576220"/>
                    <a:pt x="874001" y="572372"/>
                  </a:cubicBezTo>
                  <a:cubicBezTo>
                    <a:pt x="875183" y="545864"/>
                    <a:pt x="874459" y="519232"/>
                    <a:pt x="871820" y="492876"/>
                  </a:cubicBezTo>
                  <a:cubicBezTo>
                    <a:pt x="869658" y="471349"/>
                    <a:pt x="868277" y="446194"/>
                    <a:pt x="858809" y="427106"/>
                  </a:cubicBezTo>
                  <a:cubicBezTo>
                    <a:pt x="835787" y="380700"/>
                    <a:pt x="789353" y="411523"/>
                    <a:pt x="764940" y="437936"/>
                  </a:cubicBezTo>
                  <a:cubicBezTo>
                    <a:pt x="752605" y="451271"/>
                    <a:pt x="741109" y="465796"/>
                    <a:pt x="730460" y="481179"/>
                  </a:cubicBezTo>
                  <a:cubicBezTo>
                    <a:pt x="731298" y="474883"/>
                    <a:pt x="732184" y="468597"/>
                    <a:pt x="732898" y="462272"/>
                  </a:cubicBezTo>
                  <a:cubicBezTo>
                    <a:pt x="737689" y="420067"/>
                    <a:pt x="739947" y="377595"/>
                    <a:pt x="739356" y="335009"/>
                  </a:cubicBezTo>
                  <a:cubicBezTo>
                    <a:pt x="738870" y="299518"/>
                    <a:pt x="739089" y="260390"/>
                    <a:pt x="728640" y="226652"/>
                  </a:cubicBezTo>
                  <a:cubicBezTo>
                    <a:pt x="719744" y="197906"/>
                    <a:pt x="700989" y="172026"/>
                    <a:pt x="673005" y="175179"/>
                  </a:cubicBezTo>
                  <a:cubicBezTo>
                    <a:pt x="641372" y="178741"/>
                    <a:pt x="619008" y="215899"/>
                    <a:pt x="600710" y="243121"/>
                  </a:cubicBezTo>
                  <a:cubicBezTo>
                    <a:pt x="582375" y="270410"/>
                    <a:pt x="565734" y="299128"/>
                    <a:pt x="550647" y="328951"/>
                  </a:cubicBezTo>
                  <a:cubicBezTo>
                    <a:pt x="556190" y="249722"/>
                    <a:pt x="555847" y="169912"/>
                    <a:pt x="549237" y="90797"/>
                  </a:cubicBezTo>
                  <a:cubicBezTo>
                    <a:pt x="546351" y="56364"/>
                    <a:pt x="541293" y="3948"/>
                    <a:pt x="504269" y="214"/>
                  </a:cubicBezTo>
                  <a:cubicBezTo>
                    <a:pt x="465846" y="-3653"/>
                    <a:pt x="442871" y="53993"/>
                    <a:pt x="426660" y="86473"/>
                  </a:cubicBezTo>
                  <a:cubicBezTo>
                    <a:pt x="389541" y="160825"/>
                    <a:pt x="358337" y="239454"/>
                    <a:pt x="333400" y="320750"/>
                  </a:cubicBezTo>
                  <a:cubicBezTo>
                    <a:pt x="335067" y="297023"/>
                    <a:pt x="336487" y="273277"/>
                    <a:pt x="337639" y="249493"/>
                  </a:cubicBezTo>
                  <a:cubicBezTo>
                    <a:pt x="339201" y="217127"/>
                    <a:pt x="338754" y="183399"/>
                    <a:pt x="327314" y="153329"/>
                  </a:cubicBezTo>
                  <a:cubicBezTo>
                    <a:pt x="316322" y="124420"/>
                    <a:pt x="293072" y="105932"/>
                    <a:pt x="266002" y="112838"/>
                  </a:cubicBezTo>
                  <a:cubicBezTo>
                    <a:pt x="234379" y="120906"/>
                    <a:pt x="213147" y="158348"/>
                    <a:pt x="196774" y="188590"/>
                  </a:cubicBezTo>
                  <a:cubicBezTo>
                    <a:pt x="159693" y="257094"/>
                    <a:pt x="136928" y="335494"/>
                    <a:pt x="123108" y="415009"/>
                  </a:cubicBezTo>
                  <a:cubicBezTo>
                    <a:pt x="111335" y="482760"/>
                    <a:pt x="104305" y="552407"/>
                    <a:pt x="100533" y="621892"/>
                  </a:cubicBezTo>
                  <a:cubicBezTo>
                    <a:pt x="88189" y="576477"/>
                    <a:pt x="68463" y="533062"/>
                    <a:pt x="42488" y="560037"/>
                  </a:cubicBezTo>
                  <a:cubicBezTo>
                    <a:pt x="33220" y="569657"/>
                    <a:pt x="27191" y="584421"/>
                    <a:pt x="21933" y="597375"/>
                  </a:cubicBezTo>
                  <a:cubicBezTo>
                    <a:pt x="15627" y="612872"/>
                    <a:pt x="10493" y="629074"/>
                    <a:pt x="6779" y="645733"/>
                  </a:cubicBezTo>
                  <a:cubicBezTo>
                    <a:pt x="-451" y="678204"/>
                    <a:pt x="-1603" y="710760"/>
                    <a:pt x="2340" y="743965"/>
                  </a:cubicBezTo>
                  <a:cubicBezTo>
                    <a:pt x="3197" y="751108"/>
                    <a:pt x="13275" y="749441"/>
                    <a:pt x="12903" y="742260"/>
                  </a:cubicBezTo>
                  <a:cubicBezTo>
                    <a:pt x="10113" y="688824"/>
                    <a:pt x="19952" y="633998"/>
                    <a:pt x="43155" y="587993"/>
                  </a:cubicBezTo>
                  <a:cubicBezTo>
                    <a:pt x="48327" y="577725"/>
                    <a:pt x="57280" y="561666"/>
                    <a:pt x="66205" y="576896"/>
                  </a:cubicBezTo>
                  <a:cubicBezTo>
                    <a:pt x="72787" y="588126"/>
                    <a:pt x="77654" y="601623"/>
                    <a:pt x="81979" y="614272"/>
                  </a:cubicBezTo>
                  <a:cubicBezTo>
                    <a:pt x="90884" y="640399"/>
                    <a:pt x="96133" y="667384"/>
                    <a:pt x="97685" y="695520"/>
                  </a:cubicBezTo>
                  <a:cubicBezTo>
                    <a:pt x="98428" y="709027"/>
                    <a:pt x="114068" y="708798"/>
                    <a:pt x="115107" y="695520"/>
                  </a:cubicBezTo>
                  <a:cubicBezTo>
                    <a:pt x="121183" y="618282"/>
                    <a:pt x="124127" y="540930"/>
                    <a:pt x="134928" y="464282"/>
                  </a:cubicBezTo>
                  <a:cubicBezTo>
                    <a:pt x="145548" y="388853"/>
                    <a:pt x="162151" y="313558"/>
                    <a:pt x="191335" y="245140"/>
                  </a:cubicBezTo>
                  <a:cubicBezTo>
                    <a:pt x="205204" y="212622"/>
                    <a:pt x="221453" y="177284"/>
                    <a:pt x="244085" y="152252"/>
                  </a:cubicBezTo>
                  <a:cubicBezTo>
                    <a:pt x="254867" y="140327"/>
                    <a:pt x="269040" y="130212"/>
                    <a:pt x="284271" y="133745"/>
                  </a:cubicBezTo>
                  <a:cubicBezTo>
                    <a:pt x="294643" y="136146"/>
                    <a:pt x="302692" y="144404"/>
                    <a:pt x="307921" y="155110"/>
                  </a:cubicBezTo>
                  <a:cubicBezTo>
                    <a:pt x="319865" y="179570"/>
                    <a:pt x="320361" y="211288"/>
                    <a:pt x="318808" y="238739"/>
                  </a:cubicBezTo>
                  <a:cubicBezTo>
                    <a:pt x="316217" y="284612"/>
                    <a:pt x="312484" y="330456"/>
                    <a:pt x="308207" y="376147"/>
                  </a:cubicBezTo>
                  <a:cubicBezTo>
                    <a:pt x="306121" y="398445"/>
                    <a:pt x="303759" y="420696"/>
                    <a:pt x="301235" y="442908"/>
                  </a:cubicBezTo>
                  <a:cubicBezTo>
                    <a:pt x="283823" y="521365"/>
                    <a:pt x="272155" y="601585"/>
                    <a:pt x="266506" y="682547"/>
                  </a:cubicBezTo>
                  <a:cubicBezTo>
                    <a:pt x="265411" y="698235"/>
                    <a:pt x="286899" y="701731"/>
                    <a:pt x="289576" y="686272"/>
                  </a:cubicBezTo>
                  <a:cubicBezTo>
                    <a:pt x="302320" y="612662"/>
                    <a:pt x="312436" y="538301"/>
                    <a:pt x="320504" y="463701"/>
                  </a:cubicBezTo>
                  <a:cubicBezTo>
                    <a:pt x="343106" y="355478"/>
                    <a:pt x="376539" y="250512"/>
                    <a:pt x="420392" y="151919"/>
                  </a:cubicBezTo>
                  <a:cubicBezTo>
                    <a:pt x="429565" y="131307"/>
                    <a:pt x="439176" y="110981"/>
                    <a:pt x="449215" y="90969"/>
                  </a:cubicBezTo>
                  <a:cubicBezTo>
                    <a:pt x="458330" y="72785"/>
                    <a:pt x="467055" y="53040"/>
                    <a:pt x="479895" y="38143"/>
                  </a:cubicBezTo>
                  <a:cubicBezTo>
                    <a:pt x="490630" y="25703"/>
                    <a:pt x="506803" y="18160"/>
                    <a:pt x="517004" y="35628"/>
                  </a:cubicBezTo>
                  <a:cubicBezTo>
                    <a:pt x="525434" y="50059"/>
                    <a:pt x="526348" y="69833"/>
                    <a:pt x="527682" y="86749"/>
                  </a:cubicBezTo>
                  <a:cubicBezTo>
                    <a:pt x="535264" y="183152"/>
                    <a:pt x="534035" y="280468"/>
                    <a:pt x="523929" y="376538"/>
                  </a:cubicBezTo>
                  <a:cubicBezTo>
                    <a:pt x="523424" y="381376"/>
                    <a:pt x="522767" y="386186"/>
                    <a:pt x="522215" y="391016"/>
                  </a:cubicBezTo>
                  <a:cubicBezTo>
                    <a:pt x="515185" y="408161"/>
                    <a:pt x="508661" y="425620"/>
                    <a:pt x="502641" y="443365"/>
                  </a:cubicBezTo>
                  <a:cubicBezTo>
                    <a:pt x="475333" y="524013"/>
                    <a:pt x="458997" y="609672"/>
                    <a:pt x="455444" y="696616"/>
                  </a:cubicBezTo>
                  <a:cubicBezTo>
                    <a:pt x="454739" y="714027"/>
                    <a:pt x="474618" y="714723"/>
                    <a:pt x="479228" y="700464"/>
                  </a:cubicBezTo>
                  <a:cubicBezTo>
                    <a:pt x="510175" y="604642"/>
                    <a:pt x="531873" y="504449"/>
                    <a:pt x="543789" y="402627"/>
                  </a:cubicBezTo>
                  <a:cubicBezTo>
                    <a:pt x="558124" y="367489"/>
                    <a:pt x="574659" y="333561"/>
                    <a:pt x="593481" y="301300"/>
                  </a:cubicBezTo>
                  <a:cubicBezTo>
                    <a:pt x="610111" y="272791"/>
                    <a:pt x="628199" y="243045"/>
                    <a:pt x="649754" y="219518"/>
                  </a:cubicBezTo>
                  <a:cubicBezTo>
                    <a:pt x="658984" y="209441"/>
                    <a:pt x="671967" y="199030"/>
                    <a:pt x="685006" y="204516"/>
                  </a:cubicBezTo>
                  <a:cubicBezTo>
                    <a:pt x="694103" y="208336"/>
                    <a:pt x="699799" y="218356"/>
                    <a:pt x="703666" y="228424"/>
                  </a:cubicBezTo>
                  <a:cubicBezTo>
                    <a:pt x="714705" y="257123"/>
                    <a:pt x="713972" y="292213"/>
                    <a:pt x="714534" y="323045"/>
                  </a:cubicBezTo>
                  <a:cubicBezTo>
                    <a:pt x="715239" y="361564"/>
                    <a:pt x="713705" y="400179"/>
                    <a:pt x="710143" y="438479"/>
                  </a:cubicBezTo>
                  <a:cubicBezTo>
                    <a:pt x="706857" y="473836"/>
                    <a:pt x="701504" y="508983"/>
                    <a:pt x="694398" y="543616"/>
                  </a:cubicBezTo>
                  <a:cubicBezTo>
                    <a:pt x="694160" y="544111"/>
                    <a:pt x="693912" y="544587"/>
                    <a:pt x="693674" y="545073"/>
                  </a:cubicBezTo>
                  <a:cubicBezTo>
                    <a:pt x="672519" y="590155"/>
                    <a:pt x="657908" y="639856"/>
                    <a:pt x="651783" y="691053"/>
                  </a:cubicBezTo>
                  <a:cubicBezTo>
                    <a:pt x="650869" y="698645"/>
                    <a:pt x="652812" y="705779"/>
                    <a:pt x="659136" y="708970"/>
                  </a:cubicBezTo>
                  <a:cubicBezTo>
                    <a:pt x="664442" y="711637"/>
                    <a:pt x="672414" y="709665"/>
                    <a:pt x="675015" y="702750"/>
                  </a:cubicBezTo>
                  <a:cubicBezTo>
                    <a:pt x="693341" y="654039"/>
                    <a:pt x="707924" y="603614"/>
                    <a:pt x="718563" y="551950"/>
                  </a:cubicBezTo>
                  <a:cubicBezTo>
                    <a:pt x="730460" y="527242"/>
                    <a:pt x="744547" y="503992"/>
                    <a:pt x="760844" y="482808"/>
                  </a:cubicBezTo>
                  <a:cubicBezTo>
                    <a:pt x="771846" y="468511"/>
                    <a:pt x="783714" y="453500"/>
                    <a:pt x="797373" y="442832"/>
                  </a:cubicBezTo>
                  <a:cubicBezTo>
                    <a:pt x="808193" y="434373"/>
                    <a:pt x="826919" y="423220"/>
                    <a:pt x="837206" y="438583"/>
                  </a:cubicBezTo>
                  <a:cubicBezTo>
                    <a:pt x="846798" y="452900"/>
                    <a:pt x="847303" y="479512"/>
                    <a:pt x="848770" y="496838"/>
                  </a:cubicBezTo>
                  <a:cubicBezTo>
                    <a:pt x="850675" y="519279"/>
                    <a:pt x="851208" y="541882"/>
                    <a:pt x="850351" y="564418"/>
                  </a:cubicBezTo>
                  <a:cubicBezTo>
                    <a:pt x="849684" y="581820"/>
                    <a:pt x="848065" y="599099"/>
                    <a:pt x="845703" y="616225"/>
                  </a:cubicBezTo>
                  <a:cubicBezTo>
                    <a:pt x="844826" y="617863"/>
                    <a:pt x="843931" y="619473"/>
                    <a:pt x="843121" y="621168"/>
                  </a:cubicBezTo>
                  <a:cubicBezTo>
                    <a:pt x="828977" y="650848"/>
                    <a:pt x="824767" y="685872"/>
                    <a:pt x="821852" y="719323"/>
                  </a:cubicBezTo>
                  <a:cubicBezTo>
                    <a:pt x="821204" y="726734"/>
                    <a:pt x="827129" y="733173"/>
                    <a:pt x="832749" y="734078"/>
                  </a:cubicBezTo>
                  <a:cubicBezTo>
                    <a:pt x="839349" y="735144"/>
                    <a:pt x="844198" y="730372"/>
                    <a:pt x="846541" y="723314"/>
                  </a:cubicBezTo>
                  <a:cubicBezTo>
                    <a:pt x="857218" y="691110"/>
                    <a:pt x="864800" y="657582"/>
                    <a:pt x="869382" y="623435"/>
                  </a:cubicBezTo>
                  <a:cubicBezTo>
                    <a:pt x="878383" y="608567"/>
                    <a:pt x="891204" y="598480"/>
                    <a:pt x="909958" y="598146"/>
                  </a:cubicBezTo>
                  <a:cubicBezTo>
                    <a:pt x="929913" y="597784"/>
                    <a:pt x="945391" y="611081"/>
                    <a:pt x="944315" y="636465"/>
                  </a:cubicBezTo>
                  <a:cubicBezTo>
                    <a:pt x="943582" y="653801"/>
                    <a:pt x="937752" y="671374"/>
                    <a:pt x="933085" y="687643"/>
                  </a:cubicBezTo>
                  <a:cubicBezTo>
                    <a:pt x="928227" y="704541"/>
                    <a:pt x="922950" y="721114"/>
                    <a:pt x="916721" y="737373"/>
                  </a:cubicBezTo>
                  <a:cubicBezTo>
                    <a:pt x="910787" y="752861"/>
                    <a:pt x="930008" y="766424"/>
                    <a:pt x="935990" y="750823"/>
                  </a:cubicBezTo>
                  <a:cubicBezTo>
                    <a:pt x="947830" y="719942"/>
                    <a:pt x="958583" y="687253"/>
                    <a:pt x="963460" y="653629"/>
                  </a:cubicBezTo>
                  <a:cubicBezTo>
                    <a:pt x="967404" y="626388"/>
                    <a:pt x="963375" y="599861"/>
                    <a:pt x="943096" y="583868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0" name="Google Shape;690;p23"/>
            <p:cNvGrpSpPr/>
            <p:nvPr/>
          </p:nvGrpSpPr>
          <p:grpSpPr>
            <a:xfrm>
              <a:off x="-433009" y="-403111"/>
              <a:ext cx="2815869" cy="6870842"/>
              <a:chOff x="-433009" y="-403111"/>
              <a:chExt cx="2815869" cy="6870842"/>
            </a:xfrm>
          </p:grpSpPr>
          <p:sp>
            <p:nvSpPr>
              <p:cNvPr id="691" name="Google Shape;691;p23"/>
              <p:cNvSpPr/>
              <p:nvPr/>
            </p:nvSpPr>
            <p:spPr>
              <a:xfrm rot="9626782">
                <a:off x="-399863" y="-55710"/>
                <a:ext cx="2174660" cy="572793"/>
              </a:xfrm>
              <a:custGeom>
                <a:avLst/>
                <a:gdLst/>
                <a:ahLst/>
                <a:cxnLst/>
                <a:rect l="l" t="t" r="r" b="b"/>
                <a:pathLst>
                  <a:path w="706636" h="186124" extrusionOk="0">
                    <a:moveTo>
                      <a:pt x="705275" y="125570"/>
                    </a:moveTo>
                    <a:cubicBezTo>
                      <a:pt x="685606" y="83584"/>
                      <a:pt x="658898" y="43969"/>
                      <a:pt x="632419" y="6536"/>
                    </a:cubicBezTo>
                    <a:cubicBezTo>
                      <a:pt x="626961" y="-1179"/>
                      <a:pt x="616702" y="-2217"/>
                      <a:pt x="611425" y="6536"/>
                    </a:cubicBezTo>
                    <a:cubicBezTo>
                      <a:pt x="584317" y="51485"/>
                      <a:pt x="552409" y="92690"/>
                      <a:pt x="516347" y="129837"/>
                    </a:cubicBezTo>
                    <a:cubicBezTo>
                      <a:pt x="496106" y="102234"/>
                      <a:pt x="476247" y="74307"/>
                      <a:pt x="455615" y="47046"/>
                    </a:cubicBezTo>
                    <a:cubicBezTo>
                      <a:pt x="446938" y="35578"/>
                      <a:pt x="435461" y="24195"/>
                      <a:pt x="420544" y="24805"/>
                    </a:cubicBezTo>
                    <a:cubicBezTo>
                      <a:pt x="404409" y="25472"/>
                      <a:pt x="395627" y="40226"/>
                      <a:pt x="387864" y="53075"/>
                    </a:cubicBezTo>
                    <a:cubicBezTo>
                      <a:pt x="377911" y="69544"/>
                      <a:pt x="367966" y="86013"/>
                      <a:pt x="358013" y="102481"/>
                    </a:cubicBezTo>
                    <a:lnTo>
                      <a:pt x="343087" y="127180"/>
                    </a:lnTo>
                    <a:cubicBezTo>
                      <a:pt x="340734" y="131066"/>
                      <a:pt x="334353" y="146544"/>
                      <a:pt x="329447" y="147354"/>
                    </a:cubicBezTo>
                    <a:cubicBezTo>
                      <a:pt x="324504" y="148163"/>
                      <a:pt x="319979" y="138153"/>
                      <a:pt x="317512" y="134238"/>
                    </a:cubicBezTo>
                    <a:cubicBezTo>
                      <a:pt x="312493" y="126275"/>
                      <a:pt x="307464" y="118312"/>
                      <a:pt x="302444" y="110349"/>
                    </a:cubicBezTo>
                    <a:cubicBezTo>
                      <a:pt x="292043" y="93861"/>
                      <a:pt x="281641" y="77374"/>
                      <a:pt x="271154" y="60943"/>
                    </a:cubicBezTo>
                    <a:cubicBezTo>
                      <a:pt x="266906" y="54275"/>
                      <a:pt x="257524" y="51828"/>
                      <a:pt x="251819" y="58305"/>
                    </a:cubicBezTo>
                    <a:cubicBezTo>
                      <a:pt x="223672" y="90261"/>
                      <a:pt x="194859" y="121741"/>
                      <a:pt x="167322" y="154317"/>
                    </a:cubicBezTo>
                    <a:cubicBezTo>
                      <a:pt x="148463" y="119674"/>
                      <a:pt x="130546" y="84460"/>
                      <a:pt x="112144" y="49542"/>
                    </a:cubicBezTo>
                    <a:cubicBezTo>
                      <a:pt x="109191" y="43941"/>
                      <a:pt x="101524" y="43036"/>
                      <a:pt x="97323" y="47532"/>
                    </a:cubicBezTo>
                    <a:cubicBezTo>
                      <a:pt x="81407" y="64534"/>
                      <a:pt x="64938" y="80926"/>
                      <a:pt x="47831" y="96585"/>
                    </a:cubicBezTo>
                    <a:cubicBezTo>
                      <a:pt x="31477" y="111549"/>
                      <a:pt x="13332" y="124465"/>
                      <a:pt x="673" y="143134"/>
                    </a:cubicBezTo>
                    <a:cubicBezTo>
                      <a:pt x="-851" y="145382"/>
                      <a:pt x="1673" y="148535"/>
                      <a:pt x="4035" y="147754"/>
                    </a:cubicBezTo>
                    <a:cubicBezTo>
                      <a:pt x="24990" y="140791"/>
                      <a:pt x="41630" y="125094"/>
                      <a:pt x="58471" y="110559"/>
                    </a:cubicBezTo>
                    <a:cubicBezTo>
                      <a:pt x="73225" y="97814"/>
                      <a:pt x="87446" y="84422"/>
                      <a:pt x="101371" y="70687"/>
                    </a:cubicBezTo>
                    <a:cubicBezTo>
                      <a:pt x="119593" y="107253"/>
                      <a:pt x="138214" y="143601"/>
                      <a:pt x="155521" y="180653"/>
                    </a:cubicBezTo>
                    <a:cubicBezTo>
                      <a:pt x="158807" y="187683"/>
                      <a:pt x="168437" y="188178"/>
                      <a:pt x="173314" y="183072"/>
                    </a:cubicBezTo>
                    <a:cubicBezTo>
                      <a:pt x="202650" y="152402"/>
                      <a:pt x="230597" y="120131"/>
                      <a:pt x="258886" y="88337"/>
                    </a:cubicBezTo>
                    <a:cubicBezTo>
                      <a:pt x="266620" y="100653"/>
                      <a:pt x="274364" y="112968"/>
                      <a:pt x="282146" y="125265"/>
                    </a:cubicBezTo>
                    <a:cubicBezTo>
                      <a:pt x="290700" y="138810"/>
                      <a:pt x="298539" y="155907"/>
                      <a:pt x="310531" y="166528"/>
                    </a:cubicBezTo>
                    <a:cubicBezTo>
                      <a:pt x="341554" y="194017"/>
                      <a:pt x="364175" y="140677"/>
                      <a:pt x="377158" y="119150"/>
                    </a:cubicBezTo>
                    <a:cubicBezTo>
                      <a:pt x="387455" y="102081"/>
                      <a:pt x="397742" y="85013"/>
                      <a:pt x="408029" y="67953"/>
                    </a:cubicBezTo>
                    <a:cubicBezTo>
                      <a:pt x="410848" y="63277"/>
                      <a:pt x="415287" y="52075"/>
                      <a:pt x="420935" y="50827"/>
                    </a:cubicBezTo>
                    <a:cubicBezTo>
                      <a:pt x="426917" y="49513"/>
                      <a:pt x="433336" y="58800"/>
                      <a:pt x="436480" y="62734"/>
                    </a:cubicBezTo>
                    <a:cubicBezTo>
                      <a:pt x="460883" y="93280"/>
                      <a:pt x="483524" y="125770"/>
                      <a:pt x="506736" y="157355"/>
                    </a:cubicBezTo>
                    <a:cubicBezTo>
                      <a:pt x="510756" y="162841"/>
                      <a:pt x="519281" y="161498"/>
                      <a:pt x="523491" y="157355"/>
                    </a:cubicBezTo>
                    <a:cubicBezTo>
                      <a:pt x="560648" y="120865"/>
                      <a:pt x="593699" y="79993"/>
                      <a:pt x="622227" y="35721"/>
                    </a:cubicBezTo>
                    <a:cubicBezTo>
                      <a:pt x="639381" y="61648"/>
                      <a:pt x="655050" y="88365"/>
                      <a:pt x="670642" y="115302"/>
                    </a:cubicBezTo>
                    <a:cubicBezTo>
                      <a:pt x="670128" y="117112"/>
                      <a:pt x="670280" y="119112"/>
                      <a:pt x="671681" y="121074"/>
                    </a:cubicBezTo>
                    <a:cubicBezTo>
                      <a:pt x="675843" y="126913"/>
                      <a:pt x="680015" y="132761"/>
                      <a:pt x="684177" y="138600"/>
                    </a:cubicBezTo>
                    <a:cubicBezTo>
                      <a:pt x="693502" y="151688"/>
                      <a:pt x="712400" y="140781"/>
                      <a:pt x="705275" y="12557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23"/>
              <p:cNvSpPr/>
              <p:nvPr/>
            </p:nvSpPr>
            <p:spPr>
              <a:xfrm rot="3133459">
                <a:off x="97421" y="4301552"/>
                <a:ext cx="1997594" cy="1707478"/>
              </a:xfrm>
              <a:custGeom>
                <a:avLst/>
                <a:gdLst/>
                <a:ahLst/>
                <a:cxnLst/>
                <a:rect l="l" t="t" r="r" b="b"/>
                <a:pathLst>
                  <a:path w="789464" h="674808" extrusionOk="0">
                    <a:moveTo>
                      <a:pt x="751836" y="240323"/>
                    </a:moveTo>
                    <a:cubicBezTo>
                      <a:pt x="715946" y="305960"/>
                      <a:pt x="629325" y="323686"/>
                      <a:pt x="561145" y="325991"/>
                    </a:cubicBezTo>
                    <a:cubicBezTo>
                      <a:pt x="518006" y="327448"/>
                      <a:pt x="474858" y="323772"/>
                      <a:pt x="431996" y="319295"/>
                    </a:cubicBezTo>
                    <a:cubicBezTo>
                      <a:pt x="415794" y="317600"/>
                      <a:pt x="399601" y="315828"/>
                      <a:pt x="383409" y="314085"/>
                    </a:cubicBezTo>
                    <a:cubicBezTo>
                      <a:pt x="386819" y="297997"/>
                      <a:pt x="390371" y="281938"/>
                      <a:pt x="394401" y="266003"/>
                    </a:cubicBezTo>
                    <a:cubicBezTo>
                      <a:pt x="412546" y="194117"/>
                      <a:pt x="439787" y="120489"/>
                      <a:pt x="496261" y="69711"/>
                    </a:cubicBezTo>
                    <a:cubicBezTo>
                      <a:pt x="520531" y="47880"/>
                      <a:pt x="550820" y="30745"/>
                      <a:pt x="583643" y="26858"/>
                    </a:cubicBezTo>
                    <a:cubicBezTo>
                      <a:pt x="619438" y="22639"/>
                      <a:pt x="654214" y="34659"/>
                      <a:pt x="683475" y="54805"/>
                    </a:cubicBezTo>
                    <a:cubicBezTo>
                      <a:pt x="739082" y="93076"/>
                      <a:pt x="788221" y="173782"/>
                      <a:pt x="751836" y="240323"/>
                    </a:cubicBezTo>
                    <a:moveTo>
                      <a:pt x="776667" y="130224"/>
                    </a:moveTo>
                    <a:cubicBezTo>
                      <a:pt x="749245" y="64873"/>
                      <a:pt x="685599" y="9180"/>
                      <a:pt x="613895" y="1084"/>
                    </a:cubicBezTo>
                    <a:cubicBezTo>
                      <a:pt x="543705" y="-6832"/>
                      <a:pt x="481888" y="37679"/>
                      <a:pt x="441625" y="91200"/>
                    </a:cubicBezTo>
                    <a:cubicBezTo>
                      <a:pt x="395248" y="152855"/>
                      <a:pt x="374474" y="230465"/>
                      <a:pt x="358691" y="304769"/>
                    </a:cubicBezTo>
                    <a:cubicBezTo>
                      <a:pt x="358234" y="306931"/>
                      <a:pt x="357815" y="309122"/>
                      <a:pt x="357367" y="311294"/>
                    </a:cubicBezTo>
                    <a:cubicBezTo>
                      <a:pt x="337336" y="309132"/>
                      <a:pt x="317305" y="306998"/>
                      <a:pt x="297284" y="304865"/>
                    </a:cubicBezTo>
                    <a:cubicBezTo>
                      <a:pt x="275367" y="302531"/>
                      <a:pt x="253773" y="300274"/>
                      <a:pt x="231723" y="299854"/>
                    </a:cubicBezTo>
                    <a:cubicBezTo>
                      <a:pt x="218788" y="299607"/>
                      <a:pt x="215445" y="320219"/>
                      <a:pt x="228608" y="322867"/>
                    </a:cubicBezTo>
                    <a:cubicBezTo>
                      <a:pt x="269137" y="331001"/>
                      <a:pt x="310685" y="334363"/>
                      <a:pt x="351833" y="338707"/>
                    </a:cubicBezTo>
                    <a:cubicBezTo>
                      <a:pt x="339079" y="404048"/>
                      <a:pt x="327802" y="470638"/>
                      <a:pt x="302246" y="532112"/>
                    </a:cubicBezTo>
                    <a:cubicBezTo>
                      <a:pt x="277224" y="592272"/>
                      <a:pt x="229589" y="654137"/>
                      <a:pt x="157638" y="650222"/>
                    </a:cubicBezTo>
                    <a:cubicBezTo>
                      <a:pt x="82247" y="646117"/>
                      <a:pt x="30660" y="579051"/>
                      <a:pt x="24631" y="507604"/>
                    </a:cubicBezTo>
                    <a:cubicBezTo>
                      <a:pt x="21421" y="469523"/>
                      <a:pt x="28450" y="429337"/>
                      <a:pt x="47510" y="395933"/>
                    </a:cubicBezTo>
                    <a:cubicBezTo>
                      <a:pt x="65902" y="363691"/>
                      <a:pt x="96554" y="340526"/>
                      <a:pt x="131539" y="328706"/>
                    </a:cubicBezTo>
                    <a:cubicBezTo>
                      <a:pt x="139026" y="326172"/>
                      <a:pt x="146760" y="323991"/>
                      <a:pt x="154571" y="322733"/>
                    </a:cubicBezTo>
                    <a:cubicBezTo>
                      <a:pt x="163362" y="321324"/>
                      <a:pt x="171430" y="318085"/>
                      <a:pt x="180231" y="316380"/>
                    </a:cubicBezTo>
                    <a:cubicBezTo>
                      <a:pt x="181964" y="316047"/>
                      <a:pt x="181688" y="313618"/>
                      <a:pt x="180231" y="313132"/>
                    </a:cubicBezTo>
                    <a:cubicBezTo>
                      <a:pt x="173097" y="310780"/>
                      <a:pt x="165048" y="307694"/>
                      <a:pt x="157619" y="307341"/>
                    </a:cubicBezTo>
                    <a:cubicBezTo>
                      <a:pt x="149151" y="306951"/>
                      <a:pt x="140016" y="308503"/>
                      <a:pt x="131691" y="309989"/>
                    </a:cubicBezTo>
                    <a:cubicBezTo>
                      <a:pt x="114480" y="313085"/>
                      <a:pt x="98164" y="319457"/>
                      <a:pt x="83143" y="328353"/>
                    </a:cubicBezTo>
                    <a:cubicBezTo>
                      <a:pt x="51672" y="346994"/>
                      <a:pt x="29155" y="376035"/>
                      <a:pt x="15563" y="409706"/>
                    </a:cubicBezTo>
                    <a:cubicBezTo>
                      <a:pt x="-11726" y="477334"/>
                      <a:pt x="-2516" y="561068"/>
                      <a:pt x="44538" y="617704"/>
                    </a:cubicBezTo>
                    <a:cubicBezTo>
                      <a:pt x="88210" y="670263"/>
                      <a:pt x="164877" y="691199"/>
                      <a:pt x="227246" y="661157"/>
                    </a:cubicBezTo>
                    <a:cubicBezTo>
                      <a:pt x="288778" y="631524"/>
                      <a:pt x="321468" y="562935"/>
                      <a:pt x="340870" y="501051"/>
                    </a:cubicBezTo>
                    <a:cubicBezTo>
                      <a:pt x="357234" y="448873"/>
                      <a:pt x="367007" y="395114"/>
                      <a:pt x="377741" y="341564"/>
                    </a:cubicBezTo>
                    <a:cubicBezTo>
                      <a:pt x="416241" y="345927"/>
                      <a:pt x="454770" y="350461"/>
                      <a:pt x="493422" y="352947"/>
                    </a:cubicBezTo>
                    <a:cubicBezTo>
                      <a:pt x="570070" y="357871"/>
                      <a:pt x="655900" y="353556"/>
                      <a:pt x="721575" y="309037"/>
                    </a:cubicBezTo>
                    <a:cubicBezTo>
                      <a:pt x="748826" y="290568"/>
                      <a:pt x="771410" y="265583"/>
                      <a:pt x="782678" y="234303"/>
                    </a:cubicBezTo>
                    <a:cubicBezTo>
                      <a:pt x="794898" y="200385"/>
                      <a:pt x="790393" y="162913"/>
                      <a:pt x="776667" y="130224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5" name="Google Shape;695;p24"/>
          <p:cNvGrpSpPr/>
          <p:nvPr/>
        </p:nvGrpSpPr>
        <p:grpSpPr>
          <a:xfrm>
            <a:off x="-2445076" y="-2545662"/>
            <a:ext cx="13575507" cy="9961707"/>
            <a:chOff x="-2445076" y="-2545662"/>
            <a:chExt cx="13575507" cy="9961707"/>
          </a:xfrm>
        </p:grpSpPr>
        <p:sp>
          <p:nvSpPr>
            <p:cNvPr id="696" name="Google Shape;696;p24"/>
            <p:cNvSpPr/>
            <p:nvPr/>
          </p:nvSpPr>
          <p:spPr>
            <a:xfrm>
              <a:off x="-2445076" y="4121063"/>
              <a:ext cx="3294982" cy="3294982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4"/>
            <p:cNvSpPr/>
            <p:nvPr/>
          </p:nvSpPr>
          <p:spPr>
            <a:xfrm>
              <a:off x="8591674" y="3478137"/>
              <a:ext cx="1782531" cy="1782531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7835449" y="-2545662"/>
              <a:ext cx="3294982" cy="3294982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24"/>
          <p:cNvGrpSpPr/>
          <p:nvPr/>
        </p:nvGrpSpPr>
        <p:grpSpPr>
          <a:xfrm>
            <a:off x="-2339603" y="-2849976"/>
            <a:ext cx="11947896" cy="10049553"/>
            <a:chOff x="-2198903" y="-2726226"/>
            <a:chExt cx="11947896" cy="10049553"/>
          </a:xfrm>
        </p:grpSpPr>
        <p:sp>
          <p:nvSpPr>
            <p:cNvPr id="700" name="Google Shape;700;p24"/>
            <p:cNvSpPr/>
            <p:nvPr/>
          </p:nvSpPr>
          <p:spPr>
            <a:xfrm rot="5997080">
              <a:off x="-1937896" y="4077319"/>
              <a:ext cx="2980055" cy="3032709"/>
            </a:xfrm>
            <a:custGeom>
              <a:avLst/>
              <a:gdLst/>
              <a:ahLst/>
              <a:cxnLst/>
              <a:rect l="l" t="t" r="r" b="b"/>
              <a:pathLst>
                <a:path w="847717" h="862695" extrusionOk="0">
                  <a:moveTo>
                    <a:pt x="842629" y="358830"/>
                  </a:moveTo>
                  <a:cubicBezTo>
                    <a:pt x="841648" y="348220"/>
                    <a:pt x="824942" y="348124"/>
                    <a:pt x="825932" y="358830"/>
                  </a:cubicBezTo>
                  <a:cubicBezTo>
                    <a:pt x="828009" y="381290"/>
                    <a:pt x="824618" y="405046"/>
                    <a:pt x="822741" y="427449"/>
                  </a:cubicBezTo>
                  <a:cubicBezTo>
                    <a:pt x="820827" y="450147"/>
                    <a:pt x="817045" y="472768"/>
                    <a:pt x="811854" y="494943"/>
                  </a:cubicBezTo>
                  <a:cubicBezTo>
                    <a:pt x="801653" y="538462"/>
                    <a:pt x="785746" y="580420"/>
                    <a:pt x="763553" y="619253"/>
                  </a:cubicBezTo>
                  <a:cubicBezTo>
                    <a:pt x="718519" y="698016"/>
                    <a:pt x="649424" y="759709"/>
                    <a:pt x="566919" y="797180"/>
                  </a:cubicBezTo>
                  <a:cubicBezTo>
                    <a:pt x="484213" y="834747"/>
                    <a:pt x="387096" y="847520"/>
                    <a:pt x="298295" y="826279"/>
                  </a:cubicBezTo>
                  <a:cubicBezTo>
                    <a:pt x="251289" y="815030"/>
                    <a:pt x="208750" y="792818"/>
                    <a:pt x="173993" y="759099"/>
                  </a:cubicBezTo>
                  <a:cubicBezTo>
                    <a:pt x="142361" y="728419"/>
                    <a:pt x="117948" y="691329"/>
                    <a:pt x="97622" y="652419"/>
                  </a:cubicBezTo>
                  <a:cubicBezTo>
                    <a:pt x="52750" y="566523"/>
                    <a:pt x="17012" y="467101"/>
                    <a:pt x="28709" y="368908"/>
                  </a:cubicBezTo>
                  <a:cubicBezTo>
                    <a:pt x="39491" y="278535"/>
                    <a:pt x="87611" y="194038"/>
                    <a:pt x="154134" y="132935"/>
                  </a:cubicBezTo>
                  <a:cubicBezTo>
                    <a:pt x="279559" y="17702"/>
                    <a:pt x="484604" y="-15626"/>
                    <a:pt x="620687" y="100284"/>
                  </a:cubicBezTo>
                  <a:cubicBezTo>
                    <a:pt x="681238" y="151852"/>
                    <a:pt x="724158" y="226881"/>
                    <a:pt x="726901" y="307434"/>
                  </a:cubicBezTo>
                  <a:cubicBezTo>
                    <a:pt x="730130" y="402255"/>
                    <a:pt x="678809" y="492609"/>
                    <a:pt x="621335" y="564523"/>
                  </a:cubicBezTo>
                  <a:cubicBezTo>
                    <a:pt x="567986" y="631274"/>
                    <a:pt x="496291" y="689329"/>
                    <a:pt x="407947" y="695682"/>
                  </a:cubicBezTo>
                  <a:cubicBezTo>
                    <a:pt x="330184" y="701283"/>
                    <a:pt x="250574" y="671069"/>
                    <a:pt x="197215" y="613986"/>
                  </a:cubicBezTo>
                  <a:cubicBezTo>
                    <a:pt x="142513" y="555474"/>
                    <a:pt x="123654" y="471168"/>
                    <a:pt x="139856" y="393606"/>
                  </a:cubicBezTo>
                  <a:cubicBezTo>
                    <a:pt x="156372" y="314501"/>
                    <a:pt x="207950" y="247169"/>
                    <a:pt x="283140" y="215793"/>
                  </a:cubicBezTo>
                  <a:cubicBezTo>
                    <a:pt x="356435" y="185209"/>
                    <a:pt x="444789" y="188219"/>
                    <a:pt x="513893" y="228386"/>
                  </a:cubicBezTo>
                  <a:cubicBezTo>
                    <a:pt x="552727" y="250960"/>
                    <a:pt x="587074" y="285640"/>
                    <a:pt x="590407" y="332665"/>
                  </a:cubicBezTo>
                  <a:cubicBezTo>
                    <a:pt x="593789" y="380376"/>
                    <a:pt x="570719" y="426315"/>
                    <a:pt x="545049" y="464958"/>
                  </a:cubicBezTo>
                  <a:cubicBezTo>
                    <a:pt x="519627" y="503220"/>
                    <a:pt x="487985" y="539053"/>
                    <a:pt x="450266" y="565580"/>
                  </a:cubicBezTo>
                  <a:cubicBezTo>
                    <a:pt x="413995" y="591088"/>
                    <a:pt x="369456" y="608871"/>
                    <a:pt x="324669" y="598841"/>
                  </a:cubicBezTo>
                  <a:cubicBezTo>
                    <a:pt x="237420" y="579315"/>
                    <a:pt x="191110" y="473664"/>
                    <a:pt x="207826" y="391587"/>
                  </a:cubicBezTo>
                  <a:cubicBezTo>
                    <a:pt x="216018" y="351420"/>
                    <a:pt x="238916" y="316035"/>
                    <a:pt x="275540" y="296594"/>
                  </a:cubicBezTo>
                  <a:cubicBezTo>
                    <a:pt x="308610" y="279039"/>
                    <a:pt x="351397" y="274687"/>
                    <a:pt x="385553" y="291803"/>
                  </a:cubicBezTo>
                  <a:cubicBezTo>
                    <a:pt x="421586" y="309862"/>
                    <a:pt x="448466" y="354601"/>
                    <a:pt x="421720" y="391615"/>
                  </a:cubicBezTo>
                  <a:cubicBezTo>
                    <a:pt x="397783" y="424724"/>
                    <a:pt x="349101" y="434830"/>
                    <a:pt x="312363" y="419581"/>
                  </a:cubicBezTo>
                  <a:cubicBezTo>
                    <a:pt x="294599" y="412218"/>
                    <a:pt x="278816" y="398035"/>
                    <a:pt x="275149" y="378500"/>
                  </a:cubicBezTo>
                  <a:cubicBezTo>
                    <a:pt x="271815" y="360735"/>
                    <a:pt x="277483" y="341247"/>
                    <a:pt x="293761" y="331932"/>
                  </a:cubicBezTo>
                  <a:cubicBezTo>
                    <a:pt x="301628" y="327436"/>
                    <a:pt x="294656" y="315654"/>
                    <a:pt x="286684" y="319835"/>
                  </a:cubicBezTo>
                  <a:cubicBezTo>
                    <a:pt x="249612" y="339266"/>
                    <a:pt x="251632" y="391463"/>
                    <a:pt x="279502" y="417704"/>
                  </a:cubicBezTo>
                  <a:cubicBezTo>
                    <a:pt x="311487" y="447822"/>
                    <a:pt x="362560" y="449928"/>
                    <a:pt x="400508" y="430754"/>
                  </a:cubicBezTo>
                  <a:cubicBezTo>
                    <a:pt x="438998" y="411294"/>
                    <a:pt x="461420" y="369232"/>
                    <a:pt x="443665" y="327626"/>
                  </a:cubicBezTo>
                  <a:cubicBezTo>
                    <a:pt x="426444" y="287241"/>
                    <a:pt x="384086" y="264666"/>
                    <a:pt x="341529" y="263352"/>
                  </a:cubicBezTo>
                  <a:cubicBezTo>
                    <a:pt x="301428" y="262114"/>
                    <a:pt x="260309" y="278239"/>
                    <a:pt x="232067" y="306786"/>
                  </a:cubicBezTo>
                  <a:cubicBezTo>
                    <a:pt x="199740" y="339466"/>
                    <a:pt x="185519" y="386862"/>
                    <a:pt x="186795" y="432078"/>
                  </a:cubicBezTo>
                  <a:cubicBezTo>
                    <a:pt x="189367" y="523175"/>
                    <a:pt x="256651" y="623340"/>
                    <a:pt x="356121" y="620377"/>
                  </a:cubicBezTo>
                  <a:cubicBezTo>
                    <a:pt x="404984" y="618920"/>
                    <a:pt x="449495" y="593565"/>
                    <a:pt x="485880" y="562589"/>
                  </a:cubicBezTo>
                  <a:cubicBezTo>
                    <a:pt x="523885" y="530233"/>
                    <a:pt x="556556" y="489561"/>
                    <a:pt x="580606" y="445841"/>
                  </a:cubicBezTo>
                  <a:cubicBezTo>
                    <a:pt x="604381" y="402598"/>
                    <a:pt x="621126" y="350401"/>
                    <a:pt x="605819" y="301442"/>
                  </a:cubicBezTo>
                  <a:cubicBezTo>
                    <a:pt x="591331" y="255103"/>
                    <a:pt x="550783" y="221337"/>
                    <a:pt x="508445" y="200601"/>
                  </a:cubicBezTo>
                  <a:cubicBezTo>
                    <a:pt x="428568" y="161491"/>
                    <a:pt x="330765" y="164178"/>
                    <a:pt x="252232" y="205478"/>
                  </a:cubicBezTo>
                  <a:cubicBezTo>
                    <a:pt x="173203" y="247035"/>
                    <a:pt x="124349" y="327065"/>
                    <a:pt x="114091" y="414704"/>
                  </a:cubicBezTo>
                  <a:cubicBezTo>
                    <a:pt x="103832" y="502363"/>
                    <a:pt x="135131" y="592336"/>
                    <a:pt x="202902" y="649981"/>
                  </a:cubicBezTo>
                  <a:cubicBezTo>
                    <a:pt x="268558" y="705836"/>
                    <a:pt x="359626" y="730896"/>
                    <a:pt x="444389" y="713656"/>
                  </a:cubicBezTo>
                  <a:cubicBezTo>
                    <a:pt x="540744" y="694053"/>
                    <a:pt x="614582" y="619501"/>
                    <a:pt x="668932" y="541815"/>
                  </a:cubicBezTo>
                  <a:cubicBezTo>
                    <a:pt x="727606" y="457929"/>
                    <a:pt x="770011" y="357392"/>
                    <a:pt x="746675" y="253779"/>
                  </a:cubicBezTo>
                  <a:cubicBezTo>
                    <a:pt x="727082" y="166816"/>
                    <a:pt x="667312" y="90187"/>
                    <a:pt x="590950" y="45258"/>
                  </a:cubicBezTo>
                  <a:cubicBezTo>
                    <a:pt x="508083" y="-3501"/>
                    <a:pt x="407061" y="-10911"/>
                    <a:pt x="315202" y="13921"/>
                  </a:cubicBezTo>
                  <a:cubicBezTo>
                    <a:pt x="119587" y="66794"/>
                    <a:pt x="-26974" y="261675"/>
                    <a:pt x="4639" y="466549"/>
                  </a:cubicBezTo>
                  <a:cubicBezTo>
                    <a:pt x="13288" y="522565"/>
                    <a:pt x="33195" y="576334"/>
                    <a:pt x="56369" y="627835"/>
                  </a:cubicBezTo>
                  <a:cubicBezTo>
                    <a:pt x="76715" y="673060"/>
                    <a:pt x="101289" y="716694"/>
                    <a:pt x="133522" y="754594"/>
                  </a:cubicBezTo>
                  <a:cubicBezTo>
                    <a:pt x="166345" y="793209"/>
                    <a:pt x="207331" y="823127"/>
                    <a:pt x="254927" y="840843"/>
                  </a:cubicBezTo>
                  <a:cubicBezTo>
                    <a:pt x="304181" y="859169"/>
                    <a:pt x="358493" y="864894"/>
                    <a:pt x="410766" y="862074"/>
                  </a:cubicBezTo>
                  <a:cubicBezTo>
                    <a:pt x="510664" y="856683"/>
                    <a:pt x="607762" y="818774"/>
                    <a:pt x="684924" y="755156"/>
                  </a:cubicBezTo>
                  <a:cubicBezTo>
                    <a:pt x="761734" y="691843"/>
                    <a:pt x="816674" y="601032"/>
                    <a:pt x="838134" y="503887"/>
                  </a:cubicBezTo>
                  <a:cubicBezTo>
                    <a:pt x="843334" y="480341"/>
                    <a:pt x="846563" y="456424"/>
                    <a:pt x="847811" y="432344"/>
                  </a:cubicBezTo>
                  <a:cubicBezTo>
                    <a:pt x="849106" y="407246"/>
                    <a:pt x="844925" y="383643"/>
                    <a:pt x="842629" y="35883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1" name="Google Shape;701;p24"/>
            <p:cNvGrpSpPr/>
            <p:nvPr/>
          </p:nvGrpSpPr>
          <p:grpSpPr>
            <a:xfrm>
              <a:off x="8591672" y="1138328"/>
              <a:ext cx="410507" cy="532805"/>
              <a:chOff x="6154119" y="2598809"/>
              <a:chExt cx="203392" cy="263935"/>
            </a:xfrm>
          </p:grpSpPr>
          <p:sp>
            <p:nvSpPr>
              <p:cNvPr id="702" name="Google Shape;702;p24"/>
              <p:cNvSpPr/>
              <p:nvPr/>
            </p:nvSpPr>
            <p:spPr>
              <a:xfrm>
                <a:off x="6277871" y="2598809"/>
                <a:ext cx="63398" cy="75231"/>
              </a:xfrm>
              <a:custGeom>
                <a:avLst/>
                <a:gdLst/>
                <a:ahLst/>
                <a:cxnLst/>
                <a:rect l="l" t="t" r="r" b="b"/>
                <a:pathLst>
                  <a:path w="84531" h="100308" extrusionOk="0">
                    <a:moveTo>
                      <a:pt x="44529" y="6828"/>
                    </a:moveTo>
                    <a:cubicBezTo>
                      <a:pt x="24351" y="23799"/>
                      <a:pt x="9822" y="46296"/>
                      <a:pt x="695" y="70865"/>
                    </a:cubicBezTo>
                    <a:cubicBezTo>
                      <a:pt x="-1303" y="76242"/>
                      <a:pt x="227" y="84013"/>
                      <a:pt x="3038" y="88823"/>
                    </a:cubicBezTo>
                    <a:cubicBezTo>
                      <a:pt x="5851" y="93658"/>
                      <a:pt x="11425" y="98270"/>
                      <a:pt x="16951" y="99529"/>
                    </a:cubicBezTo>
                    <a:cubicBezTo>
                      <a:pt x="22920" y="100885"/>
                      <a:pt x="29630" y="100589"/>
                      <a:pt x="34933" y="97185"/>
                    </a:cubicBezTo>
                    <a:cubicBezTo>
                      <a:pt x="40262" y="93732"/>
                      <a:pt x="43395" y="89218"/>
                      <a:pt x="45615" y="83248"/>
                    </a:cubicBezTo>
                    <a:cubicBezTo>
                      <a:pt x="46355" y="81299"/>
                      <a:pt x="47120" y="79400"/>
                      <a:pt x="47909" y="77476"/>
                    </a:cubicBezTo>
                    <a:cubicBezTo>
                      <a:pt x="47144" y="79326"/>
                      <a:pt x="46355" y="81176"/>
                      <a:pt x="45541" y="83051"/>
                    </a:cubicBezTo>
                    <a:cubicBezTo>
                      <a:pt x="49882" y="72962"/>
                      <a:pt x="55457" y="63514"/>
                      <a:pt x="62118" y="54831"/>
                    </a:cubicBezTo>
                    <a:cubicBezTo>
                      <a:pt x="60884" y="56385"/>
                      <a:pt x="59700" y="57989"/>
                      <a:pt x="58467" y="59542"/>
                    </a:cubicBezTo>
                    <a:cubicBezTo>
                      <a:pt x="64115" y="52290"/>
                      <a:pt x="70455" y="45679"/>
                      <a:pt x="77485" y="39784"/>
                    </a:cubicBezTo>
                    <a:cubicBezTo>
                      <a:pt x="81826" y="36108"/>
                      <a:pt x="84318" y="28757"/>
                      <a:pt x="84318" y="23306"/>
                    </a:cubicBezTo>
                    <a:cubicBezTo>
                      <a:pt x="84318" y="17583"/>
                      <a:pt x="81777" y="10750"/>
                      <a:pt x="77485" y="6828"/>
                    </a:cubicBezTo>
                    <a:cubicBezTo>
                      <a:pt x="73045" y="2758"/>
                      <a:pt x="67199" y="-301"/>
                      <a:pt x="61007" y="-5"/>
                    </a:cubicBezTo>
                    <a:cubicBezTo>
                      <a:pt x="54544" y="291"/>
                      <a:pt x="49463" y="2659"/>
                      <a:pt x="44529" y="68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24"/>
              <p:cNvSpPr/>
              <p:nvPr/>
            </p:nvSpPr>
            <p:spPr>
              <a:xfrm>
                <a:off x="6183965" y="2626445"/>
                <a:ext cx="51139" cy="51301"/>
              </a:xfrm>
              <a:custGeom>
                <a:avLst/>
                <a:gdLst/>
                <a:ahLst/>
                <a:cxnLst/>
                <a:rect l="l" t="t" r="r" b="b"/>
                <a:pathLst>
                  <a:path w="68185" h="68402" extrusionOk="0">
                    <a:moveTo>
                      <a:pt x="28169" y="6808"/>
                    </a:moveTo>
                    <a:cubicBezTo>
                      <a:pt x="20991" y="14085"/>
                      <a:pt x="13813" y="21337"/>
                      <a:pt x="6634" y="28590"/>
                    </a:cubicBezTo>
                    <a:cubicBezTo>
                      <a:pt x="4341" y="30686"/>
                      <a:pt x="2761" y="33202"/>
                      <a:pt x="1824" y="36088"/>
                    </a:cubicBezTo>
                    <a:cubicBezTo>
                      <a:pt x="344" y="38876"/>
                      <a:pt x="-322" y="41861"/>
                      <a:pt x="-199" y="45067"/>
                    </a:cubicBezTo>
                    <a:cubicBezTo>
                      <a:pt x="-322" y="48274"/>
                      <a:pt x="344" y="51259"/>
                      <a:pt x="1824" y="54047"/>
                    </a:cubicBezTo>
                    <a:cubicBezTo>
                      <a:pt x="2761" y="56933"/>
                      <a:pt x="4341" y="59449"/>
                      <a:pt x="6634" y="61521"/>
                    </a:cubicBezTo>
                    <a:cubicBezTo>
                      <a:pt x="8188" y="62754"/>
                      <a:pt x="9768" y="63963"/>
                      <a:pt x="11321" y="65196"/>
                    </a:cubicBezTo>
                    <a:cubicBezTo>
                      <a:pt x="14972" y="67293"/>
                      <a:pt x="18894" y="68353"/>
                      <a:pt x="23112" y="68378"/>
                    </a:cubicBezTo>
                    <a:cubicBezTo>
                      <a:pt x="25160" y="68082"/>
                      <a:pt x="27232" y="67811"/>
                      <a:pt x="29304" y="67540"/>
                    </a:cubicBezTo>
                    <a:cubicBezTo>
                      <a:pt x="33251" y="66430"/>
                      <a:pt x="36679" y="64431"/>
                      <a:pt x="39590" y="61521"/>
                    </a:cubicBezTo>
                    <a:cubicBezTo>
                      <a:pt x="46769" y="54293"/>
                      <a:pt x="53947" y="47041"/>
                      <a:pt x="61125" y="39764"/>
                    </a:cubicBezTo>
                    <a:cubicBezTo>
                      <a:pt x="63419" y="37667"/>
                      <a:pt x="64998" y="35151"/>
                      <a:pt x="65960" y="32265"/>
                    </a:cubicBezTo>
                    <a:cubicBezTo>
                      <a:pt x="67415" y="29502"/>
                      <a:pt x="68081" y="26517"/>
                      <a:pt x="67958" y="23286"/>
                    </a:cubicBezTo>
                    <a:cubicBezTo>
                      <a:pt x="68081" y="20079"/>
                      <a:pt x="67415" y="17095"/>
                      <a:pt x="65960" y="14307"/>
                    </a:cubicBezTo>
                    <a:cubicBezTo>
                      <a:pt x="64998" y="11421"/>
                      <a:pt x="63419" y="8930"/>
                      <a:pt x="61125" y="6808"/>
                    </a:cubicBezTo>
                    <a:cubicBezTo>
                      <a:pt x="59546" y="5599"/>
                      <a:pt x="57992" y="4391"/>
                      <a:pt x="56438" y="3157"/>
                    </a:cubicBezTo>
                    <a:cubicBezTo>
                      <a:pt x="52787" y="1061"/>
                      <a:pt x="48865" y="0"/>
                      <a:pt x="44647" y="-25"/>
                    </a:cubicBezTo>
                    <a:cubicBezTo>
                      <a:pt x="42600" y="271"/>
                      <a:pt x="40527" y="543"/>
                      <a:pt x="38456" y="839"/>
                    </a:cubicBezTo>
                    <a:cubicBezTo>
                      <a:pt x="34509" y="1924"/>
                      <a:pt x="31080" y="3922"/>
                      <a:pt x="28169" y="68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24"/>
              <p:cNvSpPr/>
              <p:nvPr/>
            </p:nvSpPr>
            <p:spPr>
              <a:xfrm>
                <a:off x="6298958" y="2758876"/>
                <a:ext cx="58554" cy="60133"/>
              </a:xfrm>
              <a:custGeom>
                <a:avLst/>
                <a:gdLst/>
                <a:ahLst/>
                <a:cxnLst/>
                <a:rect l="l" t="t" r="r" b="b"/>
                <a:pathLst>
                  <a:path w="78072" h="80178" extrusionOk="0">
                    <a:moveTo>
                      <a:pt x="38071" y="6804"/>
                    </a:moveTo>
                    <a:cubicBezTo>
                      <a:pt x="27587" y="17978"/>
                      <a:pt x="17128" y="29152"/>
                      <a:pt x="6645" y="40376"/>
                    </a:cubicBezTo>
                    <a:cubicBezTo>
                      <a:pt x="2476" y="44791"/>
                      <a:pt x="-213" y="50638"/>
                      <a:pt x="-213" y="56854"/>
                    </a:cubicBezTo>
                    <a:cubicBezTo>
                      <a:pt x="-213" y="62552"/>
                      <a:pt x="2352" y="69360"/>
                      <a:pt x="6645" y="73332"/>
                    </a:cubicBezTo>
                    <a:cubicBezTo>
                      <a:pt x="11060" y="77377"/>
                      <a:pt x="16906" y="80386"/>
                      <a:pt x="23123" y="80140"/>
                    </a:cubicBezTo>
                    <a:cubicBezTo>
                      <a:pt x="29166" y="79869"/>
                      <a:pt x="35333" y="77846"/>
                      <a:pt x="39601" y="73332"/>
                    </a:cubicBezTo>
                    <a:cubicBezTo>
                      <a:pt x="50084" y="62108"/>
                      <a:pt x="60543" y="50934"/>
                      <a:pt x="71027" y="39784"/>
                    </a:cubicBezTo>
                    <a:cubicBezTo>
                      <a:pt x="75196" y="35319"/>
                      <a:pt x="77860" y="29473"/>
                      <a:pt x="77860" y="23306"/>
                    </a:cubicBezTo>
                    <a:cubicBezTo>
                      <a:pt x="77860" y="17559"/>
                      <a:pt x="75319" y="10726"/>
                      <a:pt x="71027" y="6804"/>
                    </a:cubicBezTo>
                    <a:cubicBezTo>
                      <a:pt x="66562" y="2733"/>
                      <a:pt x="60740" y="-301"/>
                      <a:pt x="54549" y="-5"/>
                    </a:cubicBezTo>
                    <a:cubicBezTo>
                      <a:pt x="48480" y="242"/>
                      <a:pt x="42338" y="2240"/>
                      <a:pt x="38071" y="68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24"/>
              <p:cNvSpPr/>
              <p:nvPr/>
            </p:nvSpPr>
            <p:spPr>
              <a:xfrm>
                <a:off x="6154119" y="2762709"/>
                <a:ext cx="85768" cy="100034"/>
              </a:xfrm>
              <a:custGeom>
                <a:avLst/>
                <a:gdLst/>
                <a:ahLst/>
                <a:cxnLst/>
                <a:rect l="l" t="t" r="r" b="b"/>
                <a:pathLst>
                  <a:path w="114357" h="133379" extrusionOk="0">
                    <a:moveTo>
                      <a:pt x="74526" y="6675"/>
                    </a:moveTo>
                    <a:cubicBezTo>
                      <a:pt x="48551" y="35536"/>
                      <a:pt x="24624" y="66247"/>
                      <a:pt x="3015" y="98488"/>
                    </a:cubicBezTo>
                    <a:cubicBezTo>
                      <a:pt x="-3793" y="108626"/>
                      <a:pt x="721" y="124709"/>
                      <a:pt x="11378" y="130358"/>
                    </a:cubicBezTo>
                    <a:cubicBezTo>
                      <a:pt x="23144" y="136574"/>
                      <a:pt x="35995" y="132800"/>
                      <a:pt x="43248" y="121996"/>
                    </a:cubicBezTo>
                    <a:cubicBezTo>
                      <a:pt x="48231" y="114571"/>
                      <a:pt x="53337" y="107220"/>
                      <a:pt x="58566" y="99968"/>
                    </a:cubicBezTo>
                    <a:cubicBezTo>
                      <a:pt x="61255" y="96243"/>
                      <a:pt x="63993" y="92543"/>
                      <a:pt x="66731" y="88867"/>
                    </a:cubicBezTo>
                    <a:cubicBezTo>
                      <a:pt x="68039" y="87140"/>
                      <a:pt x="69346" y="85414"/>
                      <a:pt x="70653" y="83687"/>
                    </a:cubicBezTo>
                    <a:cubicBezTo>
                      <a:pt x="71319" y="82824"/>
                      <a:pt x="72035" y="81985"/>
                      <a:pt x="72627" y="81097"/>
                    </a:cubicBezTo>
                    <a:cubicBezTo>
                      <a:pt x="71147" y="83317"/>
                      <a:pt x="70579" y="83736"/>
                      <a:pt x="72479" y="81294"/>
                    </a:cubicBezTo>
                    <a:cubicBezTo>
                      <a:pt x="83653" y="67012"/>
                      <a:pt x="95321" y="53124"/>
                      <a:pt x="107482" y="39655"/>
                    </a:cubicBezTo>
                    <a:cubicBezTo>
                      <a:pt x="115622" y="30578"/>
                      <a:pt x="117078" y="15506"/>
                      <a:pt x="107482" y="6675"/>
                    </a:cubicBezTo>
                    <a:cubicBezTo>
                      <a:pt x="98552" y="-1490"/>
                      <a:pt x="83209" y="-2995"/>
                      <a:pt x="74526" y="66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06" name="Google Shape;706;p24"/>
            <p:cNvSpPr/>
            <p:nvPr/>
          </p:nvSpPr>
          <p:spPr>
            <a:xfrm rot="10377322">
              <a:off x="6313408" y="-2535819"/>
              <a:ext cx="3276842" cy="2790436"/>
            </a:xfrm>
            <a:custGeom>
              <a:avLst/>
              <a:gdLst/>
              <a:ahLst/>
              <a:cxnLst/>
              <a:rect l="l" t="t" r="r" b="b"/>
              <a:pathLst>
                <a:path w="780349" h="664516" extrusionOk="0">
                  <a:moveTo>
                    <a:pt x="592569" y="592956"/>
                  </a:moveTo>
                  <a:cubicBezTo>
                    <a:pt x="579501" y="594766"/>
                    <a:pt x="564899" y="594194"/>
                    <a:pt x="553479" y="586917"/>
                  </a:cubicBezTo>
                  <a:cubicBezTo>
                    <a:pt x="542477" y="579907"/>
                    <a:pt x="534857" y="566238"/>
                    <a:pt x="540496" y="553475"/>
                  </a:cubicBezTo>
                  <a:cubicBezTo>
                    <a:pt x="545535" y="542093"/>
                    <a:pt x="558108" y="532768"/>
                    <a:pt x="567414" y="525005"/>
                  </a:cubicBezTo>
                  <a:cubicBezTo>
                    <a:pt x="579034" y="515299"/>
                    <a:pt x="591512" y="506583"/>
                    <a:pt x="604695" y="499144"/>
                  </a:cubicBezTo>
                  <a:cubicBezTo>
                    <a:pt x="640242" y="479066"/>
                    <a:pt x="687753" y="469398"/>
                    <a:pt x="721595" y="492439"/>
                  </a:cubicBezTo>
                  <a:cubicBezTo>
                    <a:pt x="718680" y="497382"/>
                    <a:pt x="715699" y="502202"/>
                    <a:pt x="712670" y="506793"/>
                  </a:cubicBezTo>
                  <a:cubicBezTo>
                    <a:pt x="685343" y="548236"/>
                    <a:pt x="643490" y="585908"/>
                    <a:pt x="592569" y="592956"/>
                  </a:cubicBezTo>
                  <a:moveTo>
                    <a:pt x="625869" y="388902"/>
                  </a:moveTo>
                  <a:cubicBezTo>
                    <a:pt x="583349" y="426469"/>
                    <a:pt x="533486" y="455825"/>
                    <a:pt x="480327" y="475560"/>
                  </a:cubicBezTo>
                  <a:cubicBezTo>
                    <a:pt x="468030" y="480123"/>
                    <a:pt x="455533" y="484181"/>
                    <a:pt x="442884" y="487705"/>
                  </a:cubicBezTo>
                  <a:cubicBezTo>
                    <a:pt x="428177" y="491801"/>
                    <a:pt x="411280" y="497458"/>
                    <a:pt x="396011" y="493458"/>
                  </a:cubicBezTo>
                  <a:cubicBezTo>
                    <a:pt x="370256" y="486705"/>
                    <a:pt x="364141" y="455567"/>
                    <a:pt x="370161" y="433146"/>
                  </a:cubicBezTo>
                  <a:cubicBezTo>
                    <a:pt x="377409" y="406199"/>
                    <a:pt x="396992" y="382996"/>
                    <a:pt x="416262" y="363527"/>
                  </a:cubicBezTo>
                  <a:cubicBezTo>
                    <a:pt x="434740" y="344868"/>
                    <a:pt x="455667" y="328980"/>
                    <a:pt x="478565" y="316121"/>
                  </a:cubicBezTo>
                  <a:cubicBezTo>
                    <a:pt x="524161" y="290528"/>
                    <a:pt x="577977" y="276307"/>
                    <a:pt x="630403" y="280079"/>
                  </a:cubicBezTo>
                  <a:cubicBezTo>
                    <a:pt x="653958" y="281784"/>
                    <a:pt x="679009" y="287889"/>
                    <a:pt x="700345" y="299548"/>
                  </a:cubicBezTo>
                  <a:cubicBezTo>
                    <a:pt x="681438" y="333505"/>
                    <a:pt x="654834" y="363318"/>
                    <a:pt x="625869" y="388902"/>
                  </a:cubicBezTo>
                  <a:moveTo>
                    <a:pt x="295475" y="293938"/>
                  </a:moveTo>
                  <a:cubicBezTo>
                    <a:pt x="287722" y="298214"/>
                    <a:pt x="274044" y="304663"/>
                    <a:pt x="265490" y="299157"/>
                  </a:cubicBezTo>
                  <a:cubicBezTo>
                    <a:pt x="254251" y="291918"/>
                    <a:pt x="262052" y="271392"/>
                    <a:pt x="265147" y="261877"/>
                  </a:cubicBezTo>
                  <a:cubicBezTo>
                    <a:pt x="272758" y="238521"/>
                    <a:pt x="284578" y="216652"/>
                    <a:pt x="299199" y="196935"/>
                  </a:cubicBezTo>
                  <a:cubicBezTo>
                    <a:pt x="327727" y="158464"/>
                    <a:pt x="366960" y="128803"/>
                    <a:pt x="409004" y="106371"/>
                  </a:cubicBezTo>
                  <a:cubicBezTo>
                    <a:pt x="407975" y="130470"/>
                    <a:pt x="402631" y="154368"/>
                    <a:pt x="394030" y="176866"/>
                  </a:cubicBezTo>
                  <a:cubicBezTo>
                    <a:pt x="375857" y="224348"/>
                    <a:pt x="340376" y="269154"/>
                    <a:pt x="295475" y="293938"/>
                  </a:cubicBezTo>
                  <a:moveTo>
                    <a:pt x="188824" y="116687"/>
                  </a:moveTo>
                  <a:cubicBezTo>
                    <a:pt x="178899" y="141728"/>
                    <a:pt x="155362" y="159711"/>
                    <a:pt x="129130" y="163331"/>
                  </a:cubicBezTo>
                  <a:cubicBezTo>
                    <a:pt x="134598" y="124545"/>
                    <a:pt x="156696" y="90246"/>
                    <a:pt x="187319" y="66271"/>
                  </a:cubicBezTo>
                  <a:cubicBezTo>
                    <a:pt x="194196" y="81997"/>
                    <a:pt x="195501" y="99847"/>
                    <a:pt x="188824" y="116687"/>
                  </a:cubicBezTo>
                  <a:moveTo>
                    <a:pt x="750122" y="489057"/>
                  </a:moveTo>
                  <a:cubicBezTo>
                    <a:pt x="777164" y="434298"/>
                    <a:pt x="791737" y="364537"/>
                    <a:pt x="750380" y="313054"/>
                  </a:cubicBezTo>
                  <a:cubicBezTo>
                    <a:pt x="744798" y="306101"/>
                    <a:pt x="738492" y="299996"/>
                    <a:pt x="731720" y="294509"/>
                  </a:cubicBezTo>
                  <a:cubicBezTo>
                    <a:pt x="746989" y="261705"/>
                    <a:pt x="755466" y="226091"/>
                    <a:pt x="752542" y="189401"/>
                  </a:cubicBezTo>
                  <a:cubicBezTo>
                    <a:pt x="747732" y="129060"/>
                    <a:pt x="715194" y="73348"/>
                    <a:pt x="658092" y="49317"/>
                  </a:cubicBezTo>
                  <a:cubicBezTo>
                    <a:pt x="600161" y="24942"/>
                    <a:pt x="532838" y="35363"/>
                    <a:pt x="474793" y="53889"/>
                  </a:cubicBezTo>
                  <a:cubicBezTo>
                    <a:pt x="459200" y="58870"/>
                    <a:pt x="443808" y="64690"/>
                    <a:pt x="428720" y="71234"/>
                  </a:cubicBezTo>
                  <a:cubicBezTo>
                    <a:pt x="424329" y="50422"/>
                    <a:pt x="414480" y="31019"/>
                    <a:pt x="395697" y="19294"/>
                  </a:cubicBezTo>
                  <a:cubicBezTo>
                    <a:pt x="369065" y="2663"/>
                    <a:pt x="330832" y="2473"/>
                    <a:pt x="300523" y="4130"/>
                  </a:cubicBezTo>
                  <a:cubicBezTo>
                    <a:pt x="262395" y="6206"/>
                    <a:pt x="224981" y="16513"/>
                    <a:pt x="192853" y="35582"/>
                  </a:cubicBezTo>
                  <a:cubicBezTo>
                    <a:pt x="182213" y="22570"/>
                    <a:pt x="168440" y="12131"/>
                    <a:pt x="152771" y="5978"/>
                  </a:cubicBezTo>
                  <a:cubicBezTo>
                    <a:pt x="124625" y="-5081"/>
                    <a:pt x="93059" y="291"/>
                    <a:pt x="67732" y="15941"/>
                  </a:cubicBezTo>
                  <a:cubicBezTo>
                    <a:pt x="37071" y="34877"/>
                    <a:pt x="15802" y="66328"/>
                    <a:pt x="1067" y="98570"/>
                  </a:cubicBezTo>
                  <a:cubicBezTo>
                    <a:pt x="-3505" y="108591"/>
                    <a:pt x="10992" y="117458"/>
                    <a:pt x="16088" y="107343"/>
                  </a:cubicBezTo>
                  <a:cubicBezTo>
                    <a:pt x="41586" y="56718"/>
                    <a:pt x="104194" y="-10148"/>
                    <a:pt x="163678" y="36010"/>
                  </a:cubicBezTo>
                  <a:cubicBezTo>
                    <a:pt x="167964" y="39334"/>
                    <a:pt x="171860" y="43097"/>
                    <a:pt x="175346" y="47183"/>
                  </a:cubicBezTo>
                  <a:cubicBezTo>
                    <a:pt x="159287" y="59185"/>
                    <a:pt x="145018" y="73739"/>
                    <a:pt x="133245" y="90969"/>
                  </a:cubicBezTo>
                  <a:cubicBezTo>
                    <a:pt x="116186" y="115944"/>
                    <a:pt x="106137" y="145195"/>
                    <a:pt x="105032" y="175447"/>
                  </a:cubicBezTo>
                  <a:cubicBezTo>
                    <a:pt x="104804" y="181771"/>
                    <a:pt x="110461" y="186705"/>
                    <a:pt x="116472" y="186886"/>
                  </a:cubicBezTo>
                  <a:cubicBezTo>
                    <a:pt x="177232" y="188763"/>
                    <a:pt x="229391" y="127450"/>
                    <a:pt x="210579" y="67843"/>
                  </a:cubicBezTo>
                  <a:cubicBezTo>
                    <a:pt x="209093" y="63137"/>
                    <a:pt x="207102" y="58613"/>
                    <a:pt x="204911" y="54203"/>
                  </a:cubicBezTo>
                  <a:cubicBezTo>
                    <a:pt x="207493" y="52660"/>
                    <a:pt x="210102" y="51164"/>
                    <a:pt x="212760" y="49755"/>
                  </a:cubicBezTo>
                  <a:cubicBezTo>
                    <a:pt x="238477" y="36163"/>
                    <a:pt x="267510" y="28838"/>
                    <a:pt x="296447" y="26742"/>
                  </a:cubicBezTo>
                  <a:cubicBezTo>
                    <a:pt x="323174" y="24799"/>
                    <a:pt x="359007" y="23342"/>
                    <a:pt x="382972" y="37410"/>
                  </a:cubicBezTo>
                  <a:cubicBezTo>
                    <a:pt x="398793" y="46697"/>
                    <a:pt x="405546" y="63423"/>
                    <a:pt x="408013" y="80835"/>
                  </a:cubicBezTo>
                  <a:cubicBezTo>
                    <a:pt x="375180" y="97075"/>
                    <a:pt x="344329" y="117287"/>
                    <a:pt x="317325" y="141976"/>
                  </a:cubicBezTo>
                  <a:cubicBezTo>
                    <a:pt x="296028" y="161454"/>
                    <a:pt x="277187" y="184019"/>
                    <a:pt x="262680" y="209003"/>
                  </a:cubicBezTo>
                  <a:cubicBezTo>
                    <a:pt x="249126" y="232378"/>
                    <a:pt x="232677" y="264763"/>
                    <a:pt x="236134" y="292595"/>
                  </a:cubicBezTo>
                  <a:cubicBezTo>
                    <a:pt x="240173" y="325056"/>
                    <a:pt x="273206" y="330199"/>
                    <a:pt x="298752" y="319246"/>
                  </a:cubicBezTo>
                  <a:cubicBezTo>
                    <a:pt x="326155" y="307492"/>
                    <a:pt x="350968" y="284946"/>
                    <a:pt x="369999" y="262419"/>
                  </a:cubicBezTo>
                  <a:cubicBezTo>
                    <a:pt x="408661" y="216642"/>
                    <a:pt x="433664" y="155616"/>
                    <a:pt x="431559" y="95075"/>
                  </a:cubicBezTo>
                  <a:cubicBezTo>
                    <a:pt x="514026" y="56803"/>
                    <a:pt x="640185" y="27257"/>
                    <a:pt x="700221" y="111382"/>
                  </a:cubicBezTo>
                  <a:cubicBezTo>
                    <a:pt x="729758" y="152787"/>
                    <a:pt x="734101" y="207470"/>
                    <a:pt x="719547" y="255238"/>
                  </a:cubicBezTo>
                  <a:cubicBezTo>
                    <a:pt x="716956" y="263763"/>
                    <a:pt x="713670" y="271983"/>
                    <a:pt x="710089" y="280060"/>
                  </a:cubicBezTo>
                  <a:cubicBezTo>
                    <a:pt x="675808" y="261591"/>
                    <a:pt x="633736" y="256038"/>
                    <a:pt x="595932" y="258924"/>
                  </a:cubicBezTo>
                  <a:cubicBezTo>
                    <a:pt x="533200" y="263705"/>
                    <a:pt x="473574" y="288356"/>
                    <a:pt x="424501" y="327475"/>
                  </a:cubicBezTo>
                  <a:cubicBezTo>
                    <a:pt x="380495" y="362556"/>
                    <a:pt x="322736" y="426269"/>
                    <a:pt x="351939" y="486571"/>
                  </a:cubicBezTo>
                  <a:cubicBezTo>
                    <a:pt x="366893" y="517442"/>
                    <a:pt x="398669" y="524157"/>
                    <a:pt x="430006" y="517909"/>
                  </a:cubicBezTo>
                  <a:cubicBezTo>
                    <a:pt x="463382" y="511270"/>
                    <a:pt x="496176" y="499182"/>
                    <a:pt x="526952" y="484828"/>
                  </a:cubicBezTo>
                  <a:cubicBezTo>
                    <a:pt x="587340" y="456672"/>
                    <a:pt x="643595" y="415524"/>
                    <a:pt x="686533" y="364366"/>
                  </a:cubicBezTo>
                  <a:cubicBezTo>
                    <a:pt x="699526" y="348887"/>
                    <a:pt x="711451" y="332066"/>
                    <a:pt x="721528" y="314264"/>
                  </a:cubicBezTo>
                  <a:cubicBezTo>
                    <a:pt x="733092" y="324389"/>
                    <a:pt x="742379" y="336953"/>
                    <a:pt x="747932" y="352297"/>
                  </a:cubicBezTo>
                  <a:cubicBezTo>
                    <a:pt x="762200" y="391712"/>
                    <a:pt x="750713" y="435765"/>
                    <a:pt x="731853" y="473589"/>
                  </a:cubicBezTo>
                  <a:cubicBezTo>
                    <a:pt x="724329" y="468521"/>
                    <a:pt x="716194" y="464340"/>
                    <a:pt x="707460" y="461473"/>
                  </a:cubicBezTo>
                  <a:cubicBezTo>
                    <a:pt x="645033" y="441051"/>
                    <a:pt x="579739" y="481494"/>
                    <a:pt x="535915" y="522700"/>
                  </a:cubicBezTo>
                  <a:cubicBezTo>
                    <a:pt x="525304" y="532682"/>
                    <a:pt x="516112" y="544198"/>
                    <a:pt x="514588" y="559180"/>
                  </a:cubicBezTo>
                  <a:cubicBezTo>
                    <a:pt x="513102" y="573935"/>
                    <a:pt x="519189" y="588136"/>
                    <a:pt x="528895" y="599014"/>
                  </a:cubicBezTo>
                  <a:cubicBezTo>
                    <a:pt x="551174" y="623988"/>
                    <a:pt x="589693" y="621836"/>
                    <a:pt x="618887" y="612873"/>
                  </a:cubicBezTo>
                  <a:cubicBezTo>
                    <a:pt x="671074" y="596852"/>
                    <a:pt x="711822" y="555704"/>
                    <a:pt x="739169" y="509327"/>
                  </a:cubicBezTo>
                  <a:cubicBezTo>
                    <a:pt x="739893" y="510270"/>
                    <a:pt x="740664" y="511089"/>
                    <a:pt x="741359" y="512079"/>
                  </a:cubicBezTo>
                  <a:cubicBezTo>
                    <a:pt x="769572" y="552408"/>
                    <a:pt x="758600" y="606415"/>
                    <a:pt x="715718" y="630808"/>
                  </a:cubicBezTo>
                  <a:cubicBezTo>
                    <a:pt x="696878" y="641514"/>
                    <a:pt x="671808" y="647010"/>
                    <a:pt x="650605" y="640810"/>
                  </a:cubicBezTo>
                  <a:cubicBezTo>
                    <a:pt x="638461" y="637257"/>
                    <a:pt x="633279" y="656183"/>
                    <a:pt x="645385" y="659726"/>
                  </a:cubicBezTo>
                  <a:cubicBezTo>
                    <a:pt x="672884" y="667765"/>
                    <a:pt x="699249" y="666251"/>
                    <a:pt x="725024" y="653068"/>
                  </a:cubicBezTo>
                  <a:cubicBezTo>
                    <a:pt x="748932" y="640838"/>
                    <a:pt x="768115" y="618835"/>
                    <a:pt x="776173" y="593175"/>
                  </a:cubicBezTo>
                  <a:cubicBezTo>
                    <a:pt x="787632" y="556656"/>
                    <a:pt x="775687" y="516318"/>
                    <a:pt x="750122" y="48905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09" name="Google Shape;709;p25"/>
          <p:cNvGrpSpPr/>
          <p:nvPr/>
        </p:nvGrpSpPr>
        <p:grpSpPr>
          <a:xfrm>
            <a:off x="-1231744" y="3401885"/>
            <a:ext cx="11996639" cy="4968033"/>
            <a:chOff x="-1231744" y="2847135"/>
            <a:chExt cx="11996639" cy="4968033"/>
          </a:xfrm>
        </p:grpSpPr>
        <p:sp>
          <p:nvSpPr>
            <p:cNvPr id="710" name="Google Shape;710;p25"/>
            <p:cNvSpPr/>
            <p:nvPr/>
          </p:nvSpPr>
          <p:spPr>
            <a:xfrm>
              <a:off x="7676156" y="3501097"/>
              <a:ext cx="3088739" cy="3088739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5"/>
            <p:cNvSpPr/>
            <p:nvPr/>
          </p:nvSpPr>
          <p:spPr>
            <a:xfrm rot="-1260368">
              <a:off x="-630874" y="3334331"/>
              <a:ext cx="3458615" cy="3993640"/>
            </a:xfrm>
            <a:custGeom>
              <a:avLst/>
              <a:gdLst/>
              <a:ahLst/>
              <a:cxnLst/>
              <a:rect l="l" t="t" r="r" b="b"/>
              <a:pathLst>
                <a:path w="1055151" h="1218376" extrusionOk="0">
                  <a:moveTo>
                    <a:pt x="1054938" y="609188"/>
                  </a:moveTo>
                  <a:lnTo>
                    <a:pt x="-213" y="1218352"/>
                  </a:lnTo>
                  <a:lnTo>
                    <a:pt x="-213" y="-25"/>
                  </a:lnTo>
                  <a:lnTo>
                    <a:pt x="1054938" y="6091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2" name="Google Shape;712;p25"/>
          <p:cNvGrpSpPr/>
          <p:nvPr/>
        </p:nvGrpSpPr>
        <p:grpSpPr>
          <a:xfrm>
            <a:off x="-806024" y="-1221283"/>
            <a:ext cx="11627401" cy="7934365"/>
            <a:chOff x="-806024" y="-1221283"/>
            <a:chExt cx="11627401" cy="7934365"/>
          </a:xfrm>
        </p:grpSpPr>
        <p:sp>
          <p:nvSpPr>
            <p:cNvPr id="713" name="Google Shape;713;p25"/>
            <p:cNvSpPr/>
            <p:nvPr/>
          </p:nvSpPr>
          <p:spPr>
            <a:xfrm rot="-2323603">
              <a:off x="-360602" y="4269644"/>
              <a:ext cx="1224571" cy="1854328"/>
            </a:xfrm>
            <a:custGeom>
              <a:avLst/>
              <a:gdLst/>
              <a:ahLst/>
              <a:cxnLst/>
              <a:rect l="l" t="t" r="r" b="b"/>
              <a:pathLst>
                <a:path w="305219" h="462183" extrusionOk="0">
                  <a:moveTo>
                    <a:pt x="300122" y="303789"/>
                  </a:moveTo>
                  <a:cubicBezTo>
                    <a:pt x="297198" y="299302"/>
                    <a:pt x="292206" y="295702"/>
                    <a:pt x="286587" y="296026"/>
                  </a:cubicBezTo>
                  <a:cubicBezTo>
                    <a:pt x="235133" y="298988"/>
                    <a:pt x="184536" y="307779"/>
                    <a:pt x="134377" y="318876"/>
                  </a:cubicBezTo>
                  <a:cubicBezTo>
                    <a:pt x="146226" y="311399"/>
                    <a:pt x="158113" y="303969"/>
                    <a:pt x="169972" y="296502"/>
                  </a:cubicBezTo>
                  <a:cubicBezTo>
                    <a:pt x="189994" y="283891"/>
                    <a:pt x="210472" y="271804"/>
                    <a:pt x="230103" y="258602"/>
                  </a:cubicBezTo>
                  <a:cubicBezTo>
                    <a:pt x="244219" y="249105"/>
                    <a:pt x="258755" y="236590"/>
                    <a:pt x="260669" y="218587"/>
                  </a:cubicBezTo>
                  <a:cubicBezTo>
                    <a:pt x="264908" y="178821"/>
                    <a:pt x="218740" y="173867"/>
                    <a:pt x="190165" y="176792"/>
                  </a:cubicBezTo>
                  <a:cubicBezTo>
                    <a:pt x="170620" y="178792"/>
                    <a:pt x="151065" y="180773"/>
                    <a:pt x="131510" y="182764"/>
                  </a:cubicBezTo>
                  <a:cubicBezTo>
                    <a:pt x="181916" y="154684"/>
                    <a:pt x="229465" y="122013"/>
                    <a:pt x="274557" y="85199"/>
                  </a:cubicBezTo>
                  <a:cubicBezTo>
                    <a:pt x="282577" y="78646"/>
                    <a:pt x="278538" y="62568"/>
                    <a:pt x="268156" y="60939"/>
                  </a:cubicBezTo>
                  <a:cubicBezTo>
                    <a:pt x="211349" y="52052"/>
                    <a:pt x="154351" y="52052"/>
                    <a:pt x="97344" y="55224"/>
                  </a:cubicBezTo>
                  <a:cubicBezTo>
                    <a:pt x="101049" y="53586"/>
                    <a:pt x="104773" y="51995"/>
                    <a:pt x="108469" y="50347"/>
                  </a:cubicBezTo>
                  <a:cubicBezTo>
                    <a:pt x="123576" y="43575"/>
                    <a:pt x="139140" y="37298"/>
                    <a:pt x="153761" y="29516"/>
                  </a:cubicBezTo>
                  <a:cubicBezTo>
                    <a:pt x="160428" y="25963"/>
                    <a:pt x="167048" y="22496"/>
                    <a:pt x="173820" y="19134"/>
                  </a:cubicBezTo>
                  <a:cubicBezTo>
                    <a:pt x="181345" y="15400"/>
                    <a:pt x="185936" y="9923"/>
                    <a:pt x="191508" y="3675"/>
                  </a:cubicBezTo>
                  <a:cubicBezTo>
                    <a:pt x="192632" y="2408"/>
                    <a:pt x="191861" y="408"/>
                    <a:pt x="190127" y="351"/>
                  </a:cubicBezTo>
                  <a:cubicBezTo>
                    <a:pt x="182888" y="103"/>
                    <a:pt x="175859" y="-554"/>
                    <a:pt x="168886" y="1589"/>
                  </a:cubicBezTo>
                  <a:cubicBezTo>
                    <a:pt x="161000" y="4008"/>
                    <a:pt x="153265" y="7132"/>
                    <a:pt x="145369" y="9618"/>
                  </a:cubicBezTo>
                  <a:cubicBezTo>
                    <a:pt x="130291" y="14371"/>
                    <a:pt x="115632" y="20829"/>
                    <a:pt x="100868" y="26497"/>
                  </a:cubicBezTo>
                  <a:cubicBezTo>
                    <a:pt x="70503" y="38184"/>
                    <a:pt x="40127" y="49919"/>
                    <a:pt x="9914" y="61977"/>
                  </a:cubicBezTo>
                  <a:cubicBezTo>
                    <a:pt x="-3602" y="67378"/>
                    <a:pt x="-3697" y="91267"/>
                    <a:pt x="13686" y="89857"/>
                  </a:cubicBezTo>
                  <a:cubicBezTo>
                    <a:pt x="84809" y="84104"/>
                    <a:pt x="156904" y="77989"/>
                    <a:pt x="228141" y="84885"/>
                  </a:cubicBezTo>
                  <a:cubicBezTo>
                    <a:pt x="169496" y="128852"/>
                    <a:pt x="104583" y="165305"/>
                    <a:pt x="37403" y="193956"/>
                  </a:cubicBezTo>
                  <a:cubicBezTo>
                    <a:pt x="23039" y="200080"/>
                    <a:pt x="30164" y="225236"/>
                    <a:pt x="45452" y="223664"/>
                  </a:cubicBezTo>
                  <a:cubicBezTo>
                    <a:pt x="85295" y="219587"/>
                    <a:pt x="125090" y="215158"/>
                    <a:pt x="164905" y="210815"/>
                  </a:cubicBezTo>
                  <a:cubicBezTo>
                    <a:pt x="171306" y="210120"/>
                    <a:pt x="242524" y="198623"/>
                    <a:pt x="227541" y="220864"/>
                  </a:cubicBezTo>
                  <a:cubicBezTo>
                    <a:pt x="218969" y="233589"/>
                    <a:pt x="199452" y="241543"/>
                    <a:pt x="186908" y="249325"/>
                  </a:cubicBezTo>
                  <a:cubicBezTo>
                    <a:pt x="170248" y="259650"/>
                    <a:pt x="153599" y="269984"/>
                    <a:pt x="136939" y="280319"/>
                  </a:cubicBezTo>
                  <a:cubicBezTo>
                    <a:pt x="102992" y="301379"/>
                    <a:pt x="69007" y="322391"/>
                    <a:pt x="35155" y="343603"/>
                  </a:cubicBezTo>
                  <a:cubicBezTo>
                    <a:pt x="19944" y="353128"/>
                    <a:pt x="29640" y="377302"/>
                    <a:pt x="47433" y="372730"/>
                  </a:cubicBezTo>
                  <a:cubicBezTo>
                    <a:pt x="120118" y="354052"/>
                    <a:pt x="193251" y="335478"/>
                    <a:pt x="268146" y="328906"/>
                  </a:cubicBezTo>
                  <a:cubicBezTo>
                    <a:pt x="261660" y="335392"/>
                    <a:pt x="251182" y="342708"/>
                    <a:pt x="248696" y="344727"/>
                  </a:cubicBezTo>
                  <a:cubicBezTo>
                    <a:pt x="236409" y="354738"/>
                    <a:pt x="224112" y="364720"/>
                    <a:pt x="211806" y="374702"/>
                  </a:cubicBezTo>
                  <a:cubicBezTo>
                    <a:pt x="194594" y="388675"/>
                    <a:pt x="177383" y="402648"/>
                    <a:pt x="160171" y="416612"/>
                  </a:cubicBezTo>
                  <a:cubicBezTo>
                    <a:pt x="151217" y="421899"/>
                    <a:pt x="143550" y="427909"/>
                    <a:pt x="136215" y="436053"/>
                  </a:cubicBezTo>
                  <a:cubicBezTo>
                    <a:pt x="122490" y="451293"/>
                    <a:pt x="142912" y="470790"/>
                    <a:pt x="158380" y="458208"/>
                  </a:cubicBezTo>
                  <a:cubicBezTo>
                    <a:pt x="189403" y="432976"/>
                    <a:pt x="220426" y="407744"/>
                    <a:pt x="251449" y="382513"/>
                  </a:cubicBezTo>
                  <a:cubicBezTo>
                    <a:pt x="272071" y="365739"/>
                    <a:pt x="321543" y="336659"/>
                    <a:pt x="300122" y="30378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5"/>
            <p:cNvSpPr/>
            <p:nvPr/>
          </p:nvSpPr>
          <p:spPr>
            <a:xfrm rot="9903875">
              <a:off x="8236778" y="-943997"/>
              <a:ext cx="2390380" cy="1820482"/>
            </a:xfrm>
            <a:custGeom>
              <a:avLst/>
              <a:gdLst/>
              <a:ahLst/>
              <a:cxnLst/>
              <a:rect l="l" t="t" r="r" b="b"/>
              <a:pathLst>
                <a:path w="345623" h="263222" extrusionOk="0">
                  <a:moveTo>
                    <a:pt x="330311" y="123360"/>
                  </a:moveTo>
                  <a:cubicBezTo>
                    <a:pt x="295145" y="129552"/>
                    <a:pt x="266694" y="148059"/>
                    <a:pt x="239509" y="169023"/>
                  </a:cubicBezTo>
                  <a:cubicBezTo>
                    <a:pt x="256845" y="149106"/>
                    <a:pt x="273352" y="128456"/>
                    <a:pt x="288982" y="107101"/>
                  </a:cubicBezTo>
                  <a:cubicBezTo>
                    <a:pt x="296231" y="97205"/>
                    <a:pt x="284296" y="87194"/>
                    <a:pt x="274828" y="88680"/>
                  </a:cubicBezTo>
                  <a:cubicBezTo>
                    <a:pt x="241443" y="93928"/>
                    <a:pt x="211792" y="111102"/>
                    <a:pt x="183198" y="128171"/>
                  </a:cubicBezTo>
                  <a:cubicBezTo>
                    <a:pt x="177044" y="131847"/>
                    <a:pt x="170825" y="135591"/>
                    <a:pt x="164538" y="139267"/>
                  </a:cubicBezTo>
                  <a:cubicBezTo>
                    <a:pt x="198533" y="109749"/>
                    <a:pt x="230918" y="78364"/>
                    <a:pt x="261617" y="45436"/>
                  </a:cubicBezTo>
                  <a:cubicBezTo>
                    <a:pt x="269561" y="36902"/>
                    <a:pt x="261855" y="20195"/>
                    <a:pt x="249472" y="24577"/>
                  </a:cubicBezTo>
                  <a:cubicBezTo>
                    <a:pt x="187731" y="46427"/>
                    <a:pt x="136468" y="91414"/>
                    <a:pt x="77613" y="118912"/>
                  </a:cubicBezTo>
                  <a:cubicBezTo>
                    <a:pt x="114417" y="87051"/>
                    <a:pt x="151184" y="55161"/>
                    <a:pt x="188036" y="23367"/>
                  </a:cubicBezTo>
                  <a:cubicBezTo>
                    <a:pt x="190798" y="20976"/>
                    <a:pt x="191741" y="16480"/>
                    <a:pt x="190751" y="13080"/>
                  </a:cubicBezTo>
                  <a:cubicBezTo>
                    <a:pt x="186007" y="-3170"/>
                    <a:pt x="168167" y="-1408"/>
                    <a:pt x="155556" y="3545"/>
                  </a:cubicBezTo>
                  <a:cubicBezTo>
                    <a:pt x="137478" y="10632"/>
                    <a:pt x="119618" y="18319"/>
                    <a:pt x="102064" y="26605"/>
                  </a:cubicBezTo>
                  <a:cubicBezTo>
                    <a:pt x="84833" y="34749"/>
                    <a:pt x="67897" y="43503"/>
                    <a:pt x="51286" y="52828"/>
                  </a:cubicBezTo>
                  <a:cubicBezTo>
                    <a:pt x="42504" y="57752"/>
                    <a:pt x="33855" y="62858"/>
                    <a:pt x="25368" y="68268"/>
                  </a:cubicBezTo>
                  <a:cubicBezTo>
                    <a:pt x="17291" y="73411"/>
                    <a:pt x="8138" y="78117"/>
                    <a:pt x="2165" y="85718"/>
                  </a:cubicBezTo>
                  <a:lnTo>
                    <a:pt x="2270" y="85784"/>
                  </a:lnTo>
                  <a:cubicBezTo>
                    <a:pt x="-2635" y="90594"/>
                    <a:pt x="1870" y="99748"/>
                    <a:pt x="9281" y="97938"/>
                  </a:cubicBezTo>
                  <a:cubicBezTo>
                    <a:pt x="23682" y="94414"/>
                    <a:pt x="37389" y="83594"/>
                    <a:pt x="50276" y="76269"/>
                  </a:cubicBezTo>
                  <a:cubicBezTo>
                    <a:pt x="64078" y="68411"/>
                    <a:pt x="78118" y="60962"/>
                    <a:pt x="92348" y="53923"/>
                  </a:cubicBezTo>
                  <a:cubicBezTo>
                    <a:pt x="106588" y="46875"/>
                    <a:pt x="121018" y="40207"/>
                    <a:pt x="135639" y="33997"/>
                  </a:cubicBezTo>
                  <a:cubicBezTo>
                    <a:pt x="140268" y="32035"/>
                    <a:pt x="144945" y="30187"/>
                    <a:pt x="149612" y="28320"/>
                  </a:cubicBezTo>
                  <a:cubicBezTo>
                    <a:pt x="105331" y="65858"/>
                    <a:pt x="60973" y="103310"/>
                    <a:pt x="16758" y="140925"/>
                  </a:cubicBezTo>
                  <a:cubicBezTo>
                    <a:pt x="7185" y="149068"/>
                    <a:pt x="17710" y="162375"/>
                    <a:pt x="28064" y="160346"/>
                  </a:cubicBezTo>
                  <a:cubicBezTo>
                    <a:pt x="89805" y="148240"/>
                    <a:pt x="139402" y="109740"/>
                    <a:pt x="192665" y="78831"/>
                  </a:cubicBezTo>
                  <a:cubicBezTo>
                    <a:pt x="158318" y="111207"/>
                    <a:pt x="122323" y="141782"/>
                    <a:pt x="84928" y="170728"/>
                  </a:cubicBezTo>
                  <a:cubicBezTo>
                    <a:pt x="80470" y="174176"/>
                    <a:pt x="80280" y="181911"/>
                    <a:pt x="82899" y="186406"/>
                  </a:cubicBezTo>
                  <a:cubicBezTo>
                    <a:pt x="86052" y="191798"/>
                    <a:pt x="91738" y="193122"/>
                    <a:pt x="97511" y="192350"/>
                  </a:cubicBezTo>
                  <a:cubicBezTo>
                    <a:pt x="152956" y="184873"/>
                    <a:pt x="195056" y="144258"/>
                    <a:pt x="245072" y="123475"/>
                  </a:cubicBezTo>
                  <a:cubicBezTo>
                    <a:pt x="210944" y="166309"/>
                    <a:pt x="172882" y="205933"/>
                    <a:pt x="131496" y="241842"/>
                  </a:cubicBezTo>
                  <a:cubicBezTo>
                    <a:pt x="122476" y="249681"/>
                    <a:pt x="132048" y="267131"/>
                    <a:pt x="143554" y="262549"/>
                  </a:cubicBezTo>
                  <a:cubicBezTo>
                    <a:pt x="179988" y="248062"/>
                    <a:pt x="209820" y="223201"/>
                    <a:pt x="240100" y="198932"/>
                  </a:cubicBezTo>
                  <a:cubicBezTo>
                    <a:pt x="262588" y="180910"/>
                    <a:pt x="286077" y="163375"/>
                    <a:pt x="312938" y="153317"/>
                  </a:cubicBezTo>
                  <a:cubicBezTo>
                    <a:pt x="300307" y="180425"/>
                    <a:pt x="283124" y="205094"/>
                    <a:pt x="262341" y="226821"/>
                  </a:cubicBezTo>
                  <a:cubicBezTo>
                    <a:pt x="251854" y="237784"/>
                    <a:pt x="268208" y="254196"/>
                    <a:pt x="279010" y="243490"/>
                  </a:cubicBezTo>
                  <a:cubicBezTo>
                    <a:pt x="308832" y="213896"/>
                    <a:pt x="330978" y="177662"/>
                    <a:pt x="345161" y="138210"/>
                  </a:cubicBezTo>
                  <a:cubicBezTo>
                    <a:pt x="348561" y="128742"/>
                    <a:pt x="338541" y="121913"/>
                    <a:pt x="330311" y="12336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5"/>
            <p:cNvSpPr/>
            <p:nvPr/>
          </p:nvSpPr>
          <p:spPr>
            <a:xfrm rot="5998813">
              <a:off x="6812086" y="4781342"/>
              <a:ext cx="1773129" cy="1804457"/>
            </a:xfrm>
            <a:custGeom>
              <a:avLst/>
              <a:gdLst/>
              <a:ahLst/>
              <a:cxnLst/>
              <a:rect l="l" t="t" r="r" b="b"/>
              <a:pathLst>
                <a:path w="847717" h="862695" extrusionOk="0">
                  <a:moveTo>
                    <a:pt x="842629" y="358830"/>
                  </a:moveTo>
                  <a:cubicBezTo>
                    <a:pt x="841648" y="348220"/>
                    <a:pt x="824942" y="348124"/>
                    <a:pt x="825932" y="358830"/>
                  </a:cubicBezTo>
                  <a:cubicBezTo>
                    <a:pt x="828009" y="381290"/>
                    <a:pt x="824618" y="405046"/>
                    <a:pt x="822741" y="427449"/>
                  </a:cubicBezTo>
                  <a:cubicBezTo>
                    <a:pt x="820827" y="450147"/>
                    <a:pt x="817045" y="472768"/>
                    <a:pt x="811854" y="494943"/>
                  </a:cubicBezTo>
                  <a:cubicBezTo>
                    <a:pt x="801653" y="538462"/>
                    <a:pt x="785746" y="580420"/>
                    <a:pt x="763553" y="619253"/>
                  </a:cubicBezTo>
                  <a:cubicBezTo>
                    <a:pt x="718519" y="698016"/>
                    <a:pt x="649424" y="759709"/>
                    <a:pt x="566919" y="797180"/>
                  </a:cubicBezTo>
                  <a:cubicBezTo>
                    <a:pt x="484213" y="834747"/>
                    <a:pt x="387096" y="847520"/>
                    <a:pt x="298295" y="826279"/>
                  </a:cubicBezTo>
                  <a:cubicBezTo>
                    <a:pt x="251289" y="815030"/>
                    <a:pt x="208750" y="792818"/>
                    <a:pt x="173993" y="759099"/>
                  </a:cubicBezTo>
                  <a:cubicBezTo>
                    <a:pt x="142361" y="728419"/>
                    <a:pt x="117948" y="691329"/>
                    <a:pt x="97622" y="652419"/>
                  </a:cubicBezTo>
                  <a:cubicBezTo>
                    <a:pt x="52750" y="566523"/>
                    <a:pt x="17012" y="467101"/>
                    <a:pt x="28709" y="368908"/>
                  </a:cubicBezTo>
                  <a:cubicBezTo>
                    <a:pt x="39491" y="278535"/>
                    <a:pt x="87611" y="194038"/>
                    <a:pt x="154134" y="132935"/>
                  </a:cubicBezTo>
                  <a:cubicBezTo>
                    <a:pt x="279559" y="17702"/>
                    <a:pt x="484604" y="-15626"/>
                    <a:pt x="620687" y="100284"/>
                  </a:cubicBezTo>
                  <a:cubicBezTo>
                    <a:pt x="681238" y="151852"/>
                    <a:pt x="724158" y="226881"/>
                    <a:pt x="726901" y="307434"/>
                  </a:cubicBezTo>
                  <a:cubicBezTo>
                    <a:pt x="730130" y="402255"/>
                    <a:pt x="678809" y="492609"/>
                    <a:pt x="621335" y="564523"/>
                  </a:cubicBezTo>
                  <a:cubicBezTo>
                    <a:pt x="567986" y="631274"/>
                    <a:pt x="496291" y="689329"/>
                    <a:pt x="407947" y="695682"/>
                  </a:cubicBezTo>
                  <a:cubicBezTo>
                    <a:pt x="330184" y="701283"/>
                    <a:pt x="250574" y="671069"/>
                    <a:pt x="197215" y="613986"/>
                  </a:cubicBezTo>
                  <a:cubicBezTo>
                    <a:pt x="142513" y="555474"/>
                    <a:pt x="123654" y="471168"/>
                    <a:pt x="139856" y="393606"/>
                  </a:cubicBezTo>
                  <a:cubicBezTo>
                    <a:pt x="156372" y="314501"/>
                    <a:pt x="207950" y="247169"/>
                    <a:pt x="283140" y="215793"/>
                  </a:cubicBezTo>
                  <a:cubicBezTo>
                    <a:pt x="356435" y="185209"/>
                    <a:pt x="444789" y="188219"/>
                    <a:pt x="513893" y="228386"/>
                  </a:cubicBezTo>
                  <a:cubicBezTo>
                    <a:pt x="552727" y="250960"/>
                    <a:pt x="587074" y="285640"/>
                    <a:pt x="590407" y="332665"/>
                  </a:cubicBezTo>
                  <a:cubicBezTo>
                    <a:pt x="593789" y="380376"/>
                    <a:pt x="570719" y="426315"/>
                    <a:pt x="545049" y="464958"/>
                  </a:cubicBezTo>
                  <a:cubicBezTo>
                    <a:pt x="519627" y="503220"/>
                    <a:pt x="487985" y="539053"/>
                    <a:pt x="450266" y="565580"/>
                  </a:cubicBezTo>
                  <a:cubicBezTo>
                    <a:pt x="413995" y="591088"/>
                    <a:pt x="369456" y="608871"/>
                    <a:pt x="324669" y="598841"/>
                  </a:cubicBezTo>
                  <a:cubicBezTo>
                    <a:pt x="237420" y="579315"/>
                    <a:pt x="191110" y="473664"/>
                    <a:pt x="207826" y="391587"/>
                  </a:cubicBezTo>
                  <a:cubicBezTo>
                    <a:pt x="216018" y="351420"/>
                    <a:pt x="238916" y="316035"/>
                    <a:pt x="275540" y="296594"/>
                  </a:cubicBezTo>
                  <a:cubicBezTo>
                    <a:pt x="308610" y="279039"/>
                    <a:pt x="351397" y="274687"/>
                    <a:pt x="385553" y="291803"/>
                  </a:cubicBezTo>
                  <a:cubicBezTo>
                    <a:pt x="421586" y="309862"/>
                    <a:pt x="448466" y="354601"/>
                    <a:pt x="421720" y="391615"/>
                  </a:cubicBezTo>
                  <a:cubicBezTo>
                    <a:pt x="397783" y="424724"/>
                    <a:pt x="349101" y="434830"/>
                    <a:pt x="312363" y="419581"/>
                  </a:cubicBezTo>
                  <a:cubicBezTo>
                    <a:pt x="294599" y="412218"/>
                    <a:pt x="278816" y="398035"/>
                    <a:pt x="275149" y="378500"/>
                  </a:cubicBezTo>
                  <a:cubicBezTo>
                    <a:pt x="271815" y="360735"/>
                    <a:pt x="277483" y="341247"/>
                    <a:pt x="293761" y="331932"/>
                  </a:cubicBezTo>
                  <a:cubicBezTo>
                    <a:pt x="301628" y="327436"/>
                    <a:pt x="294656" y="315654"/>
                    <a:pt x="286684" y="319835"/>
                  </a:cubicBezTo>
                  <a:cubicBezTo>
                    <a:pt x="249612" y="339266"/>
                    <a:pt x="251632" y="391463"/>
                    <a:pt x="279502" y="417704"/>
                  </a:cubicBezTo>
                  <a:cubicBezTo>
                    <a:pt x="311487" y="447822"/>
                    <a:pt x="362560" y="449928"/>
                    <a:pt x="400508" y="430754"/>
                  </a:cubicBezTo>
                  <a:cubicBezTo>
                    <a:pt x="438998" y="411294"/>
                    <a:pt x="461420" y="369232"/>
                    <a:pt x="443665" y="327626"/>
                  </a:cubicBezTo>
                  <a:cubicBezTo>
                    <a:pt x="426444" y="287241"/>
                    <a:pt x="384086" y="264666"/>
                    <a:pt x="341529" y="263352"/>
                  </a:cubicBezTo>
                  <a:cubicBezTo>
                    <a:pt x="301428" y="262114"/>
                    <a:pt x="260309" y="278239"/>
                    <a:pt x="232067" y="306786"/>
                  </a:cubicBezTo>
                  <a:cubicBezTo>
                    <a:pt x="199740" y="339466"/>
                    <a:pt x="185519" y="386862"/>
                    <a:pt x="186795" y="432078"/>
                  </a:cubicBezTo>
                  <a:cubicBezTo>
                    <a:pt x="189367" y="523175"/>
                    <a:pt x="256651" y="623340"/>
                    <a:pt x="356121" y="620377"/>
                  </a:cubicBezTo>
                  <a:cubicBezTo>
                    <a:pt x="404984" y="618920"/>
                    <a:pt x="449495" y="593565"/>
                    <a:pt x="485880" y="562589"/>
                  </a:cubicBezTo>
                  <a:cubicBezTo>
                    <a:pt x="523885" y="530233"/>
                    <a:pt x="556556" y="489561"/>
                    <a:pt x="580606" y="445841"/>
                  </a:cubicBezTo>
                  <a:cubicBezTo>
                    <a:pt x="604381" y="402598"/>
                    <a:pt x="621126" y="350401"/>
                    <a:pt x="605819" y="301442"/>
                  </a:cubicBezTo>
                  <a:cubicBezTo>
                    <a:pt x="591331" y="255103"/>
                    <a:pt x="550783" y="221337"/>
                    <a:pt x="508445" y="200601"/>
                  </a:cubicBezTo>
                  <a:cubicBezTo>
                    <a:pt x="428568" y="161491"/>
                    <a:pt x="330765" y="164178"/>
                    <a:pt x="252232" y="205478"/>
                  </a:cubicBezTo>
                  <a:cubicBezTo>
                    <a:pt x="173203" y="247035"/>
                    <a:pt x="124349" y="327065"/>
                    <a:pt x="114091" y="414704"/>
                  </a:cubicBezTo>
                  <a:cubicBezTo>
                    <a:pt x="103832" y="502363"/>
                    <a:pt x="135131" y="592336"/>
                    <a:pt x="202902" y="649981"/>
                  </a:cubicBezTo>
                  <a:cubicBezTo>
                    <a:pt x="268558" y="705836"/>
                    <a:pt x="359626" y="730896"/>
                    <a:pt x="444389" y="713656"/>
                  </a:cubicBezTo>
                  <a:cubicBezTo>
                    <a:pt x="540744" y="694053"/>
                    <a:pt x="614582" y="619501"/>
                    <a:pt x="668932" y="541815"/>
                  </a:cubicBezTo>
                  <a:cubicBezTo>
                    <a:pt x="727606" y="457929"/>
                    <a:pt x="770011" y="357392"/>
                    <a:pt x="746675" y="253779"/>
                  </a:cubicBezTo>
                  <a:cubicBezTo>
                    <a:pt x="727082" y="166816"/>
                    <a:pt x="667312" y="90187"/>
                    <a:pt x="590950" y="45258"/>
                  </a:cubicBezTo>
                  <a:cubicBezTo>
                    <a:pt x="508083" y="-3501"/>
                    <a:pt x="407061" y="-10911"/>
                    <a:pt x="315202" y="13921"/>
                  </a:cubicBezTo>
                  <a:cubicBezTo>
                    <a:pt x="119587" y="66794"/>
                    <a:pt x="-26974" y="261675"/>
                    <a:pt x="4639" y="466549"/>
                  </a:cubicBezTo>
                  <a:cubicBezTo>
                    <a:pt x="13288" y="522565"/>
                    <a:pt x="33195" y="576334"/>
                    <a:pt x="56369" y="627835"/>
                  </a:cubicBezTo>
                  <a:cubicBezTo>
                    <a:pt x="76715" y="673060"/>
                    <a:pt x="101289" y="716694"/>
                    <a:pt x="133522" y="754594"/>
                  </a:cubicBezTo>
                  <a:cubicBezTo>
                    <a:pt x="166345" y="793209"/>
                    <a:pt x="207331" y="823127"/>
                    <a:pt x="254927" y="840843"/>
                  </a:cubicBezTo>
                  <a:cubicBezTo>
                    <a:pt x="304181" y="859169"/>
                    <a:pt x="358493" y="864894"/>
                    <a:pt x="410766" y="862074"/>
                  </a:cubicBezTo>
                  <a:cubicBezTo>
                    <a:pt x="510664" y="856683"/>
                    <a:pt x="607762" y="818774"/>
                    <a:pt x="684924" y="755156"/>
                  </a:cubicBezTo>
                  <a:cubicBezTo>
                    <a:pt x="761734" y="691843"/>
                    <a:pt x="816674" y="601032"/>
                    <a:pt x="838134" y="503887"/>
                  </a:cubicBezTo>
                  <a:cubicBezTo>
                    <a:pt x="843334" y="480341"/>
                    <a:pt x="846563" y="456424"/>
                    <a:pt x="847811" y="432344"/>
                  </a:cubicBezTo>
                  <a:cubicBezTo>
                    <a:pt x="849106" y="407246"/>
                    <a:pt x="844925" y="383643"/>
                    <a:pt x="842629" y="35883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25"/>
          <p:cNvGrpSpPr/>
          <p:nvPr/>
        </p:nvGrpSpPr>
        <p:grpSpPr>
          <a:xfrm>
            <a:off x="226556" y="310153"/>
            <a:ext cx="338666" cy="461513"/>
            <a:chOff x="8424006" y="605015"/>
            <a:chExt cx="338666" cy="461513"/>
          </a:xfrm>
        </p:grpSpPr>
        <p:sp>
          <p:nvSpPr>
            <p:cNvPr id="717" name="Google Shape;717;p25"/>
            <p:cNvSpPr/>
            <p:nvPr/>
          </p:nvSpPr>
          <p:spPr>
            <a:xfrm>
              <a:off x="8424006" y="855667"/>
              <a:ext cx="122372" cy="210862"/>
            </a:xfrm>
            <a:custGeom>
              <a:avLst/>
              <a:gdLst/>
              <a:ahLst/>
              <a:cxnLst/>
              <a:rect l="l" t="t" r="r" b="b"/>
              <a:pathLst>
                <a:path w="117665" h="202752" extrusionOk="0">
                  <a:moveTo>
                    <a:pt x="74444" y="11345"/>
                  </a:moveTo>
                  <a:cubicBezTo>
                    <a:pt x="50492" y="63517"/>
                    <a:pt x="26515" y="115689"/>
                    <a:pt x="2538" y="167861"/>
                  </a:cubicBezTo>
                  <a:cubicBezTo>
                    <a:pt x="-2716" y="179282"/>
                    <a:pt x="-718" y="192947"/>
                    <a:pt x="10900" y="199731"/>
                  </a:cubicBezTo>
                  <a:cubicBezTo>
                    <a:pt x="20940" y="205602"/>
                    <a:pt x="37492" y="202864"/>
                    <a:pt x="42771" y="191369"/>
                  </a:cubicBezTo>
                  <a:cubicBezTo>
                    <a:pt x="66773" y="139197"/>
                    <a:pt x="90724" y="87025"/>
                    <a:pt x="114701" y="34854"/>
                  </a:cubicBezTo>
                  <a:cubicBezTo>
                    <a:pt x="119956" y="23433"/>
                    <a:pt x="117957" y="9767"/>
                    <a:pt x="106339" y="2983"/>
                  </a:cubicBezTo>
                  <a:cubicBezTo>
                    <a:pt x="96299" y="-2912"/>
                    <a:pt x="79723" y="-150"/>
                    <a:pt x="74444" y="11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8659059" y="782235"/>
              <a:ext cx="103613" cy="157965"/>
            </a:xfrm>
            <a:custGeom>
              <a:avLst/>
              <a:gdLst/>
              <a:ahLst/>
              <a:cxnLst/>
              <a:rect l="l" t="t" r="r" b="b"/>
              <a:pathLst>
                <a:path w="99628" h="151889" extrusionOk="0">
                  <a:moveTo>
                    <a:pt x="56160" y="11273"/>
                  </a:moveTo>
                  <a:cubicBezTo>
                    <a:pt x="36402" y="45512"/>
                    <a:pt x="18616" y="80860"/>
                    <a:pt x="2903" y="117121"/>
                  </a:cubicBezTo>
                  <a:cubicBezTo>
                    <a:pt x="338" y="123116"/>
                    <a:pt x="-1241" y="128518"/>
                    <a:pt x="560" y="135079"/>
                  </a:cubicBezTo>
                  <a:cubicBezTo>
                    <a:pt x="2065" y="140506"/>
                    <a:pt x="6233" y="146352"/>
                    <a:pt x="11265" y="149016"/>
                  </a:cubicBezTo>
                  <a:cubicBezTo>
                    <a:pt x="21305" y="154320"/>
                    <a:pt x="37980" y="152593"/>
                    <a:pt x="43160" y="140654"/>
                  </a:cubicBezTo>
                  <a:cubicBezTo>
                    <a:pt x="58873" y="104368"/>
                    <a:pt x="76634" y="69044"/>
                    <a:pt x="96392" y="34806"/>
                  </a:cubicBezTo>
                  <a:cubicBezTo>
                    <a:pt x="102485" y="24248"/>
                    <a:pt x="99205" y="8831"/>
                    <a:pt x="88030" y="2911"/>
                  </a:cubicBezTo>
                  <a:cubicBezTo>
                    <a:pt x="76930" y="-2935"/>
                    <a:pt x="62673" y="0"/>
                    <a:pt x="56160" y="11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8522642" y="605015"/>
              <a:ext cx="86035" cy="116841"/>
            </a:xfrm>
            <a:custGeom>
              <a:avLst/>
              <a:gdLst/>
              <a:ahLst/>
              <a:cxnLst/>
              <a:rect l="l" t="t" r="r" b="b"/>
              <a:pathLst>
                <a:path w="82726" h="112347" extrusionOk="0">
                  <a:moveTo>
                    <a:pt x="39134" y="11232"/>
                  </a:moveTo>
                  <a:cubicBezTo>
                    <a:pt x="28133" y="33877"/>
                    <a:pt x="16046" y="55979"/>
                    <a:pt x="2898" y="77465"/>
                  </a:cubicBezTo>
                  <a:cubicBezTo>
                    <a:pt x="-3491" y="87874"/>
                    <a:pt x="283" y="103563"/>
                    <a:pt x="11261" y="109360"/>
                  </a:cubicBezTo>
                  <a:cubicBezTo>
                    <a:pt x="22608" y="115354"/>
                    <a:pt x="36323" y="112098"/>
                    <a:pt x="43131" y="100997"/>
                  </a:cubicBezTo>
                  <a:cubicBezTo>
                    <a:pt x="56303" y="79512"/>
                    <a:pt x="68390" y="57410"/>
                    <a:pt x="79392" y="34741"/>
                  </a:cubicBezTo>
                  <a:cubicBezTo>
                    <a:pt x="82155" y="29042"/>
                    <a:pt x="83462" y="23073"/>
                    <a:pt x="81736" y="16783"/>
                  </a:cubicBezTo>
                  <a:cubicBezTo>
                    <a:pt x="80231" y="11380"/>
                    <a:pt x="76062" y="5534"/>
                    <a:pt x="71005" y="2870"/>
                  </a:cubicBezTo>
                  <a:cubicBezTo>
                    <a:pt x="60596" y="-2655"/>
                    <a:pt x="44833" y="-485"/>
                    <a:pt x="39134" y="112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27"/>
          <p:cNvGrpSpPr/>
          <p:nvPr/>
        </p:nvGrpSpPr>
        <p:grpSpPr>
          <a:xfrm>
            <a:off x="-1212004" y="-1442005"/>
            <a:ext cx="11604119" cy="8970823"/>
            <a:chOff x="-1191729" y="-1381205"/>
            <a:chExt cx="11604119" cy="8970823"/>
          </a:xfrm>
        </p:grpSpPr>
        <p:sp>
          <p:nvSpPr>
            <p:cNvPr id="734" name="Google Shape;734;p27"/>
            <p:cNvSpPr/>
            <p:nvPr/>
          </p:nvSpPr>
          <p:spPr>
            <a:xfrm>
              <a:off x="7421862" y="-1381205"/>
              <a:ext cx="2990528" cy="2990528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-1191729" y="4392846"/>
              <a:ext cx="3196771" cy="3196771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p27"/>
          <p:cNvGrpSpPr/>
          <p:nvPr/>
        </p:nvGrpSpPr>
        <p:grpSpPr>
          <a:xfrm>
            <a:off x="-182893" y="-1040704"/>
            <a:ext cx="8753774" cy="6188140"/>
            <a:chOff x="-182893" y="-1040704"/>
            <a:chExt cx="8753774" cy="6188140"/>
          </a:xfrm>
        </p:grpSpPr>
        <p:sp>
          <p:nvSpPr>
            <p:cNvPr id="737" name="Google Shape;737;p27"/>
            <p:cNvSpPr/>
            <p:nvPr/>
          </p:nvSpPr>
          <p:spPr>
            <a:xfrm rot="10800000" flipH="1">
              <a:off x="-182893" y="4057569"/>
              <a:ext cx="1792220" cy="1089867"/>
            </a:xfrm>
            <a:custGeom>
              <a:avLst/>
              <a:gdLst/>
              <a:ahLst/>
              <a:cxnLst/>
              <a:rect l="l" t="t" r="r" b="b"/>
              <a:pathLst>
                <a:path w="226219" h="137566" extrusionOk="0">
                  <a:moveTo>
                    <a:pt x="224510" y="6141"/>
                  </a:moveTo>
                  <a:cubicBezTo>
                    <a:pt x="206117" y="-4013"/>
                    <a:pt x="183476" y="-546"/>
                    <a:pt x="166293" y="10770"/>
                  </a:cubicBezTo>
                  <a:cubicBezTo>
                    <a:pt x="157730" y="16409"/>
                    <a:pt x="150329" y="24048"/>
                    <a:pt x="145567" y="33182"/>
                  </a:cubicBezTo>
                  <a:cubicBezTo>
                    <a:pt x="140680" y="42564"/>
                    <a:pt x="138975" y="54051"/>
                    <a:pt x="132184" y="62348"/>
                  </a:cubicBezTo>
                  <a:cubicBezTo>
                    <a:pt x="116496" y="81493"/>
                    <a:pt x="92332" y="47889"/>
                    <a:pt x="79225" y="40050"/>
                  </a:cubicBezTo>
                  <a:cubicBezTo>
                    <a:pt x="59956" y="28524"/>
                    <a:pt x="36839" y="35049"/>
                    <a:pt x="21551" y="50184"/>
                  </a:cubicBezTo>
                  <a:cubicBezTo>
                    <a:pt x="15" y="71492"/>
                    <a:pt x="-556" y="104191"/>
                    <a:pt x="291" y="132471"/>
                  </a:cubicBezTo>
                  <a:cubicBezTo>
                    <a:pt x="491" y="139414"/>
                    <a:pt x="10988" y="139443"/>
                    <a:pt x="11102" y="132471"/>
                  </a:cubicBezTo>
                  <a:cubicBezTo>
                    <a:pt x="11579" y="102534"/>
                    <a:pt x="11950" y="63091"/>
                    <a:pt x="44135" y="48965"/>
                  </a:cubicBezTo>
                  <a:cubicBezTo>
                    <a:pt x="73196" y="36202"/>
                    <a:pt x="86797" y="68186"/>
                    <a:pt x="109991" y="77616"/>
                  </a:cubicBezTo>
                  <a:cubicBezTo>
                    <a:pt x="119487" y="81483"/>
                    <a:pt x="130079" y="80140"/>
                    <a:pt x="137832" y="73149"/>
                  </a:cubicBezTo>
                  <a:cubicBezTo>
                    <a:pt x="147148" y="64757"/>
                    <a:pt x="149320" y="51918"/>
                    <a:pt x="154349" y="41021"/>
                  </a:cubicBezTo>
                  <a:cubicBezTo>
                    <a:pt x="166141" y="15466"/>
                    <a:pt x="195783" y="6684"/>
                    <a:pt x="221738" y="12722"/>
                  </a:cubicBezTo>
                  <a:cubicBezTo>
                    <a:pt x="225596" y="13627"/>
                    <a:pt x="228206" y="8179"/>
                    <a:pt x="224510" y="614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 rot="3310795">
              <a:off x="6489136" y="-624620"/>
              <a:ext cx="1831939" cy="1565882"/>
            </a:xfrm>
            <a:custGeom>
              <a:avLst/>
              <a:gdLst/>
              <a:ahLst/>
              <a:cxnLst/>
              <a:rect l="l" t="t" r="r" b="b"/>
              <a:pathLst>
                <a:path w="789464" h="674808" extrusionOk="0">
                  <a:moveTo>
                    <a:pt x="751836" y="240323"/>
                  </a:moveTo>
                  <a:cubicBezTo>
                    <a:pt x="715946" y="305960"/>
                    <a:pt x="629325" y="323686"/>
                    <a:pt x="561145" y="325991"/>
                  </a:cubicBezTo>
                  <a:cubicBezTo>
                    <a:pt x="518006" y="327448"/>
                    <a:pt x="474858" y="323772"/>
                    <a:pt x="431996" y="319295"/>
                  </a:cubicBezTo>
                  <a:cubicBezTo>
                    <a:pt x="415794" y="317600"/>
                    <a:pt x="399601" y="315828"/>
                    <a:pt x="383409" y="314085"/>
                  </a:cubicBezTo>
                  <a:cubicBezTo>
                    <a:pt x="386819" y="297997"/>
                    <a:pt x="390371" y="281938"/>
                    <a:pt x="394401" y="266003"/>
                  </a:cubicBezTo>
                  <a:cubicBezTo>
                    <a:pt x="412546" y="194117"/>
                    <a:pt x="439787" y="120489"/>
                    <a:pt x="496261" y="69711"/>
                  </a:cubicBezTo>
                  <a:cubicBezTo>
                    <a:pt x="520531" y="47880"/>
                    <a:pt x="550820" y="30745"/>
                    <a:pt x="583643" y="26858"/>
                  </a:cubicBezTo>
                  <a:cubicBezTo>
                    <a:pt x="619438" y="22639"/>
                    <a:pt x="654214" y="34659"/>
                    <a:pt x="683475" y="54805"/>
                  </a:cubicBezTo>
                  <a:cubicBezTo>
                    <a:pt x="739082" y="93076"/>
                    <a:pt x="788221" y="173782"/>
                    <a:pt x="751836" y="240323"/>
                  </a:cubicBezTo>
                  <a:moveTo>
                    <a:pt x="776667" y="130224"/>
                  </a:moveTo>
                  <a:cubicBezTo>
                    <a:pt x="749245" y="64873"/>
                    <a:pt x="685599" y="9180"/>
                    <a:pt x="613895" y="1084"/>
                  </a:cubicBezTo>
                  <a:cubicBezTo>
                    <a:pt x="543705" y="-6832"/>
                    <a:pt x="481888" y="37679"/>
                    <a:pt x="441625" y="91200"/>
                  </a:cubicBezTo>
                  <a:cubicBezTo>
                    <a:pt x="395248" y="152855"/>
                    <a:pt x="374474" y="230465"/>
                    <a:pt x="358691" y="304769"/>
                  </a:cubicBezTo>
                  <a:cubicBezTo>
                    <a:pt x="358234" y="306931"/>
                    <a:pt x="357815" y="309122"/>
                    <a:pt x="357367" y="311294"/>
                  </a:cubicBezTo>
                  <a:cubicBezTo>
                    <a:pt x="337336" y="309132"/>
                    <a:pt x="317305" y="306998"/>
                    <a:pt x="297284" y="304865"/>
                  </a:cubicBezTo>
                  <a:cubicBezTo>
                    <a:pt x="275367" y="302531"/>
                    <a:pt x="253773" y="300274"/>
                    <a:pt x="231723" y="299854"/>
                  </a:cubicBezTo>
                  <a:cubicBezTo>
                    <a:pt x="218788" y="299607"/>
                    <a:pt x="215445" y="320219"/>
                    <a:pt x="228608" y="322867"/>
                  </a:cubicBezTo>
                  <a:cubicBezTo>
                    <a:pt x="269137" y="331001"/>
                    <a:pt x="310685" y="334363"/>
                    <a:pt x="351833" y="338707"/>
                  </a:cubicBezTo>
                  <a:cubicBezTo>
                    <a:pt x="339079" y="404048"/>
                    <a:pt x="327802" y="470638"/>
                    <a:pt x="302246" y="532112"/>
                  </a:cubicBezTo>
                  <a:cubicBezTo>
                    <a:pt x="277224" y="592272"/>
                    <a:pt x="229589" y="654137"/>
                    <a:pt x="157638" y="650222"/>
                  </a:cubicBezTo>
                  <a:cubicBezTo>
                    <a:pt x="82247" y="646117"/>
                    <a:pt x="30660" y="579051"/>
                    <a:pt x="24631" y="507604"/>
                  </a:cubicBezTo>
                  <a:cubicBezTo>
                    <a:pt x="21421" y="469523"/>
                    <a:pt x="28450" y="429337"/>
                    <a:pt x="47510" y="395933"/>
                  </a:cubicBezTo>
                  <a:cubicBezTo>
                    <a:pt x="65902" y="363691"/>
                    <a:pt x="96554" y="340526"/>
                    <a:pt x="131539" y="328706"/>
                  </a:cubicBezTo>
                  <a:cubicBezTo>
                    <a:pt x="139026" y="326172"/>
                    <a:pt x="146760" y="323991"/>
                    <a:pt x="154571" y="322733"/>
                  </a:cubicBezTo>
                  <a:cubicBezTo>
                    <a:pt x="163362" y="321324"/>
                    <a:pt x="171430" y="318085"/>
                    <a:pt x="180231" y="316380"/>
                  </a:cubicBezTo>
                  <a:cubicBezTo>
                    <a:pt x="181964" y="316047"/>
                    <a:pt x="181688" y="313618"/>
                    <a:pt x="180231" y="313132"/>
                  </a:cubicBezTo>
                  <a:cubicBezTo>
                    <a:pt x="173097" y="310780"/>
                    <a:pt x="165048" y="307694"/>
                    <a:pt x="157619" y="307341"/>
                  </a:cubicBezTo>
                  <a:cubicBezTo>
                    <a:pt x="149151" y="306951"/>
                    <a:pt x="140016" y="308503"/>
                    <a:pt x="131691" y="309989"/>
                  </a:cubicBezTo>
                  <a:cubicBezTo>
                    <a:pt x="114480" y="313085"/>
                    <a:pt x="98164" y="319457"/>
                    <a:pt x="83143" y="328353"/>
                  </a:cubicBezTo>
                  <a:cubicBezTo>
                    <a:pt x="51672" y="346994"/>
                    <a:pt x="29155" y="376035"/>
                    <a:pt x="15563" y="409706"/>
                  </a:cubicBezTo>
                  <a:cubicBezTo>
                    <a:pt x="-11726" y="477334"/>
                    <a:pt x="-2516" y="561068"/>
                    <a:pt x="44538" y="617704"/>
                  </a:cubicBezTo>
                  <a:cubicBezTo>
                    <a:pt x="88210" y="670263"/>
                    <a:pt x="164877" y="691199"/>
                    <a:pt x="227246" y="661157"/>
                  </a:cubicBezTo>
                  <a:cubicBezTo>
                    <a:pt x="288778" y="631524"/>
                    <a:pt x="321468" y="562935"/>
                    <a:pt x="340870" y="501051"/>
                  </a:cubicBezTo>
                  <a:cubicBezTo>
                    <a:pt x="357234" y="448873"/>
                    <a:pt x="367007" y="395114"/>
                    <a:pt x="377741" y="341564"/>
                  </a:cubicBezTo>
                  <a:cubicBezTo>
                    <a:pt x="416241" y="345927"/>
                    <a:pt x="454770" y="350461"/>
                    <a:pt x="493422" y="352947"/>
                  </a:cubicBezTo>
                  <a:cubicBezTo>
                    <a:pt x="570070" y="357871"/>
                    <a:pt x="655900" y="353556"/>
                    <a:pt x="721575" y="309037"/>
                  </a:cubicBezTo>
                  <a:cubicBezTo>
                    <a:pt x="748826" y="290568"/>
                    <a:pt x="771410" y="265583"/>
                    <a:pt x="782678" y="234303"/>
                  </a:cubicBezTo>
                  <a:cubicBezTo>
                    <a:pt x="794898" y="200385"/>
                    <a:pt x="790393" y="162913"/>
                    <a:pt x="776667" y="13022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9" name="Google Shape;739;p27"/>
          <p:cNvGrpSpPr/>
          <p:nvPr/>
        </p:nvGrpSpPr>
        <p:grpSpPr>
          <a:xfrm>
            <a:off x="-163667" y="-326536"/>
            <a:ext cx="8868667" cy="5360243"/>
            <a:chOff x="-163667" y="-326536"/>
            <a:chExt cx="8868667" cy="5360243"/>
          </a:xfrm>
        </p:grpSpPr>
        <p:sp>
          <p:nvSpPr>
            <p:cNvPr id="740" name="Google Shape;740;p27"/>
            <p:cNvSpPr/>
            <p:nvPr/>
          </p:nvSpPr>
          <p:spPr>
            <a:xfrm rot="4727387">
              <a:off x="2730653" y="4541073"/>
              <a:ext cx="426443" cy="474678"/>
            </a:xfrm>
            <a:custGeom>
              <a:avLst/>
              <a:gdLst/>
              <a:ahLst/>
              <a:cxnLst/>
              <a:rect l="l" t="t" r="r" b="b"/>
              <a:pathLst>
                <a:path w="137601" h="153165" extrusionOk="0">
                  <a:moveTo>
                    <a:pt x="41837" y="148399"/>
                  </a:moveTo>
                  <a:cubicBezTo>
                    <a:pt x="47724" y="131149"/>
                    <a:pt x="53962" y="114195"/>
                    <a:pt x="61544" y="97755"/>
                  </a:cubicBezTo>
                  <a:cubicBezTo>
                    <a:pt x="64402" y="101745"/>
                    <a:pt x="67231" y="105775"/>
                    <a:pt x="69907" y="109908"/>
                  </a:cubicBezTo>
                  <a:cubicBezTo>
                    <a:pt x="76089" y="119472"/>
                    <a:pt x="81109" y="129635"/>
                    <a:pt x="88405" y="138398"/>
                  </a:cubicBezTo>
                  <a:cubicBezTo>
                    <a:pt x="92177" y="142922"/>
                    <a:pt x="100454" y="138750"/>
                    <a:pt x="98787" y="132987"/>
                  </a:cubicBezTo>
                  <a:cubicBezTo>
                    <a:pt x="95387" y="121186"/>
                    <a:pt x="88538" y="111051"/>
                    <a:pt x="81728" y="100888"/>
                  </a:cubicBezTo>
                  <a:cubicBezTo>
                    <a:pt x="78661" y="96307"/>
                    <a:pt x="75451" y="91811"/>
                    <a:pt x="72174" y="87372"/>
                  </a:cubicBezTo>
                  <a:cubicBezTo>
                    <a:pt x="91510" y="90782"/>
                    <a:pt x="111046" y="92735"/>
                    <a:pt x="130724" y="93097"/>
                  </a:cubicBezTo>
                  <a:cubicBezTo>
                    <a:pt x="139916" y="93268"/>
                    <a:pt x="140011" y="80810"/>
                    <a:pt x="131467" y="79238"/>
                  </a:cubicBezTo>
                  <a:cubicBezTo>
                    <a:pt x="110369" y="75371"/>
                    <a:pt x="89214" y="71713"/>
                    <a:pt x="68155" y="67598"/>
                  </a:cubicBezTo>
                  <a:cubicBezTo>
                    <a:pt x="67345" y="67446"/>
                    <a:pt x="66535" y="67398"/>
                    <a:pt x="65735" y="67436"/>
                  </a:cubicBezTo>
                  <a:cubicBezTo>
                    <a:pt x="65678" y="67294"/>
                    <a:pt x="65612" y="67151"/>
                    <a:pt x="65554" y="66998"/>
                  </a:cubicBezTo>
                  <a:cubicBezTo>
                    <a:pt x="71041" y="64227"/>
                    <a:pt x="75594" y="59835"/>
                    <a:pt x="80709" y="55540"/>
                  </a:cubicBezTo>
                  <a:cubicBezTo>
                    <a:pt x="89434" y="48186"/>
                    <a:pt x="97682" y="40338"/>
                    <a:pt x="106036" y="32556"/>
                  </a:cubicBezTo>
                  <a:cubicBezTo>
                    <a:pt x="111932" y="27060"/>
                    <a:pt x="104759" y="15773"/>
                    <a:pt x="97577" y="20573"/>
                  </a:cubicBezTo>
                  <a:cubicBezTo>
                    <a:pt x="90405" y="25374"/>
                    <a:pt x="83328" y="30298"/>
                    <a:pt x="76280" y="35290"/>
                  </a:cubicBezTo>
                  <a:cubicBezTo>
                    <a:pt x="70898" y="39109"/>
                    <a:pt x="64211" y="45386"/>
                    <a:pt x="57553" y="48053"/>
                  </a:cubicBezTo>
                  <a:cubicBezTo>
                    <a:pt x="51362" y="33308"/>
                    <a:pt x="45199" y="18554"/>
                    <a:pt x="38903" y="3848"/>
                  </a:cubicBezTo>
                  <a:cubicBezTo>
                    <a:pt x="35836" y="-3325"/>
                    <a:pt x="24321" y="1066"/>
                    <a:pt x="26111" y="8515"/>
                  </a:cubicBezTo>
                  <a:cubicBezTo>
                    <a:pt x="28902" y="20135"/>
                    <a:pt x="31703" y="31756"/>
                    <a:pt x="34493" y="43376"/>
                  </a:cubicBezTo>
                  <a:cubicBezTo>
                    <a:pt x="36503" y="51720"/>
                    <a:pt x="39218" y="60569"/>
                    <a:pt x="48724" y="62674"/>
                  </a:cubicBezTo>
                  <a:cubicBezTo>
                    <a:pt x="48895" y="62712"/>
                    <a:pt x="49057" y="62703"/>
                    <a:pt x="49219" y="62731"/>
                  </a:cubicBezTo>
                  <a:cubicBezTo>
                    <a:pt x="49229" y="62750"/>
                    <a:pt x="49238" y="62769"/>
                    <a:pt x="49238" y="62788"/>
                  </a:cubicBezTo>
                  <a:cubicBezTo>
                    <a:pt x="35227" y="64084"/>
                    <a:pt x="21158" y="63798"/>
                    <a:pt x="7157" y="61988"/>
                  </a:cubicBezTo>
                  <a:cubicBezTo>
                    <a:pt x="-359" y="61007"/>
                    <a:pt x="-2807" y="73532"/>
                    <a:pt x="4709" y="75161"/>
                  </a:cubicBezTo>
                  <a:cubicBezTo>
                    <a:pt x="18958" y="78257"/>
                    <a:pt x="33312" y="80409"/>
                    <a:pt x="47790" y="81686"/>
                  </a:cubicBezTo>
                  <a:cubicBezTo>
                    <a:pt x="44304" y="92973"/>
                    <a:pt x="40770" y="104241"/>
                    <a:pt x="37160" y="115490"/>
                  </a:cubicBezTo>
                  <a:cubicBezTo>
                    <a:pt x="33427" y="124748"/>
                    <a:pt x="30283" y="134226"/>
                    <a:pt x="27959" y="143894"/>
                  </a:cubicBezTo>
                  <a:cubicBezTo>
                    <a:pt x="25778" y="152923"/>
                    <a:pt x="39227" y="157524"/>
                    <a:pt x="41837" y="1483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27"/>
            <p:cNvSpPr/>
            <p:nvPr/>
          </p:nvSpPr>
          <p:spPr>
            <a:xfrm rot="4727387">
              <a:off x="8217515" y="2806073"/>
              <a:ext cx="426443" cy="474678"/>
            </a:xfrm>
            <a:custGeom>
              <a:avLst/>
              <a:gdLst/>
              <a:ahLst/>
              <a:cxnLst/>
              <a:rect l="l" t="t" r="r" b="b"/>
              <a:pathLst>
                <a:path w="137601" h="153165" extrusionOk="0">
                  <a:moveTo>
                    <a:pt x="41837" y="148399"/>
                  </a:moveTo>
                  <a:cubicBezTo>
                    <a:pt x="47724" y="131149"/>
                    <a:pt x="53962" y="114195"/>
                    <a:pt x="61544" y="97755"/>
                  </a:cubicBezTo>
                  <a:cubicBezTo>
                    <a:pt x="64402" y="101745"/>
                    <a:pt x="67231" y="105775"/>
                    <a:pt x="69907" y="109908"/>
                  </a:cubicBezTo>
                  <a:cubicBezTo>
                    <a:pt x="76089" y="119472"/>
                    <a:pt x="81109" y="129635"/>
                    <a:pt x="88405" y="138398"/>
                  </a:cubicBezTo>
                  <a:cubicBezTo>
                    <a:pt x="92177" y="142922"/>
                    <a:pt x="100454" y="138750"/>
                    <a:pt x="98787" y="132987"/>
                  </a:cubicBezTo>
                  <a:cubicBezTo>
                    <a:pt x="95387" y="121186"/>
                    <a:pt x="88538" y="111051"/>
                    <a:pt x="81728" y="100888"/>
                  </a:cubicBezTo>
                  <a:cubicBezTo>
                    <a:pt x="78661" y="96307"/>
                    <a:pt x="75451" y="91811"/>
                    <a:pt x="72174" y="87372"/>
                  </a:cubicBezTo>
                  <a:cubicBezTo>
                    <a:pt x="91510" y="90782"/>
                    <a:pt x="111046" y="92735"/>
                    <a:pt x="130724" y="93097"/>
                  </a:cubicBezTo>
                  <a:cubicBezTo>
                    <a:pt x="139916" y="93268"/>
                    <a:pt x="140011" y="80810"/>
                    <a:pt x="131467" y="79238"/>
                  </a:cubicBezTo>
                  <a:cubicBezTo>
                    <a:pt x="110369" y="75371"/>
                    <a:pt x="89214" y="71713"/>
                    <a:pt x="68155" y="67598"/>
                  </a:cubicBezTo>
                  <a:cubicBezTo>
                    <a:pt x="67345" y="67446"/>
                    <a:pt x="66535" y="67398"/>
                    <a:pt x="65735" y="67436"/>
                  </a:cubicBezTo>
                  <a:cubicBezTo>
                    <a:pt x="65678" y="67294"/>
                    <a:pt x="65612" y="67151"/>
                    <a:pt x="65554" y="66998"/>
                  </a:cubicBezTo>
                  <a:cubicBezTo>
                    <a:pt x="71041" y="64227"/>
                    <a:pt x="75594" y="59835"/>
                    <a:pt x="80709" y="55540"/>
                  </a:cubicBezTo>
                  <a:cubicBezTo>
                    <a:pt x="89434" y="48186"/>
                    <a:pt x="97682" y="40338"/>
                    <a:pt x="106036" y="32556"/>
                  </a:cubicBezTo>
                  <a:cubicBezTo>
                    <a:pt x="111932" y="27060"/>
                    <a:pt x="104759" y="15773"/>
                    <a:pt x="97577" y="20573"/>
                  </a:cubicBezTo>
                  <a:cubicBezTo>
                    <a:pt x="90405" y="25374"/>
                    <a:pt x="83328" y="30298"/>
                    <a:pt x="76280" y="35290"/>
                  </a:cubicBezTo>
                  <a:cubicBezTo>
                    <a:pt x="70898" y="39109"/>
                    <a:pt x="64211" y="45386"/>
                    <a:pt x="57553" y="48053"/>
                  </a:cubicBezTo>
                  <a:cubicBezTo>
                    <a:pt x="51362" y="33308"/>
                    <a:pt x="45199" y="18554"/>
                    <a:pt x="38903" y="3848"/>
                  </a:cubicBezTo>
                  <a:cubicBezTo>
                    <a:pt x="35836" y="-3325"/>
                    <a:pt x="24321" y="1066"/>
                    <a:pt x="26111" y="8515"/>
                  </a:cubicBezTo>
                  <a:cubicBezTo>
                    <a:pt x="28902" y="20135"/>
                    <a:pt x="31703" y="31756"/>
                    <a:pt x="34493" y="43376"/>
                  </a:cubicBezTo>
                  <a:cubicBezTo>
                    <a:pt x="36503" y="51720"/>
                    <a:pt x="39218" y="60569"/>
                    <a:pt x="48724" y="62674"/>
                  </a:cubicBezTo>
                  <a:cubicBezTo>
                    <a:pt x="48895" y="62712"/>
                    <a:pt x="49057" y="62703"/>
                    <a:pt x="49219" y="62731"/>
                  </a:cubicBezTo>
                  <a:cubicBezTo>
                    <a:pt x="49229" y="62750"/>
                    <a:pt x="49238" y="62769"/>
                    <a:pt x="49238" y="62788"/>
                  </a:cubicBezTo>
                  <a:cubicBezTo>
                    <a:pt x="35227" y="64084"/>
                    <a:pt x="21158" y="63798"/>
                    <a:pt x="7157" y="61988"/>
                  </a:cubicBezTo>
                  <a:cubicBezTo>
                    <a:pt x="-359" y="61007"/>
                    <a:pt x="-2807" y="73532"/>
                    <a:pt x="4709" y="75161"/>
                  </a:cubicBezTo>
                  <a:cubicBezTo>
                    <a:pt x="18958" y="78257"/>
                    <a:pt x="33312" y="80409"/>
                    <a:pt x="47790" y="81686"/>
                  </a:cubicBezTo>
                  <a:cubicBezTo>
                    <a:pt x="44304" y="92973"/>
                    <a:pt x="40770" y="104241"/>
                    <a:pt x="37160" y="115490"/>
                  </a:cubicBezTo>
                  <a:cubicBezTo>
                    <a:pt x="33427" y="124748"/>
                    <a:pt x="30283" y="134226"/>
                    <a:pt x="27959" y="143894"/>
                  </a:cubicBezTo>
                  <a:cubicBezTo>
                    <a:pt x="25778" y="152923"/>
                    <a:pt x="39227" y="157524"/>
                    <a:pt x="41837" y="1483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2" name="Google Shape;742;p27"/>
            <p:cNvGrpSpPr/>
            <p:nvPr/>
          </p:nvGrpSpPr>
          <p:grpSpPr>
            <a:xfrm rot="-3729001">
              <a:off x="248459" y="-390840"/>
              <a:ext cx="653791" cy="1326231"/>
              <a:chOff x="3773848" y="563928"/>
              <a:chExt cx="443607" cy="899869"/>
            </a:xfrm>
          </p:grpSpPr>
          <p:sp>
            <p:nvSpPr>
              <p:cNvPr id="743" name="Google Shape;743;p27"/>
              <p:cNvSpPr/>
              <p:nvPr/>
            </p:nvSpPr>
            <p:spPr>
              <a:xfrm>
                <a:off x="3943069" y="1267860"/>
                <a:ext cx="128520" cy="195937"/>
              </a:xfrm>
              <a:custGeom>
                <a:avLst/>
                <a:gdLst/>
                <a:ahLst/>
                <a:cxnLst/>
                <a:rect l="l" t="t" r="r" b="b"/>
                <a:pathLst>
                  <a:path w="99628" h="151889" extrusionOk="0">
                    <a:moveTo>
                      <a:pt x="56160" y="11273"/>
                    </a:moveTo>
                    <a:cubicBezTo>
                      <a:pt x="36402" y="45512"/>
                      <a:pt x="18616" y="80860"/>
                      <a:pt x="2903" y="117121"/>
                    </a:cubicBezTo>
                    <a:cubicBezTo>
                      <a:pt x="338" y="123116"/>
                      <a:pt x="-1241" y="128518"/>
                      <a:pt x="560" y="135079"/>
                    </a:cubicBezTo>
                    <a:cubicBezTo>
                      <a:pt x="2065" y="140506"/>
                      <a:pt x="6233" y="146352"/>
                      <a:pt x="11265" y="149016"/>
                    </a:cubicBezTo>
                    <a:cubicBezTo>
                      <a:pt x="21305" y="154320"/>
                      <a:pt x="37980" y="152593"/>
                      <a:pt x="43160" y="140654"/>
                    </a:cubicBezTo>
                    <a:cubicBezTo>
                      <a:pt x="58873" y="104368"/>
                      <a:pt x="76634" y="69044"/>
                      <a:pt x="96392" y="34806"/>
                    </a:cubicBezTo>
                    <a:cubicBezTo>
                      <a:pt x="102485" y="24248"/>
                      <a:pt x="99205" y="8831"/>
                      <a:pt x="88030" y="2911"/>
                    </a:cubicBezTo>
                    <a:cubicBezTo>
                      <a:pt x="76930" y="-2935"/>
                      <a:pt x="62673" y="0"/>
                      <a:pt x="56160" y="1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27"/>
              <p:cNvSpPr/>
              <p:nvPr/>
            </p:nvSpPr>
            <p:spPr>
              <a:xfrm>
                <a:off x="3773848" y="1048027"/>
                <a:ext cx="106717" cy="144928"/>
              </a:xfrm>
              <a:custGeom>
                <a:avLst/>
                <a:gdLst/>
                <a:ahLst/>
                <a:cxnLst/>
                <a:rect l="l" t="t" r="r" b="b"/>
                <a:pathLst>
                  <a:path w="82726" h="112347" extrusionOk="0">
                    <a:moveTo>
                      <a:pt x="39134" y="11232"/>
                    </a:moveTo>
                    <a:cubicBezTo>
                      <a:pt x="28133" y="33877"/>
                      <a:pt x="16046" y="55979"/>
                      <a:pt x="2898" y="77465"/>
                    </a:cubicBezTo>
                    <a:cubicBezTo>
                      <a:pt x="-3491" y="87874"/>
                      <a:pt x="283" y="103563"/>
                      <a:pt x="11261" y="109360"/>
                    </a:cubicBezTo>
                    <a:cubicBezTo>
                      <a:pt x="22608" y="115354"/>
                      <a:pt x="36323" y="112098"/>
                      <a:pt x="43131" y="100997"/>
                    </a:cubicBezTo>
                    <a:cubicBezTo>
                      <a:pt x="56303" y="79512"/>
                      <a:pt x="68390" y="57410"/>
                      <a:pt x="79392" y="34741"/>
                    </a:cubicBezTo>
                    <a:cubicBezTo>
                      <a:pt x="82155" y="29042"/>
                      <a:pt x="83462" y="23073"/>
                      <a:pt x="81736" y="16783"/>
                    </a:cubicBezTo>
                    <a:cubicBezTo>
                      <a:pt x="80231" y="11380"/>
                      <a:pt x="76062" y="5534"/>
                      <a:pt x="71005" y="2870"/>
                    </a:cubicBezTo>
                    <a:cubicBezTo>
                      <a:pt x="60596" y="-2655"/>
                      <a:pt x="44833" y="-485"/>
                      <a:pt x="39134" y="112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27"/>
              <p:cNvSpPr/>
              <p:nvPr/>
            </p:nvSpPr>
            <p:spPr>
              <a:xfrm>
                <a:off x="3951238" y="563928"/>
                <a:ext cx="266217" cy="617887"/>
              </a:xfrm>
              <a:custGeom>
                <a:avLst/>
                <a:gdLst/>
                <a:ahLst/>
                <a:cxnLst/>
                <a:rect l="l" t="t" r="r" b="b"/>
                <a:pathLst>
                  <a:path w="117665" h="202752" extrusionOk="0">
                    <a:moveTo>
                      <a:pt x="74444" y="11345"/>
                    </a:moveTo>
                    <a:cubicBezTo>
                      <a:pt x="50492" y="63517"/>
                      <a:pt x="26515" y="115689"/>
                      <a:pt x="2538" y="167861"/>
                    </a:cubicBezTo>
                    <a:cubicBezTo>
                      <a:pt x="-2716" y="179282"/>
                      <a:pt x="-718" y="192947"/>
                      <a:pt x="10900" y="199731"/>
                    </a:cubicBezTo>
                    <a:cubicBezTo>
                      <a:pt x="20940" y="205602"/>
                      <a:pt x="37492" y="202864"/>
                      <a:pt x="42771" y="191369"/>
                    </a:cubicBezTo>
                    <a:cubicBezTo>
                      <a:pt x="66773" y="139197"/>
                      <a:pt x="90724" y="87025"/>
                      <a:pt x="114701" y="34854"/>
                    </a:cubicBezTo>
                    <a:cubicBezTo>
                      <a:pt x="119956" y="23433"/>
                      <a:pt x="117957" y="9767"/>
                      <a:pt x="106339" y="2983"/>
                    </a:cubicBezTo>
                    <a:cubicBezTo>
                      <a:pt x="96299" y="-2912"/>
                      <a:pt x="79723" y="-150"/>
                      <a:pt x="74444" y="113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8"/>
          <p:cNvGrpSpPr/>
          <p:nvPr/>
        </p:nvGrpSpPr>
        <p:grpSpPr>
          <a:xfrm>
            <a:off x="-2309304" y="-4"/>
            <a:ext cx="12791575" cy="7308352"/>
            <a:chOff x="-2309304" y="-4"/>
            <a:chExt cx="12791575" cy="7308352"/>
          </a:xfrm>
        </p:grpSpPr>
        <p:sp>
          <p:nvSpPr>
            <p:cNvPr id="748" name="Google Shape;748;p28"/>
            <p:cNvSpPr/>
            <p:nvPr/>
          </p:nvSpPr>
          <p:spPr>
            <a:xfrm>
              <a:off x="-2309304" y="-4"/>
              <a:ext cx="3196771" cy="3196771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28"/>
            <p:cNvSpPr/>
            <p:nvPr/>
          </p:nvSpPr>
          <p:spPr>
            <a:xfrm rot="9026750">
              <a:off x="7005485" y="3528045"/>
              <a:ext cx="2850481" cy="3291432"/>
            </a:xfrm>
            <a:custGeom>
              <a:avLst/>
              <a:gdLst/>
              <a:ahLst/>
              <a:cxnLst/>
              <a:rect l="l" t="t" r="r" b="b"/>
              <a:pathLst>
                <a:path w="1055151" h="1218376" extrusionOk="0">
                  <a:moveTo>
                    <a:pt x="1054938" y="609188"/>
                  </a:moveTo>
                  <a:lnTo>
                    <a:pt x="-213" y="1218352"/>
                  </a:lnTo>
                  <a:lnTo>
                    <a:pt x="-213" y="-25"/>
                  </a:lnTo>
                  <a:lnTo>
                    <a:pt x="1054938" y="60918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0" name="Google Shape;750;p28"/>
          <p:cNvGrpSpPr/>
          <p:nvPr/>
        </p:nvGrpSpPr>
        <p:grpSpPr>
          <a:xfrm>
            <a:off x="-1191188" y="-2246657"/>
            <a:ext cx="10494329" cy="9865859"/>
            <a:chOff x="-1191188" y="-2246657"/>
            <a:chExt cx="10494329" cy="9865859"/>
          </a:xfrm>
        </p:grpSpPr>
        <p:grpSp>
          <p:nvGrpSpPr>
            <p:cNvPr id="751" name="Google Shape;751;p28"/>
            <p:cNvGrpSpPr/>
            <p:nvPr/>
          </p:nvGrpSpPr>
          <p:grpSpPr>
            <a:xfrm>
              <a:off x="8591672" y="1138328"/>
              <a:ext cx="410507" cy="532805"/>
              <a:chOff x="6154119" y="2598809"/>
              <a:chExt cx="203392" cy="263935"/>
            </a:xfrm>
          </p:grpSpPr>
          <p:sp>
            <p:nvSpPr>
              <p:cNvPr id="752" name="Google Shape;752;p28"/>
              <p:cNvSpPr/>
              <p:nvPr/>
            </p:nvSpPr>
            <p:spPr>
              <a:xfrm>
                <a:off x="6277871" y="2598809"/>
                <a:ext cx="63398" cy="75231"/>
              </a:xfrm>
              <a:custGeom>
                <a:avLst/>
                <a:gdLst/>
                <a:ahLst/>
                <a:cxnLst/>
                <a:rect l="l" t="t" r="r" b="b"/>
                <a:pathLst>
                  <a:path w="84531" h="100308" extrusionOk="0">
                    <a:moveTo>
                      <a:pt x="44529" y="6828"/>
                    </a:moveTo>
                    <a:cubicBezTo>
                      <a:pt x="24351" y="23799"/>
                      <a:pt x="9822" y="46296"/>
                      <a:pt x="695" y="70865"/>
                    </a:cubicBezTo>
                    <a:cubicBezTo>
                      <a:pt x="-1303" y="76242"/>
                      <a:pt x="227" y="84013"/>
                      <a:pt x="3038" y="88823"/>
                    </a:cubicBezTo>
                    <a:cubicBezTo>
                      <a:pt x="5851" y="93658"/>
                      <a:pt x="11425" y="98270"/>
                      <a:pt x="16951" y="99529"/>
                    </a:cubicBezTo>
                    <a:cubicBezTo>
                      <a:pt x="22920" y="100885"/>
                      <a:pt x="29630" y="100589"/>
                      <a:pt x="34933" y="97185"/>
                    </a:cubicBezTo>
                    <a:cubicBezTo>
                      <a:pt x="40262" y="93732"/>
                      <a:pt x="43395" y="89218"/>
                      <a:pt x="45615" y="83248"/>
                    </a:cubicBezTo>
                    <a:cubicBezTo>
                      <a:pt x="46355" y="81299"/>
                      <a:pt x="47120" y="79400"/>
                      <a:pt x="47909" y="77476"/>
                    </a:cubicBezTo>
                    <a:cubicBezTo>
                      <a:pt x="47144" y="79326"/>
                      <a:pt x="46355" y="81176"/>
                      <a:pt x="45541" y="83051"/>
                    </a:cubicBezTo>
                    <a:cubicBezTo>
                      <a:pt x="49882" y="72962"/>
                      <a:pt x="55457" y="63514"/>
                      <a:pt x="62118" y="54831"/>
                    </a:cubicBezTo>
                    <a:cubicBezTo>
                      <a:pt x="60884" y="56385"/>
                      <a:pt x="59700" y="57989"/>
                      <a:pt x="58467" y="59542"/>
                    </a:cubicBezTo>
                    <a:cubicBezTo>
                      <a:pt x="64115" y="52290"/>
                      <a:pt x="70455" y="45679"/>
                      <a:pt x="77485" y="39784"/>
                    </a:cubicBezTo>
                    <a:cubicBezTo>
                      <a:pt x="81826" y="36108"/>
                      <a:pt x="84318" y="28757"/>
                      <a:pt x="84318" y="23306"/>
                    </a:cubicBezTo>
                    <a:cubicBezTo>
                      <a:pt x="84318" y="17583"/>
                      <a:pt x="81777" y="10750"/>
                      <a:pt x="77485" y="6828"/>
                    </a:cubicBezTo>
                    <a:cubicBezTo>
                      <a:pt x="73045" y="2758"/>
                      <a:pt x="67199" y="-301"/>
                      <a:pt x="61007" y="-5"/>
                    </a:cubicBezTo>
                    <a:cubicBezTo>
                      <a:pt x="54544" y="291"/>
                      <a:pt x="49463" y="2659"/>
                      <a:pt x="44529" y="682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28"/>
              <p:cNvSpPr/>
              <p:nvPr/>
            </p:nvSpPr>
            <p:spPr>
              <a:xfrm>
                <a:off x="6183965" y="2626445"/>
                <a:ext cx="51139" cy="51301"/>
              </a:xfrm>
              <a:custGeom>
                <a:avLst/>
                <a:gdLst/>
                <a:ahLst/>
                <a:cxnLst/>
                <a:rect l="l" t="t" r="r" b="b"/>
                <a:pathLst>
                  <a:path w="68185" h="68402" extrusionOk="0">
                    <a:moveTo>
                      <a:pt x="28169" y="6808"/>
                    </a:moveTo>
                    <a:cubicBezTo>
                      <a:pt x="20991" y="14085"/>
                      <a:pt x="13813" y="21337"/>
                      <a:pt x="6634" y="28590"/>
                    </a:cubicBezTo>
                    <a:cubicBezTo>
                      <a:pt x="4341" y="30686"/>
                      <a:pt x="2761" y="33202"/>
                      <a:pt x="1824" y="36088"/>
                    </a:cubicBezTo>
                    <a:cubicBezTo>
                      <a:pt x="344" y="38876"/>
                      <a:pt x="-322" y="41861"/>
                      <a:pt x="-199" y="45067"/>
                    </a:cubicBezTo>
                    <a:cubicBezTo>
                      <a:pt x="-322" y="48274"/>
                      <a:pt x="344" y="51259"/>
                      <a:pt x="1824" y="54047"/>
                    </a:cubicBezTo>
                    <a:cubicBezTo>
                      <a:pt x="2761" y="56933"/>
                      <a:pt x="4341" y="59449"/>
                      <a:pt x="6634" y="61521"/>
                    </a:cubicBezTo>
                    <a:cubicBezTo>
                      <a:pt x="8188" y="62754"/>
                      <a:pt x="9768" y="63963"/>
                      <a:pt x="11321" y="65196"/>
                    </a:cubicBezTo>
                    <a:cubicBezTo>
                      <a:pt x="14972" y="67293"/>
                      <a:pt x="18894" y="68353"/>
                      <a:pt x="23112" y="68378"/>
                    </a:cubicBezTo>
                    <a:cubicBezTo>
                      <a:pt x="25160" y="68082"/>
                      <a:pt x="27232" y="67811"/>
                      <a:pt x="29304" y="67540"/>
                    </a:cubicBezTo>
                    <a:cubicBezTo>
                      <a:pt x="33251" y="66430"/>
                      <a:pt x="36679" y="64431"/>
                      <a:pt x="39590" y="61521"/>
                    </a:cubicBezTo>
                    <a:cubicBezTo>
                      <a:pt x="46769" y="54293"/>
                      <a:pt x="53947" y="47041"/>
                      <a:pt x="61125" y="39764"/>
                    </a:cubicBezTo>
                    <a:cubicBezTo>
                      <a:pt x="63419" y="37667"/>
                      <a:pt x="64998" y="35151"/>
                      <a:pt x="65960" y="32265"/>
                    </a:cubicBezTo>
                    <a:cubicBezTo>
                      <a:pt x="67415" y="29502"/>
                      <a:pt x="68081" y="26517"/>
                      <a:pt x="67958" y="23286"/>
                    </a:cubicBezTo>
                    <a:cubicBezTo>
                      <a:pt x="68081" y="20079"/>
                      <a:pt x="67415" y="17095"/>
                      <a:pt x="65960" y="14307"/>
                    </a:cubicBezTo>
                    <a:cubicBezTo>
                      <a:pt x="64998" y="11421"/>
                      <a:pt x="63419" y="8930"/>
                      <a:pt x="61125" y="6808"/>
                    </a:cubicBezTo>
                    <a:cubicBezTo>
                      <a:pt x="59546" y="5599"/>
                      <a:pt x="57992" y="4391"/>
                      <a:pt x="56438" y="3157"/>
                    </a:cubicBezTo>
                    <a:cubicBezTo>
                      <a:pt x="52787" y="1061"/>
                      <a:pt x="48865" y="0"/>
                      <a:pt x="44647" y="-25"/>
                    </a:cubicBezTo>
                    <a:cubicBezTo>
                      <a:pt x="42600" y="271"/>
                      <a:pt x="40527" y="543"/>
                      <a:pt x="38456" y="839"/>
                    </a:cubicBezTo>
                    <a:cubicBezTo>
                      <a:pt x="34509" y="1924"/>
                      <a:pt x="31080" y="3922"/>
                      <a:pt x="28169" y="680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28"/>
              <p:cNvSpPr/>
              <p:nvPr/>
            </p:nvSpPr>
            <p:spPr>
              <a:xfrm>
                <a:off x="6298958" y="2758876"/>
                <a:ext cx="58554" cy="60133"/>
              </a:xfrm>
              <a:custGeom>
                <a:avLst/>
                <a:gdLst/>
                <a:ahLst/>
                <a:cxnLst/>
                <a:rect l="l" t="t" r="r" b="b"/>
                <a:pathLst>
                  <a:path w="78072" h="80178" extrusionOk="0">
                    <a:moveTo>
                      <a:pt x="38071" y="6804"/>
                    </a:moveTo>
                    <a:cubicBezTo>
                      <a:pt x="27587" y="17978"/>
                      <a:pt x="17128" y="29152"/>
                      <a:pt x="6645" y="40376"/>
                    </a:cubicBezTo>
                    <a:cubicBezTo>
                      <a:pt x="2476" y="44791"/>
                      <a:pt x="-213" y="50638"/>
                      <a:pt x="-213" y="56854"/>
                    </a:cubicBezTo>
                    <a:cubicBezTo>
                      <a:pt x="-213" y="62552"/>
                      <a:pt x="2352" y="69360"/>
                      <a:pt x="6645" y="73332"/>
                    </a:cubicBezTo>
                    <a:cubicBezTo>
                      <a:pt x="11060" y="77377"/>
                      <a:pt x="16906" y="80386"/>
                      <a:pt x="23123" y="80140"/>
                    </a:cubicBezTo>
                    <a:cubicBezTo>
                      <a:pt x="29166" y="79869"/>
                      <a:pt x="35333" y="77846"/>
                      <a:pt x="39601" y="73332"/>
                    </a:cubicBezTo>
                    <a:cubicBezTo>
                      <a:pt x="50084" y="62108"/>
                      <a:pt x="60543" y="50934"/>
                      <a:pt x="71027" y="39784"/>
                    </a:cubicBezTo>
                    <a:cubicBezTo>
                      <a:pt x="75196" y="35319"/>
                      <a:pt x="77860" y="29473"/>
                      <a:pt x="77860" y="23306"/>
                    </a:cubicBezTo>
                    <a:cubicBezTo>
                      <a:pt x="77860" y="17559"/>
                      <a:pt x="75319" y="10726"/>
                      <a:pt x="71027" y="6804"/>
                    </a:cubicBezTo>
                    <a:cubicBezTo>
                      <a:pt x="66562" y="2733"/>
                      <a:pt x="60740" y="-301"/>
                      <a:pt x="54549" y="-5"/>
                    </a:cubicBezTo>
                    <a:cubicBezTo>
                      <a:pt x="48480" y="242"/>
                      <a:pt x="42338" y="2240"/>
                      <a:pt x="38071" y="68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6154119" y="2762709"/>
                <a:ext cx="85768" cy="100034"/>
              </a:xfrm>
              <a:custGeom>
                <a:avLst/>
                <a:gdLst/>
                <a:ahLst/>
                <a:cxnLst/>
                <a:rect l="l" t="t" r="r" b="b"/>
                <a:pathLst>
                  <a:path w="114357" h="133379" extrusionOk="0">
                    <a:moveTo>
                      <a:pt x="74526" y="6675"/>
                    </a:moveTo>
                    <a:cubicBezTo>
                      <a:pt x="48551" y="35536"/>
                      <a:pt x="24624" y="66247"/>
                      <a:pt x="3015" y="98488"/>
                    </a:cubicBezTo>
                    <a:cubicBezTo>
                      <a:pt x="-3793" y="108626"/>
                      <a:pt x="721" y="124709"/>
                      <a:pt x="11378" y="130358"/>
                    </a:cubicBezTo>
                    <a:cubicBezTo>
                      <a:pt x="23144" y="136574"/>
                      <a:pt x="35995" y="132800"/>
                      <a:pt x="43248" y="121996"/>
                    </a:cubicBezTo>
                    <a:cubicBezTo>
                      <a:pt x="48231" y="114571"/>
                      <a:pt x="53337" y="107220"/>
                      <a:pt x="58566" y="99968"/>
                    </a:cubicBezTo>
                    <a:cubicBezTo>
                      <a:pt x="61255" y="96243"/>
                      <a:pt x="63993" y="92543"/>
                      <a:pt x="66731" y="88867"/>
                    </a:cubicBezTo>
                    <a:cubicBezTo>
                      <a:pt x="68039" y="87140"/>
                      <a:pt x="69346" y="85414"/>
                      <a:pt x="70653" y="83687"/>
                    </a:cubicBezTo>
                    <a:cubicBezTo>
                      <a:pt x="71319" y="82824"/>
                      <a:pt x="72035" y="81985"/>
                      <a:pt x="72627" y="81097"/>
                    </a:cubicBezTo>
                    <a:cubicBezTo>
                      <a:pt x="71147" y="83317"/>
                      <a:pt x="70579" y="83736"/>
                      <a:pt x="72479" y="81294"/>
                    </a:cubicBezTo>
                    <a:cubicBezTo>
                      <a:pt x="83653" y="67012"/>
                      <a:pt x="95321" y="53124"/>
                      <a:pt x="107482" y="39655"/>
                    </a:cubicBezTo>
                    <a:cubicBezTo>
                      <a:pt x="115622" y="30578"/>
                      <a:pt x="117078" y="15506"/>
                      <a:pt x="107482" y="6675"/>
                    </a:cubicBezTo>
                    <a:cubicBezTo>
                      <a:pt x="98552" y="-1490"/>
                      <a:pt x="83209" y="-2995"/>
                      <a:pt x="74526" y="66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6" name="Google Shape;756;p28"/>
            <p:cNvSpPr/>
            <p:nvPr/>
          </p:nvSpPr>
          <p:spPr>
            <a:xfrm rot="10040724">
              <a:off x="-925313" y="-1921591"/>
              <a:ext cx="3277085" cy="2790643"/>
            </a:xfrm>
            <a:custGeom>
              <a:avLst/>
              <a:gdLst/>
              <a:ahLst/>
              <a:cxnLst/>
              <a:rect l="l" t="t" r="r" b="b"/>
              <a:pathLst>
                <a:path w="780349" h="664516" extrusionOk="0">
                  <a:moveTo>
                    <a:pt x="592569" y="592956"/>
                  </a:moveTo>
                  <a:cubicBezTo>
                    <a:pt x="579501" y="594766"/>
                    <a:pt x="564899" y="594194"/>
                    <a:pt x="553479" y="586917"/>
                  </a:cubicBezTo>
                  <a:cubicBezTo>
                    <a:pt x="542477" y="579907"/>
                    <a:pt x="534857" y="566238"/>
                    <a:pt x="540496" y="553475"/>
                  </a:cubicBezTo>
                  <a:cubicBezTo>
                    <a:pt x="545535" y="542093"/>
                    <a:pt x="558108" y="532768"/>
                    <a:pt x="567414" y="525005"/>
                  </a:cubicBezTo>
                  <a:cubicBezTo>
                    <a:pt x="579034" y="515299"/>
                    <a:pt x="591512" y="506583"/>
                    <a:pt x="604695" y="499144"/>
                  </a:cubicBezTo>
                  <a:cubicBezTo>
                    <a:pt x="640242" y="479066"/>
                    <a:pt x="687753" y="469398"/>
                    <a:pt x="721595" y="492439"/>
                  </a:cubicBezTo>
                  <a:cubicBezTo>
                    <a:pt x="718680" y="497382"/>
                    <a:pt x="715699" y="502202"/>
                    <a:pt x="712670" y="506793"/>
                  </a:cubicBezTo>
                  <a:cubicBezTo>
                    <a:pt x="685343" y="548236"/>
                    <a:pt x="643490" y="585908"/>
                    <a:pt x="592569" y="592956"/>
                  </a:cubicBezTo>
                  <a:moveTo>
                    <a:pt x="625869" y="388902"/>
                  </a:moveTo>
                  <a:cubicBezTo>
                    <a:pt x="583349" y="426469"/>
                    <a:pt x="533486" y="455825"/>
                    <a:pt x="480327" y="475560"/>
                  </a:cubicBezTo>
                  <a:cubicBezTo>
                    <a:pt x="468030" y="480123"/>
                    <a:pt x="455533" y="484181"/>
                    <a:pt x="442884" y="487705"/>
                  </a:cubicBezTo>
                  <a:cubicBezTo>
                    <a:pt x="428177" y="491801"/>
                    <a:pt x="411280" y="497458"/>
                    <a:pt x="396011" y="493458"/>
                  </a:cubicBezTo>
                  <a:cubicBezTo>
                    <a:pt x="370256" y="486705"/>
                    <a:pt x="364141" y="455567"/>
                    <a:pt x="370161" y="433146"/>
                  </a:cubicBezTo>
                  <a:cubicBezTo>
                    <a:pt x="377409" y="406199"/>
                    <a:pt x="396992" y="382996"/>
                    <a:pt x="416262" y="363527"/>
                  </a:cubicBezTo>
                  <a:cubicBezTo>
                    <a:pt x="434740" y="344868"/>
                    <a:pt x="455667" y="328980"/>
                    <a:pt x="478565" y="316121"/>
                  </a:cubicBezTo>
                  <a:cubicBezTo>
                    <a:pt x="524161" y="290528"/>
                    <a:pt x="577977" y="276307"/>
                    <a:pt x="630403" y="280079"/>
                  </a:cubicBezTo>
                  <a:cubicBezTo>
                    <a:pt x="653958" y="281784"/>
                    <a:pt x="679009" y="287889"/>
                    <a:pt x="700345" y="299548"/>
                  </a:cubicBezTo>
                  <a:cubicBezTo>
                    <a:pt x="681438" y="333505"/>
                    <a:pt x="654834" y="363318"/>
                    <a:pt x="625869" y="388902"/>
                  </a:cubicBezTo>
                  <a:moveTo>
                    <a:pt x="295475" y="293938"/>
                  </a:moveTo>
                  <a:cubicBezTo>
                    <a:pt x="287722" y="298214"/>
                    <a:pt x="274044" y="304663"/>
                    <a:pt x="265490" y="299157"/>
                  </a:cubicBezTo>
                  <a:cubicBezTo>
                    <a:pt x="254251" y="291918"/>
                    <a:pt x="262052" y="271392"/>
                    <a:pt x="265147" y="261877"/>
                  </a:cubicBezTo>
                  <a:cubicBezTo>
                    <a:pt x="272758" y="238521"/>
                    <a:pt x="284578" y="216652"/>
                    <a:pt x="299199" y="196935"/>
                  </a:cubicBezTo>
                  <a:cubicBezTo>
                    <a:pt x="327727" y="158464"/>
                    <a:pt x="366960" y="128803"/>
                    <a:pt x="409004" y="106371"/>
                  </a:cubicBezTo>
                  <a:cubicBezTo>
                    <a:pt x="407975" y="130470"/>
                    <a:pt x="402631" y="154368"/>
                    <a:pt x="394030" y="176866"/>
                  </a:cubicBezTo>
                  <a:cubicBezTo>
                    <a:pt x="375857" y="224348"/>
                    <a:pt x="340376" y="269154"/>
                    <a:pt x="295475" y="293938"/>
                  </a:cubicBezTo>
                  <a:moveTo>
                    <a:pt x="188824" y="116687"/>
                  </a:moveTo>
                  <a:cubicBezTo>
                    <a:pt x="178899" y="141728"/>
                    <a:pt x="155362" y="159711"/>
                    <a:pt x="129130" y="163331"/>
                  </a:cubicBezTo>
                  <a:cubicBezTo>
                    <a:pt x="134598" y="124545"/>
                    <a:pt x="156696" y="90246"/>
                    <a:pt x="187319" y="66271"/>
                  </a:cubicBezTo>
                  <a:cubicBezTo>
                    <a:pt x="194196" y="81997"/>
                    <a:pt x="195501" y="99847"/>
                    <a:pt x="188824" y="116687"/>
                  </a:cubicBezTo>
                  <a:moveTo>
                    <a:pt x="750122" y="489057"/>
                  </a:moveTo>
                  <a:cubicBezTo>
                    <a:pt x="777164" y="434298"/>
                    <a:pt x="791737" y="364537"/>
                    <a:pt x="750380" y="313054"/>
                  </a:cubicBezTo>
                  <a:cubicBezTo>
                    <a:pt x="744798" y="306101"/>
                    <a:pt x="738492" y="299996"/>
                    <a:pt x="731720" y="294509"/>
                  </a:cubicBezTo>
                  <a:cubicBezTo>
                    <a:pt x="746989" y="261705"/>
                    <a:pt x="755466" y="226091"/>
                    <a:pt x="752542" y="189401"/>
                  </a:cubicBezTo>
                  <a:cubicBezTo>
                    <a:pt x="747732" y="129060"/>
                    <a:pt x="715194" y="73348"/>
                    <a:pt x="658092" y="49317"/>
                  </a:cubicBezTo>
                  <a:cubicBezTo>
                    <a:pt x="600161" y="24942"/>
                    <a:pt x="532838" y="35363"/>
                    <a:pt x="474793" y="53889"/>
                  </a:cubicBezTo>
                  <a:cubicBezTo>
                    <a:pt x="459200" y="58870"/>
                    <a:pt x="443808" y="64690"/>
                    <a:pt x="428720" y="71234"/>
                  </a:cubicBezTo>
                  <a:cubicBezTo>
                    <a:pt x="424329" y="50422"/>
                    <a:pt x="414480" y="31019"/>
                    <a:pt x="395697" y="19294"/>
                  </a:cubicBezTo>
                  <a:cubicBezTo>
                    <a:pt x="369065" y="2663"/>
                    <a:pt x="330832" y="2473"/>
                    <a:pt x="300523" y="4130"/>
                  </a:cubicBezTo>
                  <a:cubicBezTo>
                    <a:pt x="262395" y="6206"/>
                    <a:pt x="224981" y="16513"/>
                    <a:pt x="192853" y="35582"/>
                  </a:cubicBezTo>
                  <a:cubicBezTo>
                    <a:pt x="182213" y="22570"/>
                    <a:pt x="168440" y="12131"/>
                    <a:pt x="152771" y="5978"/>
                  </a:cubicBezTo>
                  <a:cubicBezTo>
                    <a:pt x="124625" y="-5081"/>
                    <a:pt x="93059" y="291"/>
                    <a:pt x="67732" y="15941"/>
                  </a:cubicBezTo>
                  <a:cubicBezTo>
                    <a:pt x="37071" y="34877"/>
                    <a:pt x="15802" y="66328"/>
                    <a:pt x="1067" y="98570"/>
                  </a:cubicBezTo>
                  <a:cubicBezTo>
                    <a:pt x="-3505" y="108591"/>
                    <a:pt x="10992" y="117458"/>
                    <a:pt x="16088" y="107343"/>
                  </a:cubicBezTo>
                  <a:cubicBezTo>
                    <a:pt x="41586" y="56718"/>
                    <a:pt x="104194" y="-10148"/>
                    <a:pt x="163678" y="36010"/>
                  </a:cubicBezTo>
                  <a:cubicBezTo>
                    <a:pt x="167964" y="39334"/>
                    <a:pt x="171860" y="43097"/>
                    <a:pt x="175346" y="47183"/>
                  </a:cubicBezTo>
                  <a:cubicBezTo>
                    <a:pt x="159287" y="59185"/>
                    <a:pt x="145018" y="73739"/>
                    <a:pt x="133245" y="90969"/>
                  </a:cubicBezTo>
                  <a:cubicBezTo>
                    <a:pt x="116186" y="115944"/>
                    <a:pt x="106137" y="145195"/>
                    <a:pt x="105032" y="175447"/>
                  </a:cubicBezTo>
                  <a:cubicBezTo>
                    <a:pt x="104804" y="181771"/>
                    <a:pt x="110461" y="186705"/>
                    <a:pt x="116472" y="186886"/>
                  </a:cubicBezTo>
                  <a:cubicBezTo>
                    <a:pt x="177232" y="188763"/>
                    <a:pt x="229391" y="127450"/>
                    <a:pt x="210579" y="67843"/>
                  </a:cubicBezTo>
                  <a:cubicBezTo>
                    <a:pt x="209093" y="63137"/>
                    <a:pt x="207102" y="58613"/>
                    <a:pt x="204911" y="54203"/>
                  </a:cubicBezTo>
                  <a:cubicBezTo>
                    <a:pt x="207493" y="52660"/>
                    <a:pt x="210102" y="51164"/>
                    <a:pt x="212760" y="49755"/>
                  </a:cubicBezTo>
                  <a:cubicBezTo>
                    <a:pt x="238477" y="36163"/>
                    <a:pt x="267510" y="28838"/>
                    <a:pt x="296447" y="26742"/>
                  </a:cubicBezTo>
                  <a:cubicBezTo>
                    <a:pt x="323174" y="24799"/>
                    <a:pt x="359007" y="23342"/>
                    <a:pt x="382972" y="37410"/>
                  </a:cubicBezTo>
                  <a:cubicBezTo>
                    <a:pt x="398793" y="46697"/>
                    <a:pt x="405546" y="63423"/>
                    <a:pt x="408013" y="80835"/>
                  </a:cubicBezTo>
                  <a:cubicBezTo>
                    <a:pt x="375180" y="97075"/>
                    <a:pt x="344329" y="117287"/>
                    <a:pt x="317325" y="141976"/>
                  </a:cubicBezTo>
                  <a:cubicBezTo>
                    <a:pt x="296028" y="161454"/>
                    <a:pt x="277187" y="184019"/>
                    <a:pt x="262680" y="209003"/>
                  </a:cubicBezTo>
                  <a:cubicBezTo>
                    <a:pt x="249126" y="232378"/>
                    <a:pt x="232677" y="264763"/>
                    <a:pt x="236134" y="292595"/>
                  </a:cubicBezTo>
                  <a:cubicBezTo>
                    <a:pt x="240173" y="325056"/>
                    <a:pt x="273206" y="330199"/>
                    <a:pt x="298752" y="319246"/>
                  </a:cubicBezTo>
                  <a:cubicBezTo>
                    <a:pt x="326155" y="307492"/>
                    <a:pt x="350968" y="284946"/>
                    <a:pt x="369999" y="262419"/>
                  </a:cubicBezTo>
                  <a:cubicBezTo>
                    <a:pt x="408661" y="216642"/>
                    <a:pt x="433664" y="155616"/>
                    <a:pt x="431559" y="95075"/>
                  </a:cubicBezTo>
                  <a:cubicBezTo>
                    <a:pt x="514026" y="56803"/>
                    <a:pt x="640185" y="27257"/>
                    <a:pt x="700221" y="111382"/>
                  </a:cubicBezTo>
                  <a:cubicBezTo>
                    <a:pt x="729758" y="152787"/>
                    <a:pt x="734101" y="207470"/>
                    <a:pt x="719547" y="255238"/>
                  </a:cubicBezTo>
                  <a:cubicBezTo>
                    <a:pt x="716956" y="263763"/>
                    <a:pt x="713670" y="271983"/>
                    <a:pt x="710089" y="280060"/>
                  </a:cubicBezTo>
                  <a:cubicBezTo>
                    <a:pt x="675808" y="261591"/>
                    <a:pt x="633736" y="256038"/>
                    <a:pt x="595932" y="258924"/>
                  </a:cubicBezTo>
                  <a:cubicBezTo>
                    <a:pt x="533200" y="263705"/>
                    <a:pt x="473574" y="288356"/>
                    <a:pt x="424501" y="327475"/>
                  </a:cubicBezTo>
                  <a:cubicBezTo>
                    <a:pt x="380495" y="362556"/>
                    <a:pt x="322736" y="426269"/>
                    <a:pt x="351939" y="486571"/>
                  </a:cubicBezTo>
                  <a:cubicBezTo>
                    <a:pt x="366893" y="517442"/>
                    <a:pt x="398669" y="524157"/>
                    <a:pt x="430006" y="517909"/>
                  </a:cubicBezTo>
                  <a:cubicBezTo>
                    <a:pt x="463382" y="511270"/>
                    <a:pt x="496176" y="499182"/>
                    <a:pt x="526952" y="484828"/>
                  </a:cubicBezTo>
                  <a:cubicBezTo>
                    <a:pt x="587340" y="456672"/>
                    <a:pt x="643595" y="415524"/>
                    <a:pt x="686533" y="364366"/>
                  </a:cubicBezTo>
                  <a:cubicBezTo>
                    <a:pt x="699526" y="348887"/>
                    <a:pt x="711451" y="332066"/>
                    <a:pt x="721528" y="314264"/>
                  </a:cubicBezTo>
                  <a:cubicBezTo>
                    <a:pt x="733092" y="324389"/>
                    <a:pt x="742379" y="336953"/>
                    <a:pt x="747932" y="352297"/>
                  </a:cubicBezTo>
                  <a:cubicBezTo>
                    <a:pt x="762200" y="391712"/>
                    <a:pt x="750713" y="435765"/>
                    <a:pt x="731853" y="473589"/>
                  </a:cubicBezTo>
                  <a:cubicBezTo>
                    <a:pt x="724329" y="468521"/>
                    <a:pt x="716194" y="464340"/>
                    <a:pt x="707460" y="461473"/>
                  </a:cubicBezTo>
                  <a:cubicBezTo>
                    <a:pt x="645033" y="441051"/>
                    <a:pt x="579739" y="481494"/>
                    <a:pt x="535915" y="522700"/>
                  </a:cubicBezTo>
                  <a:cubicBezTo>
                    <a:pt x="525304" y="532682"/>
                    <a:pt x="516112" y="544198"/>
                    <a:pt x="514588" y="559180"/>
                  </a:cubicBezTo>
                  <a:cubicBezTo>
                    <a:pt x="513102" y="573935"/>
                    <a:pt x="519189" y="588136"/>
                    <a:pt x="528895" y="599014"/>
                  </a:cubicBezTo>
                  <a:cubicBezTo>
                    <a:pt x="551174" y="623988"/>
                    <a:pt x="589693" y="621836"/>
                    <a:pt x="618887" y="612873"/>
                  </a:cubicBezTo>
                  <a:cubicBezTo>
                    <a:pt x="671074" y="596852"/>
                    <a:pt x="711822" y="555704"/>
                    <a:pt x="739169" y="509327"/>
                  </a:cubicBezTo>
                  <a:cubicBezTo>
                    <a:pt x="739893" y="510270"/>
                    <a:pt x="740664" y="511089"/>
                    <a:pt x="741359" y="512079"/>
                  </a:cubicBezTo>
                  <a:cubicBezTo>
                    <a:pt x="769572" y="552408"/>
                    <a:pt x="758600" y="606415"/>
                    <a:pt x="715718" y="630808"/>
                  </a:cubicBezTo>
                  <a:cubicBezTo>
                    <a:pt x="696878" y="641514"/>
                    <a:pt x="671808" y="647010"/>
                    <a:pt x="650605" y="640810"/>
                  </a:cubicBezTo>
                  <a:cubicBezTo>
                    <a:pt x="638461" y="637257"/>
                    <a:pt x="633279" y="656183"/>
                    <a:pt x="645385" y="659726"/>
                  </a:cubicBezTo>
                  <a:cubicBezTo>
                    <a:pt x="672884" y="667765"/>
                    <a:pt x="699249" y="666251"/>
                    <a:pt x="725024" y="653068"/>
                  </a:cubicBezTo>
                  <a:cubicBezTo>
                    <a:pt x="748932" y="640838"/>
                    <a:pt x="768115" y="618835"/>
                    <a:pt x="776173" y="593175"/>
                  </a:cubicBezTo>
                  <a:cubicBezTo>
                    <a:pt x="787632" y="556656"/>
                    <a:pt x="775687" y="516318"/>
                    <a:pt x="750122" y="48905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 rot="5997080">
              <a:off x="6062079" y="4373194"/>
              <a:ext cx="2980055" cy="3032709"/>
            </a:xfrm>
            <a:custGeom>
              <a:avLst/>
              <a:gdLst/>
              <a:ahLst/>
              <a:cxnLst/>
              <a:rect l="l" t="t" r="r" b="b"/>
              <a:pathLst>
                <a:path w="847717" h="862695" extrusionOk="0">
                  <a:moveTo>
                    <a:pt x="842629" y="358830"/>
                  </a:moveTo>
                  <a:cubicBezTo>
                    <a:pt x="841648" y="348220"/>
                    <a:pt x="824942" y="348124"/>
                    <a:pt x="825932" y="358830"/>
                  </a:cubicBezTo>
                  <a:cubicBezTo>
                    <a:pt x="828009" y="381290"/>
                    <a:pt x="824618" y="405046"/>
                    <a:pt x="822741" y="427449"/>
                  </a:cubicBezTo>
                  <a:cubicBezTo>
                    <a:pt x="820827" y="450147"/>
                    <a:pt x="817045" y="472768"/>
                    <a:pt x="811854" y="494943"/>
                  </a:cubicBezTo>
                  <a:cubicBezTo>
                    <a:pt x="801653" y="538462"/>
                    <a:pt x="785746" y="580420"/>
                    <a:pt x="763553" y="619253"/>
                  </a:cubicBezTo>
                  <a:cubicBezTo>
                    <a:pt x="718519" y="698016"/>
                    <a:pt x="649424" y="759709"/>
                    <a:pt x="566919" y="797180"/>
                  </a:cubicBezTo>
                  <a:cubicBezTo>
                    <a:pt x="484213" y="834747"/>
                    <a:pt x="387096" y="847520"/>
                    <a:pt x="298295" y="826279"/>
                  </a:cubicBezTo>
                  <a:cubicBezTo>
                    <a:pt x="251289" y="815030"/>
                    <a:pt x="208750" y="792818"/>
                    <a:pt x="173993" y="759099"/>
                  </a:cubicBezTo>
                  <a:cubicBezTo>
                    <a:pt x="142361" y="728419"/>
                    <a:pt x="117948" y="691329"/>
                    <a:pt x="97622" y="652419"/>
                  </a:cubicBezTo>
                  <a:cubicBezTo>
                    <a:pt x="52750" y="566523"/>
                    <a:pt x="17012" y="467101"/>
                    <a:pt x="28709" y="368908"/>
                  </a:cubicBezTo>
                  <a:cubicBezTo>
                    <a:pt x="39491" y="278535"/>
                    <a:pt x="87611" y="194038"/>
                    <a:pt x="154134" y="132935"/>
                  </a:cubicBezTo>
                  <a:cubicBezTo>
                    <a:pt x="279559" y="17702"/>
                    <a:pt x="484604" y="-15626"/>
                    <a:pt x="620687" y="100284"/>
                  </a:cubicBezTo>
                  <a:cubicBezTo>
                    <a:pt x="681238" y="151852"/>
                    <a:pt x="724158" y="226881"/>
                    <a:pt x="726901" y="307434"/>
                  </a:cubicBezTo>
                  <a:cubicBezTo>
                    <a:pt x="730130" y="402255"/>
                    <a:pt x="678809" y="492609"/>
                    <a:pt x="621335" y="564523"/>
                  </a:cubicBezTo>
                  <a:cubicBezTo>
                    <a:pt x="567986" y="631274"/>
                    <a:pt x="496291" y="689329"/>
                    <a:pt x="407947" y="695682"/>
                  </a:cubicBezTo>
                  <a:cubicBezTo>
                    <a:pt x="330184" y="701283"/>
                    <a:pt x="250574" y="671069"/>
                    <a:pt x="197215" y="613986"/>
                  </a:cubicBezTo>
                  <a:cubicBezTo>
                    <a:pt x="142513" y="555474"/>
                    <a:pt x="123654" y="471168"/>
                    <a:pt x="139856" y="393606"/>
                  </a:cubicBezTo>
                  <a:cubicBezTo>
                    <a:pt x="156372" y="314501"/>
                    <a:pt x="207950" y="247169"/>
                    <a:pt x="283140" y="215793"/>
                  </a:cubicBezTo>
                  <a:cubicBezTo>
                    <a:pt x="356435" y="185209"/>
                    <a:pt x="444789" y="188219"/>
                    <a:pt x="513893" y="228386"/>
                  </a:cubicBezTo>
                  <a:cubicBezTo>
                    <a:pt x="552727" y="250960"/>
                    <a:pt x="587074" y="285640"/>
                    <a:pt x="590407" y="332665"/>
                  </a:cubicBezTo>
                  <a:cubicBezTo>
                    <a:pt x="593789" y="380376"/>
                    <a:pt x="570719" y="426315"/>
                    <a:pt x="545049" y="464958"/>
                  </a:cubicBezTo>
                  <a:cubicBezTo>
                    <a:pt x="519627" y="503220"/>
                    <a:pt x="487985" y="539053"/>
                    <a:pt x="450266" y="565580"/>
                  </a:cubicBezTo>
                  <a:cubicBezTo>
                    <a:pt x="413995" y="591088"/>
                    <a:pt x="369456" y="608871"/>
                    <a:pt x="324669" y="598841"/>
                  </a:cubicBezTo>
                  <a:cubicBezTo>
                    <a:pt x="237420" y="579315"/>
                    <a:pt x="191110" y="473664"/>
                    <a:pt x="207826" y="391587"/>
                  </a:cubicBezTo>
                  <a:cubicBezTo>
                    <a:pt x="216018" y="351420"/>
                    <a:pt x="238916" y="316035"/>
                    <a:pt x="275540" y="296594"/>
                  </a:cubicBezTo>
                  <a:cubicBezTo>
                    <a:pt x="308610" y="279039"/>
                    <a:pt x="351397" y="274687"/>
                    <a:pt x="385553" y="291803"/>
                  </a:cubicBezTo>
                  <a:cubicBezTo>
                    <a:pt x="421586" y="309862"/>
                    <a:pt x="448466" y="354601"/>
                    <a:pt x="421720" y="391615"/>
                  </a:cubicBezTo>
                  <a:cubicBezTo>
                    <a:pt x="397783" y="424724"/>
                    <a:pt x="349101" y="434830"/>
                    <a:pt x="312363" y="419581"/>
                  </a:cubicBezTo>
                  <a:cubicBezTo>
                    <a:pt x="294599" y="412218"/>
                    <a:pt x="278816" y="398035"/>
                    <a:pt x="275149" y="378500"/>
                  </a:cubicBezTo>
                  <a:cubicBezTo>
                    <a:pt x="271815" y="360735"/>
                    <a:pt x="277483" y="341247"/>
                    <a:pt x="293761" y="331932"/>
                  </a:cubicBezTo>
                  <a:cubicBezTo>
                    <a:pt x="301628" y="327436"/>
                    <a:pt x="294656" y="315654"/>
                    <a:pt x="286684" y="319835"/>
                  </a:cubicBezTo>
                  <a:cubicBezTo>
                    <a:pt x="249612" y="339266"/>
                    <a:pt x="251632" y="391463"/>
                    <a:pt x="279502" y="417704"/>
                  </a:cubicBezTo>
                  <a:cubicBezTo>
                    <a:pt x="311487" y="447822"/>
                    <a:pt x="362560" y="449928"/>
                    <a:pt x="400508" y="430754"/>
                  </a:cubicBezTo>
                  <a:cubicBezTo>
                    <a:pt x="438998" y="411294"/>
                    <a:pt x="461420" y="369232"/>
                    <a:pt x="443665" y="327626"/>
                  </a:cubicBezTo>
                  <a:cubicBezTo>
                    <a:pt x="426444" y="287241"/>
                    <a:pt x="384086" y="264666"/>
                    <a:pt x="341529" y="263352"/>
                  </a:cubicBezTo>
                  <a:cubicBezTo>
                    <a:pt x="301428" y="262114"/>
                    <a:pt x="260309" y="278239"/>
                    <a:pt x="232067" y="306786"/>
                  </a:cubicBezTo>
                  <a:cubicBezTo>
                    <a:pt x="199740" y="339466"/>
                    <a:pt x="185519" y="386862"/>
                    <a:pt x="186795" y="432078"/>
                  </a:cubicBezTo>
                  <a:cubicBezTo>
                    <a:pt x="189367" y="523175"/>
                    <a:pt x="256651" y="623340"/>
                    <a:pt x="356121" y="620377"/>
                  </a:cubicBezTo>
                  <a:cubicBezTo>
                    <a:pt x="404984" y="618920"/>
                    <a:pt x="449495" y="593565"/>
                    <a:pt x="485880" y="562589"/>
                  </a:cubicBezTo>
                  <a:cubicBezTo>
                    <a:pt x="523885" y="530233"/>
                    <a:pt x="556556" y="489561"/>
                    <a:pt x="580606" y="445841"/>
                  </a:cubicBezTo>
                  <a:cubicBezTo>
                    <a:pt x="604381" y="402598"/>
                    <a:pt x="621126" y="350401"/>
                    <a:pt x="605819" y="301442"/>
                  </a:cubicBezTo>
                  <a:cubicBezTo>
                    <a:pt x="591331" y="255103"/>
                    <a:pt x="550783" y="221337"/>
                    <a:pt x="508445" y="200601"/>
                  </a:cubicBezTo>
                  <a:cubicBezTo>
                    <a:pt x="428568" y="161491"/>
                    <a:pt x="330765" y="164178"/>
                    <a:pt x="252232" y="205478"/>
                  </a:cubicBezTo>
                  <a:cubicBezTo>
                    <a:pt x="173203" y="247035"/>
                    <a:pt x="124349" y="327065"/>
                    <a:pt x="114091" y="414704"/>
                  </a:cubicBezTo>
                  <a:cubicBezTo>
                    <a:pt x="103832" y="502363"/>
                    <a:pt x="135131" y="592336"/>
                    <a:pt x="202902" y="649981"/>
                  </a:cubicBezTo>
                  <a:cubicBezTo>
                    <a:pt x="268558" y="705836"/>
                    <a:pt x="359626" y="730896"/>
                    <a:pt x="444389" y="713656"/>
                  </a:cubicBezTo>
                  <a:cubicBezTo>
                    <a:pt x="540744" y="694053"/>
                    <a:pt x="614582" y="619501"/>
                    <a:pt x="668932" y="541815"/>
                  </a:cubicBezTo>
                  <a:cubicBezTo>
                    <a:pt x="727606" y="457929"/>
                    <a:pt x="770011" y="357392"/>
                    <a:pt x="746675" y="253779"/>
                  </a:cubicBezTo>
                  <a:cubicBezTo>
                    <a:pt x="727082" y="166816"/>
                    <a:pt x="667312" y="90187"/>
                    <a:pt x="590950" y="45258"/>
                  </a:cubicBezTo>
                  <a:cubicBezTo>
                    <a:pt x="508083" y="-3501"/>
                    <a:pt x="407061" y="-10911"/>
                    <a:pt x="315202" y="13921"/>
                  </a:cubicBezTo>
                  <a:cubicBezTo>
                    <a:pt x="119587" y="66794"/>
                    <a:pt x="-26974" y="261675"/>
                    <a:pt x="4639" y="466549"/>
                  </a:cubicBezTo>
                  <a:cubicBezTo>
                    <a:pt x="13288" y="522565"/>
                    <a:pt x="33195" y="576334"/>
                    <a:pt x="56369" y="627835"/>
                  </a:cubicBezTo>
                  <a:cubicBezTo>
                    <a:pt x="76715" y="673060"/>
                    <a:pt x="101289" y="716694"/>
                    <a:pt x="133522" y="754594"/>
                  </a:cubicBezTo>
                  <a:cubicBezTo>
                    <a:pt x="166345" y="793209"/>
                    <a:pt x="207331" y="823127"/>
                    <a:pt x="254927" y="840843"/>
                  </a:cubicBezTo>
                  <a:cubicBezTo>
                    <a:pt x="304181" y="859169"/>
                    <a:pt x="358493" y="864894"/>
                    <a:pt x="410766" y="862074"/>
                  </a:cubicBezTo>
                  <a:cubicBezTo>
                    <a:pt x="510664" y="856683"/>
                    <a:pt x="607762" y="818774"/>
                    <a:pt x="684924" y="755156"/>
                  </a:cubicBezTo>
                  <a:cubicBezTo>
                    <a:pt x="761734" y="691843"/>
                    <a:pt x="816674" y="601032"/>
                    <a:pt x="838134" y="503887"/>
                  </a:cubicBezTo>
                  <a:cubicBezTo>
                    <a:pt x="843334" y="480341"/>
                    <a:pt x="846563" y="456424"/>
                    <a:pt x="847811" y="432344"/>
                  </a:cubicBezTo>
                  <a:cubicBezTo>
                    <a:pt x="849106" y="407246"/>
                    <a:pt x="844925" y="383643"/>
                    <a:pt x="842629" y="35883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1"/>
          <p:cNvSpPr txBox="1">
            <a:spLocks noGrp="1"/>
          </p:cNvSpPr>
          <p:nvPr>
            <p:ph type="title"/>
          </p:nvPr>
        </p:nvSpPr>
        <p:spPr>
          <a:xfrm>
            <a:off x="716700" y="511025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4"/>
          <p:cNvGrpSpPr/>
          <p:nvPr/>
        </p:nvGrpSpPr>
        <p:grpSpPr>
          <a:xfrm>
            <a:off x="-1231744" y="3401885"/>
            <a:ext cx="11996639" cy="4968033"/>
            <a:chOff x="-1231744" y="2847135"/>
            <a:chExt cx="11996639" cy="4968033"/>
          </a:xfrm>
        </p:grpSpPr>
        <p:sp>
          <p:nvSpPr>
            <p:cNvPr id="69" name="Google Shape;69;p4"/>
            <p:cNvSpPr/>
            <p:nvPr/>
          </p:nvSpPr>
          <p:spPr>
            <a:xfrm>
              <a:off x="7676156" y="3501097"/>
              <a:ext cx="3088739" cy="3088739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 rot="-1260368">
              <a:off x="-630874" y="3334331"/>
              <a:ext cx="3458615" cy="3993640"/>
            </a:xfrm>
            <a:custGeom>
              <a:avLst/>
              <a:gdLst/>
              <a:ahLst/>
              <a:cxnLst/>
              <a:rect l="l" t="t" r="r" b="b"/>
              <a:pathLst>
                <a:path w="1055151" h="1218376" extrusionOk="0">
                  <a:moveTo>
                    <a:pt x="1054938" y="609188"/>
                  </a:moveTo>
                  <a:lnTo>
                    <a:pt x="-213" y="1218352"/>
                  </a:lnTo>
                  <a:lnTo>
                    <a:pt x="-213" y="-25"/>
                  </a:lnTo>
                  <a:lnTo>
                    <a:pt x="1054938" y="6091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71;p4"/>
          <p:cNvGrpSpPr/>
          <p:nvPr/>
        </p:nvGrpSpPr>
        <p:grpSpPr>
          <a:xfrm>
            <a:off x="-578724" y="-1221283"/>
            <a:ext cx="10913026" cy="7674590"/>
            <a:chOff x="-578724" y="-1221283"/>
            <a:chExt cx="10913026" cy="7674590"/>
          </a:xfrm>
        </p:grpSpPr>
        <p:sp>
          <p:nvSpPr>
            <p:cNvPr id="72" name="Google Shape;72;p4"/>
            <p:cNvSpPr/>
            <p:nvPr/>
          </p:nvSpPr>
          <p:spPr>
            <a:xfrm rot="-2323603">
              <a:off x="-133302" y="4118119"/>
              <a:ext cx="1224571" cy="1854328"/>
            </a:xfrm>
            <a:custGeom>
              <a:avLst/>
              <a:gdLst/>
              <a:ahLst/>
              <a:cxnLst/>
              <a:rect l="l" t="t" r="r" b="b"/>
              <a:pathLst>
                <a:path w="305219" h="462183" extrusionOk="0">
                  <a:moveTo>
                    <a:pt x="300122" y="303789"/>
                  </a:moveTo>
                  <a:cubicBezTo>
                    <a:pt x="297198" y="299302"/>
                    <a:pt x="292206" y="295702"/>
                    <a:pt x="286587" y="296026"/>
                  </a:cubicBezTo>
                  <a:cubicBezTo>
                    <a:pt x="235133" y="298988"/>
                    <a:pt x="184536" y="307779"/>
                    <a:pt x="134377" y="318876"/>
                  </a:cubicBezTo>
                  <a:cubicBezTo>
                    <a:pt x="146226" y="311399"/>
                    <a:pt x="158113" y="303969"/>
                    <a:pt x="169972" y="296502"/>
                  </a:cubicBezTo>
                  <a:cubicBezTo>
                    <a:pt x="189994" y="283891"/>
                    <a:pt x="210472" y="271804"/>
                    <a:pt x="230103" y="258602"/>
                  </a:cubicBezTo>
                  <a:cubicBezTo>
                    <a:pt x="244219" y="249105"/>
                    <a:pt x="258755" y="236590"/>
                    <a:pt x="260669" y="218587"/>
                  </a:cubicBezTo>
                  <a:cubicBezTo>
                    <a:pt x="264908" y="178821"/>
                    <a:pt x="218740" y="173867"/>
                    <a:pt x="190165" y="176792"/>
                  </a:cubicBezTo>
                  <a:cubicBezTo>
                    <a:pt x="170620" y="178792"/>
                    <a:pt x="151065" y="180773"/>
                    <a:pt x="131510" y="182764"/>
                  </a:cubicBezTo>
                  <a:cubicBezTo>
                    <a:pt x="181916" y="154684"/>
                    <a:pt x="229465" y="122013"/>
                    <a:pt x="274557" y="85199"/>
                  </a:cubicBezTo>
                  <a:cubicBezTo>
                    <a:pt x="282577" y="78646"/>
                    <a:pt x="278538" y="62568"/>
                    <a:pt x="268156" y="60939"/>
                  </a:cubicBezTo>
                  <a:cubicBezTo>
                    <a:pt x="211349" y="52052"/>
                    <a:pt x="154351" y="52052"/>
                    <a:pt x="97344" y="55224"/>
                  </a:cubicBezTo>
                  <a:cubicBezTo>
                    <a:pt x="101049" y="53586"/>
                    <a:pt x="104773" y="51995"/>
                    <a:pt x="108469" y="50347"/>
                  </a:cubicBezTo>
                  <a:cubicBezTo>
                    <a:pt x="123576" y="43575"/>
                    <a:pt x="139140" y="37298"/>
                    <a:pt x="153761" y="29516"/>
                  </a:cubicBezTo>
                  <a:cubicBezTo>
                    <a:pt x="160428" y="25963"/>
                    <a:pt x="167048" y="22496"/>
                    <a:pt x="173820" y="19134"/>
                  </a:cubicBezTo>
                  <a:cubicBezTo>
                    <a:pt x="181345" y="15400"/>
                    <a:pt x="185936" y="9923"/>
                    <a:pt x="191508" y="3675"/>
                  </a:cubicBezTo>
                  <a:cubicBezTo>
                    <a:pt x="192632" y="2408"/>
                    <a:pt x="191861" y="408"/>
                    <a:pt x="190127" y="351"/>
                  </a:cubicBezTo>
                  <a:cubicBezTo>
                    <a:pt x="182888" y="103"/>
                    <a:pt x="175859" y="-554"/>
                    <a:pt x="168886" y="1589"/>
                  </a:cubicBezTo>
                  <a:cubicBezTo>
                    <a:pt x="161000" y="4008"/>
                    <a:pt x="153265" y="7132"/>
                    <a:pt x="145369" y="9618"/>
                  </a:cubicBezTo>
                  <a:cubicBezTo>
                    <a:pt x="130291" y="14371"/>
                    <a:pt x="115632" y="20829"/>
                    <a:pt x="100868" y="26497"/>
                  </a:cubicBezTo>
                  <a:cubicBezTo>
                    <a:pt x="70503" y="38184"/>
                    <a:pt x="40127" y="49919"/>
                    <a:pt x="9914" y="61977"/>
                  </a:cubicBezTo>
                  <a:cubicBezTo>
                    <a:pt x="-3602" y="67378"/>
                    <a:pt x="-3697" y="91267"/>
                    <a:pt x="13686" y="89857"/>
                  </a:cubicBezTo>
                  <a:cubicBezTo>
                    <a:pt x="84809" y="84104"/>
                    <a:pt x="156904" y="77989"/>
                    <a:pt x="228141" y="84885"/>
                  </a:cubicBezTo>
                  <a:cubicBezTo>
                    <a:pt x="169496" y="128852"/>
                    <a:pt x="104583" y="165305"/>
                    <a:pt x="37403" y="193956"/>
                  </a:cubicBezTo>
                  <a:cubicBezTo>
                    <a:pt x="23039" y="200080"/>
                    <a:pt x="30164" y="225236"/>
                    <a:pt x="45452" y="223664"/>
                  </a:cubicBezTo>
                  <a:cubicBezTo>
                    <a:pt x="85295" y="219587"/>
                    <a:pt x="125090" y="215158"/>
                    <a:pt x="164905" y="210815"/>
                  </a:cubicBezTo>
                  <a:cubicBezTo>
                    <a:pt x="171306" y="210120"/>
                    <a:pt x="242524" y="198623"/>
                    <a:pt x="227541" y="220864"/>
                  </a:cubicBezTo>
                  <a:cubicBezTo>
                    <a:pt x="218969" y="233589"/>
                    <a:pt x="199452" y="241543"/>
                    <a:pt x="186908" y="249325"/>
                  </a:cubicBezTo>
                  <a:cubicBezTo>
                    <a:pt x="170248" y="259650"/>
                    <a:pt x="153599" y="269984"/>
                    <a:pt x="136939" y="280319"/>
                  </a:cubicBezTo>
                  <a:cubicBezTo>
                    <a:pt x="102992" y="301379"/>
                    <a:pt x="69007" y="322391"/>
                    <a:pt x="35155" y="343603"/>
                  </a:cubicBezTo>
                  <a:cubicBezTo>
                    <a:pt x="19944" y="353128"/>
                    <a:pt x="29640" y="377302"/>
                    <a:pt x="47433" y="372730"/>
                  </a:cubicBezTo>
                  <a:cubicBezTo>
                    <a:pt x="120118" y="354052"/>
                    <a:pt x="193251" y="335478"/>
                    <a:pt x="268146" y="328906"/>
                  </a:cubicBezTo>
                  <a:cubicBezTo>
                    <a:pt x="261660" y="335392"/>
                    <a:pt x="251182" y="342708"/>
                    <a:pt x="248696" y="344727"/>
                  </a:cubicBezTo>
                  <a:cubicBezTo>
                    <a:pt x="236409" y="354738"/>
                    <a:pt x="224112" y="364720"/>
                    <a:pt x="211806" y="374702"/>
                  </a:cubicBezTo>
                  <a:cubicBezTo>
                    <a:pt x="194594" y="388675"/>
                    <a:pt x="177383" y="402648"/>
                    <a:pt x="160171" y="416612"/>
                  </a:cubicBezTo>
                  <a:cubicBezTo>
                    <a:pt x="151217" y="421899"/>
                    <a:pt x="143550" y="427909"/>
                    <a:pt x="136215" y="436053"/>
                  </a:cubicBezTo>
                  <a:cubicBezTo>
                    <a:pt x="122490" y="451293"/>
                    <a:pt x="142912" y="470790"/>
                    <a:pt x="158380" y="458208"/>
                  </a:cubicBezTo>
                  <a:cubicBezTo>
                    <a:pt x="189403" y="432976"/>
                    <a:pt x="220426" y="407744"/>
                    <a:pt x="251449" y="382513"/>
                  </a:cubicBezTo>
                  <a:cubicBezTo>
                    <a:pt x="272071" y="365739"/>
                    <a:pt x="321543" y="336659"/>
                    <a:pt x="300122" y="30378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 rot="9903875">
              <a:off x="7749703" y="-943997"/>
              <a:ext cx="2390380" cy="1820482"/>
            </a:xfrm>
            <a:custGeom>
              <a:avLst/>
              <a:gdLst/>
              <a:ahLst/>
              <a:cxnLst/>
              <a:rect l="l" t="t" r="r" b="b"/>
              <a:pathLst>
                <a:path w="345623" h="263222" extrusionOk="0">
                  <a:moveTo>
                    <a:pt x="330311" y="123360"/>
                  </a:moveTo>
                  <a:cubicBezTo>
                    <a:pt x="295145" y="129552"/>
                    <a:pt x="266694" y="148059"/>
                    <a:pt x="239509" y="169023"/>
                  </a:cubicBezTo>
                  <a:cubicBezTo>
                    <a:pt x="256845" y="149106"/>
                    <a:pt x="273352" y="128456"/>
                    <a:pt x="288982" y="107101"/>
                  </a:cubicBezTo>
                  <a:cubicBezTo>
                    <a:pt x="296231" y="97205"/>
                    <a:pt x="284296" y="87194"/>
                    <a:pt x="274828" y="88680"/>
                  </a:cubicBezTo>
                  <a:cubicBezTo>
                    <a:pt x="241443" y="93928"/>
                    <a:pt x="211792" y="111102"/>
                    <a:pt x="183198" y="128171"/>
                  </a:cubicBezTo>
                  <a:cubicBezTo>
                    <a:pt x="177044" y="131847"/>
                    <a:pt x="170825" y="135591"/>
                    <a:pt x="164538" y="139267"/>
                  </a:cubicBezTo>
                  <a:cubicBezTo>
                    <a:pt x="198533" y="109749"/>
                    <a:pt x="230918" y="78364"/>
                    <a:pt x="261617" y="45436"/>
                  </a:cubicBezTo>
                  <a:cubicBezTo>
                    <a:pt x="269561" y="36902"/>
                    <a:pt x="261855" y="20195"/>
                    <a:pt x="249472" y="24577"/>
                  </a:cubicBezTo>
                  <a:cubicBezTo>
                    <a:pt x="187731" y="46427"/>
                    <a:pt x="136468" y="91414"/>
                    <a:pt x="77613" y="118912"/>
                  </a:cubicBezTo>
                  <a:cubicBezTo>
                    <a:pt x="114417" y="87051"/>
                    <a:pt x="151184" y="55161"/>
                    <a:pt x="188036" y="23367"/>
                  </a:cubicBezTo>
                  <a:cubicBezTo>
                    <a:pt x="190798" y="20976"/>
                    <a:pt x="191741" y="16480"/>
                    <a:pt x="190751" y="13080"/>
                  </a:cubicBezTo>
                  <a:cubicBezTo>
                    <a:pt x="186007" y="-3170"/>
                    <a:pt x="168167" y="-1408"/>
                    <a:pt x="155556" y="3545"/>
                  </a:cubicBezTo>
                  <a:cubicBezTo>
                    <a:pt x="137478" y="10632"/>
                    <a:pt x="119618" y="18319"/>
                    <a:pt x="102064" y="26605"/>
                  </a:cubicBezTo>
                  <a:cubicBezTo>
                    <a:pt x="84833" y="34749"/>
                    <a:pt x="67897" y="43503"/>
                    <a:pt x="51286" y="52828"/>
                  </a:cubicBezTo>
                  <a:cubicBezTo>
                    <a:pt x="42504" y="57752"/>
                    <a:pt x="33855" y="62858"/>
                    <a:pt x="25368" y="68268"/>
                  </a:cubicBezTo>
                  <a:cubicBezTo>
                    <a:pt x="17291" y="73411"/>
                    <a:pt x="8138" y="78117"/>
                    <a:pt x="2165" y="85718"/>
                  </a:cubicBezTo>
                  <a:lnTo>
                    <a:pt x="2270" y="85784"/>
                  </a:lnTo>
                  <a:cubicBezTo>
                    <a:pt x="-2635" y="90594"/>
                    <a:pt x="1870" y="99748"/>
                    <a:pt x="9281" y="97938"/>
                  </a:cubicBezTo>
                  <a:cubicBezTo>
                    <a:pt x="23682" y="94414"/>
                    <a:pt x="37389" y="83594"/>
                    <a:pt x="50276" y="76269"/>
                  </a:cubicBezTo>
                  <a:cubicBezTo>
                    <a:pt x="64078" y="68411"/>
                    <a:pt x="78118" y="60962"/>
                    <a:pt x="92348" y="53923"/>
                  </a:cubicBezTo>
                  <a:cubicBezTo>
                    <a:pt x="106588" y="46875"/>
                    <a:pt x="121018" y="40207"/>
                    <a:pt x="135639" y="33997"/>
                  </a:cubicBezTo>
                  <a:cubicBezTo>
                    <a:pt x="140268" y="32035"/>
                    <a:pt x="144945" y="30187"/>
                    <a:pt x="149612" y="28320"/>
                  </a:cubicBezTo>
                  <a:cubicBezTo>
                    <a:pt x="105331" y="65858"/>
                    <a:pt x="60973" y="103310"/>
                    <a:pt x="16758" y="140925"/>
                  </a:cubicBezTo>
                  <a:cubicBezTo>
                    <a:pt x="7185" y="149068"/>
                    <a:pt x="17710" y="162375"/>
                    <a:pt x="28064" y="160346"/>
                  </a:cubicBezTo>
                  <a:cubicBezTo>
                    <a:pt x="89805" y="148240"/>
                    <a:pt x="139402" y="109740"/>
                    <a:pt x="192665" y="78831"/>
                  </a:cubicBezTo>
                  <a:cubicBezTo>
                    <a:pt x="158318" y="111207"/>
                    <a:pt x="122323" y="141782"/>
                    <a:pt x="84928" y="170728"/>
                  </a:cubicBezTo>
                  <a:cubicBezTo>
                    <a:pt x="80470" y="174176"/>
                    <a:pt x="80280" y="181911"/>
                    <a:pt x="82899" y="186406"/>
                  </a:cubicBezTo>
                  <a:cubicBezTo>
                    <a:pt x="86052" y="191798"/>
                    <a:pt x="91738" y="193122"/>
                    <a:pt x="97511" y="192350"/>
                  </a:cubicBezTo>
                  <a:cubicBezTo>
                    <a:pt x="152956" y="184873"/>
                    <a:pt x="195056" y="144258"/>
                    <a:pt x="245072" y="123475"/>
                  </a:cubicBezTo>
                  <a:cubicBezTo>
                    <a:pt x="210944" y="166309"/>
                    <a:pt x="172882" y="205933"/>
                    <a:pt x="131496" y="241842"/>
                  </a:cubicBezTo>
                  <a:cubicBezTo>
                    <a:pt x="122476" y="249681"/>
                    <a:pt x="132048" y="267131"/>
                    <a:pt x="143554" y="262549"/>
                  </a:cubicBezTo>
                  <a:cubicBezTo>
                    <a:pt x="179988" y="248062"/>
                    <a:pt x="209820" y="223201"/>
                    <a:pt x="240100" y="198932"/>
                  </a:cubicBezTo>
                  <a:cubicBezTo>
                    <a:pt x="262588" y="180910"/>
                    <a:pt x="286077" y="163375"/>
                    <a:pt x="312938" y="153317"/>
                  </a:cubicBezTo>
                  <a:cubicBezTo>
                    <a:pt x="300307" y="180425"/>
                    <a:pt x="283124" y="205094"/>
                    <a:pt x="262341" y="226821"/>
                  </a:cubicBezTo>
                  <a:cubicBezTo>
                    <a:pt x="251854" y="237784"/>
                    <a:pt x="268208" y="254196"/>
                    <a:pt x="279010" y="243490"/>
                  </a:cubicBezTo>
                  <a:cubicBezTo>
                    <a:pt x="308832" y="213896"/>
                    <a:pt x="330978" y="177662"/>
                    <a:pt x="345161" y="138210"/>
                  </a:cubicBezTo>
                  <a:cubicBezTo>
                    <a:pt x="348561" y="128742"/>
                    <a:pt x="338541" y="121913"/>
                    <a:pt x="330311" y="12336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 rot="5998813">
              <a:off x="6693011" y="4521567"/>
              <a:ext cx="1773129" cy="1804457"/>
            </a:xfrm>
            <a:custGeom>
              <a:avLst/>
              <a:gdLst/>
              <a:ahLst/>
              <a:cxnLst/>
              <a:rect l="l" t="t" r="r" b="b"/>
              <a:pathLst>
                <a:path w="847717" h="862695" extrusionOk="0">
                  <a:moveTo>
                    <a:pt x="842629" y="358830"/>
                  </a:moveTo>
                  <a:cubicBezTo>
                    <a:pt x="841648" y="348220"/>
                    <a:pt x="824942" y="348124"/>
                    <a:pt x="825932" y="358830"/>
                  </a:cubicBezTo>
                  <a:cubicBezTo>
                    <a:pt x="828009" y="381290"/>
                    <a:pt x="824618" y="405046"/>
                    <a:pt x="822741" y="427449"/>
                  </a:cubicBezTo>
                  <a:cubicBezTo>
                    <a:pt x="820827" y="450147"/>
                    <a:pt x="817045" y="472768"/>
                    <a:pt x="811854" y="494943"/>
                  </a:cubicBezTo>
                  <a:cubicBezTo>
                    <a:pt x="801653" y="538462"/>
                    <a:pt x="785746" y="580420"/>
                    <a:pt x="763553" y="619253"/>
                  </a:cubicBezTo>
                  <a:cubicBezTo>
                    <a:pt x="718519" y="698016"/>
                    <a:pt x="649424" y="759709"/>
                    <a:pt x="566919" y="797180"/>
                  </a:cubicBezTo>
                  <a:cubicBezTo>
                    <a:pt x="484213" y="834747"/>
                    <a:pt x="387096" y="847520"/>
                    <a:pt x="298295" y="826279"/>
                  </a:cubicBezTo>
                  <a:cubicBezTo>
                    <a:pt x="251289" y="815030"/>
                    <a:pt x="208750" y="792818"/>
                    <a:pt x="173993" y="759099"/>
                  </a:cubicBezTo>
                  <a:cubicBezTo>
                    <a:pt x="142361" y="728419"/>
                    <a:pt x="117948" y="691329"/>
                    <a:pt x="97622" y="652419"/>
                  </a:cubicBezTo>
                  <a:cubicBezTo>
                    <a:pt x="52750" y="566523"/>
                    <a:pt x="17012" y="467101"/>
                    <a:pt x="28709" y="368908"/>
                  </a:cubicBezTo>
                  <a:cubicBezTo>
                    <a:pt x="39491" y="278535"/>
                    <a:pt x="87611" y="194038"/>
                    <a:pt x="154134" y="132935"/>
                  </a:cubicBezTo>
                  <a:cubicBezTo>
                    <a:pt x="279559" y="17702"/>
                    <a:pt x="484604" y="-15626"/>
                    <a:pt x="620687" y="100284"/>
                  </a:cubicBezTo>
                  <a:cubicBezTo>
                    <a:pt x="681238" y="151852"/>
                    <a:pt x="724158" y="226881"/>
                    <a:pt x="726901" y="307434"/>
                  </a:cubicBezTo>
                  <a:cubicBezTo>
                    <a:pt x="730130" y="402255"/>
                    <a:pt x="678809" y="492609"/>
                    <a:pt x="621335" y="564523"/>
                  </a:cubicBezTo>
                  <a:cubicBezTo>
                    <a:pt x="567986" y="631274"/>
                    <a:pt x="496291" y="689329"/>
                    <a:pt x="407947" y="695682"/>
                  </a:cubicBezTo>
                  <a:cubicBezTo>
                    <a:pt x="330184" y="701283"/>
                    <a:pt x="250574" y="671069"/>
                    <a:pt x="197215" y="613986"/>
                  </a:cubicBezTo>
                  <a:cubicBezTo>
                    <a:pt x="142513" y="555474"/>
                    <a:pt x="123654" y="471168"/>
                    <a:pt x="139856" y="393606"/>
                  </a:cubicBezTo>
                  <a:cubicBezTo>
                    <a:pt x="156372" y="314501"/>
                    <a:pt x="207950" y="247169"/>
                    <a:pt x="283140" y="215793"/>
                  </a:cubicBezTo>
                  <a:cubicBezTo>
                    <a:pt x="356435" y="185209"/>
                    <a:pt x="444789" y="188219"/>
                    <a:pt x="513893" y="228386"/>
                  </a:cubicBezTo>
                  <a:cubicBezTo>
                    <a:pt x="552727" y="250960"/>
                    <a:pt x="587074" y="285640"/>
                    <a:pt x="590407" y="332665"/>
                  </a:cubicBezTo>
                  <a:cubicBezTo>
                    <a:pt x="593789" y="380376"/>
                    <a:pt x="570719" y="426315"/>
                    <a:pt x="545049" y="464958"/>
                  </a:cubicBezTo>
                  <a:cubicBezTo>
                    <a:pt x="519627" y="503220"/>
                    <a:pt x="487985" y="539053"/>
                    <a:pt x="450266" y="565580"/>
                  </a:cubicBezTo>
                  <a:cubicBezTo>
                    <a:pt x="413995" y="591088"/>
                    <a:pt x="369456" y="608871"/>
                    <a:pt x="324669" y="598841"/>
                  </a:cubicBezTo>
                  <a:cubicBezTo>
                    <a:pt x="237420" y="579315"/>
                    <a:pt x="191110" y="473664"/>
                    <a:pt x="207826" y="391587"/>
                  </a:cubicBezTo>
                  <a:cubicBezTo>
                    <a:pt x="216018" y="351420"/>
                    <a:pt x="238916" y="316035"/>
                    <a:pt x="275540" y="296594"/>
                  </a:cubicBezTo>
                  <a:cubicBezTo>
                    <a:pt x="308610" y="279039"/>
                    <a:pt x="351397" y="274687"/>
                    <a:pt x="385553" y="291803"/>
                  </a:cubicBezTo>
                  <a:cubicBezTo>
                    <a:pt x="421586" y="309862"/>
                    <a:pt x="448466" y="354601"/>
                    <a:pt x="421720" y="391615"/>
                  </a:cubicBezTo>
                  <a:cubicBezTo>
                    <a:pt x="397783" y="424724"/>
                    <a:pt x="349101" y="434830"/>
                    <a:pt x="312363" y="419581"/>
                  </a:cubicBezTo>
                  <a:cubicBezTo>
                    <a:pt x="294599" y="412218"/>
                    <a:pt x="278816" y="398035"/>
                    <a:pt x="275149" y="378500"/>
                  </a:cubicBezTo>
                  <a:cubicBezTo>
                    <a:pt x="271815" y="360735"/>
                    <a:pt x="277483" y="341247"/>
                    <a:pt x="293761" y="331932"/>
                  </a:cubicBezTo>
                  <a:cubicBezTo>
                    <a:pt x="301628" y="327436"/>
                    <a:pt x="294656" y="315654"/>
                    <a:pt x="286684" y="319835"/>
                  </a:cubicBezTo>
                  <a:cubicBezTo>
                    <a:pt x="249612" y="339266"/>
                    <a:pt x="251632" y="391463"/>
                    <a:pt x="279502" y="417704"/>
                  </a:cubicBezTo>
                  <a:cubicBezTo>
                    <a:pt x="311487" y="447822"/>
                    <a:pt x="362560" y="449928"/>
                    <a:pt x="400508" y="430754"/>
                  </a:cubicBezTo>
                  <a:cubicBezTo>
                    <a:pt x="438998" y="411294"/>
                    <a:pt x="461420" y="369232"/>
                    <a:pt x="443665" y="327626"/>
                  </a:cubicBezTo>
                  <a:cubicBezTo>
                    <a:pt x="426444" y="287241"/>
                    <a:pt x="384086" y="264666"/>
                    <a:pt x="341529" y="263352"/>
                  </a:cubicBezTo>
                  <a:cubicBezTo>
                    <a:pt x="301428" y="262114"/>
                    <a:pt x="260309" y="278239"/>
                    <a:pt x="232067" y="306786"/>
                  </a:cubicBezTo>
                  <a:cubicBezTo>
                    <a:pt x="199740" y="339466"/>
                    <a:pt x="185519" y="386862"/>
                    <a:pt x="186795" y="432078"/>
                  </a:cubicBezTo>
                  <a:cubicBezTo>
                    <a:pt x="189367" y="523175"/>
                    <a:pt x="256651" y="623340"/>
                    <a:pt x="356121" y="620377"/>
                  </a:cubicBezTo>
                  <a:cubicBezTo>
                    <a:pt x="404984" y="618920"/>
                    <a:pt x="449495" y="593565"/>
                    <a:pt x="485880" y="562589"/>
                  </a:cubicBezTo>
                  <a:cubicBezTo>
                    <a:pt x="523885" y="530233"/>
                    <a:pt x="556556" y="489561"/>
                    <a:pt x="580606" y="445841"/>
                  </a:cubicBezTo>
                  <a:cubicBezTo>
                    <a:pt x="604381" y="402598"/>
                    <a:pt x="621126" y="350401"/>
                    <a:pt x="605819" y="301442"/>
                  </a:cubicBezTo>
                  <a:cubicBezTo>
                    <a:pt x="591331" y="255103"/>
                    <a:pt x="550783" y="221337"/>
                    <a:pt x="508445" y="200601"/>
                  </a:cubicBezTo>
                  <a:cubicBezTo>
                    <a:pt x="428568" y="161491"/>
                    <a:pt x="330765" y="164178"/>
                    <a:pt x="252232" y="205478"/>
                  </a:cubicBezTo>
                  <a:cubicBezTo>
                    <a:pt x="173203" y="247035"/>
                    <a:pt x="124349" y="327065"/>
                    <a:pt x="114091" y="414704"/>
                  </a:cubicBezTo>
                  <a:cubicBezTo>
                    <a:pt x="103832" y="502363"/>
                    <a:pt x="135131" y="592336"/>
                    <a:pt x="202902" y="649981"/>
                  </a:cubicBezTo>
                  <a:cubicBezTo>
                    <a:pt x="268558" y="705836"/>
                    <a:pt x="359626" y="730896"/>
                    <a:pt x="444389" y="713656"/>
                  </a:cubicBezTo>
                  <a:cubicBezTo>
                    <a:pt x="540744" y="694053"/>
                    <a:pt x="614582" y="619501"/>
                    <a:pt x="668932" y="541815"/>
                  </a:cubicBezTo>
                  <a:cubicBezTo>
                    <a:pt x="727606" y="457929"/>
                    <a:pt x="770011" y="357392"/>
                    <a:pt x="746675" y="253779"/>
                  </a:cubicBezTo>
                  <a:cubicBezTo>
                    <a:pt x="727082" y="166816"/>
                    <a:pt x="667312" y="90187"/>
                    <a:pt x="590950" y="45258"/>
                  </a:cubicBezTo>
                  <a:cubicBezTo>
                    <a:pt x="508083" y="-3501"/>
                    <a:pt x="407061" y="-10911"/>
                    <a:pt x="315202" y="13921"/>
                  </a:cubicBezTo>
                  <a:cubicBezTo>
                    <a:pt x="119587" y="66794"/>
                    <a:pt x="-26974" y="261675"/>
                    <a:pt x="4639" y="466549"/>
                  </a:cubicBezTo>
                  <a:cubicBezTo>
                    <a:pt x="13288" y="522565"/>
                    <a:pt x="33195" y="576334"/>
                    <a:pt x="56369" y="627835"/>
                  </a:cubicBezTo>
                  <a:cubicBezTo>
                    <a:pt x="76715" y="673060"/>
                    <a:pt x="101289" y="716694"/>
                    <a:pt x="133522" y="754594"/>
                  </a:cubicBezTo>
                  <a:cubicBezTo>
                    <a:pt x="166345" y="793209"/>
                    <a:pt x="207331" y="823127"/>
                    <a:pt x="254927" y="840843"/>
                  </a:cubicBezTo>
                  <a:cubicBezTo>
                    <a:pt x="304181" y="859169"/>
                    <a:pt x="358493" y="864894"/>
                    <a:pt x="410766" y="862074"/>
                  </a:cubicBezTo>
                  <a:cubicBezTo>
                    <a:pt x="510664" y="856683"/>
                    <a:pt x="607762" y="818774"/>
                    <a:pt x="684924" y="755156"/>
                  </a:cubicBezTo>
                  <a:cubicBezTo>
                    <a:pt x="761734" y="691843"/>
                    <a:pt x="816674" y="601032"/>
                    <a:pt x="838134" y="503887"/>
                  </a:cubicBezTo>
                  <a:cubicBezTo>
                    <a:pt x="843334" y="480341"/>
                    <a:pt x="846563" y="456424"/>
                    <a:pt x="847811" y="432344"/>
                  </a:cubicBezTo>
                  <a:cubicBezTo>
                    <a:pt x="849106" y="407246"/>
                    <a:pt x="844925" y="383643"/>
                    <a:pt x="842629" y="35883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4"/>
          <p:cNvGrpSpPr/>
          <p:nvPr/>
        </p:nvGrpSpPr>
        <p:grpSpPr>
          <a:xfrm>
            <a:off x="226556" y="310153"/>
            <a:ext cx="8917450" cy="4779388"/>
            <a:chOff x="226556" y="310153"/>
            <a:chExt cx="8917450" cy="4779388"/>
          </a:xfrm>
        </p:grpSpPr>
        <p:grpSp>
          <p:nvGrpSpPr>
            <p:cNvPr id="76" name="Google Shape;76;p4"/>
            <p:cNvGrpSpPr/>
            <p:nvPr/>
          </p:nvGrpSpPr>
          <p:grpSpPr>
            <a:xfrm>
              <a:off x="226556" y="310153"/>
              <a:ext cx="338666" cy="461513"/>
              <a:chOff x="8424006" y="605015"/>
              <a:chExt cx="338666" cy="461513"/>
            </a:xfrm>
          </p:grpSpPr>
          <p:sp>
            <p:nvSpPr>
              <p:cNvPr id="77" name="Google Shape;77;p4"/>
              <p:cNvSpPr/>
              <p:nvPr/>
            </p:nvSpPr>
            <p:spPr>
              <a:xfrm>
                <a:off x="8424006" y="855667"/>
                <a:ext cx="122372" cy="210862"/>
              </a:xfrm>
              <a:custGeom>
                <a:avLst/>
                <a:gdLst/>
                <a:ahLst/>
                <a:cxnLst/>
                <a:rect l="l" t="t" r="r" b="b"/>
                <a:pathLst>
                  <a:path w="117665" h="202752" extrusionOk="0">
                    <a:moveTo>
                      <a:pt x="74444" y="11345"/>
                    </a:moveTo>
                    <a:cubicBezTo>
                      <a:pt x="50492" y="63517"/>
                      <a:pt x="26515" y="115689"/>
                      <a:pt x="2538" y="167861"/>
                    </a:cubicBezTo>
                    <a:cubicBezTo>
                      <a:pt x="-2716" y="179282"/>
                      <a:pt x="-718" y="192947"/>
                      <a:pt x="10900" y="199731"/>
                    </a:cubicBezTo>
                    <a:cubicBezTo>
                      <a:pt x="20940" y="205602"/>
                      <a:pt x="37492" y="202864"/>
                      <a:pt x="42771" y="191369"/>
                    </a:cubicBezTo>
                    <a:cubicBezTo>
                      <a:pt x="66773" y="139197"/>
                      <a:pt x="90724" y="87025"/>
                      <a:pt x="114701" y="34854"/>
                    </a:cubicBezTo>
                    <a:cubicBezTo>
                      <a:pt x="119956" y="23433"/>
                      <a:pt x="117957" y="9767"/>
                      <a:pt x="106339" y="2983"/>
                    </a:cubicBezTo>
                    <a:cubicBezTo>
                      <a:pt x="96299" y="-2912"/>
                      <a:pt x="79723" y="-150"/>
                      <a:pt x="74444" y="113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8659059" y="782235"/>
                <a:ext cx="103613" cy="157965"/>
              </a:xfrm>
              <a:custGeom>
                <a:avLst/>
                <a:gdLst/>
                <a:ahLst/>
                <a:cxnLst/>
                <a:rect l="l" t="t" r="r" b="b"/>
                <a:pathLst>
                  <a:path w="99628" h="151889" extrusionOk="0">
                    <a:moveTo>
                      <a:pt x="56160" y="11273"/>
                    </a:moveTo>
                    <a:cubicBezTo>
                      <a:pt x="36402" y="45512"/>
                      <a:pt x="18616" y="80860"/>
                      <a:pt x="2903" y="117121"/>
                    </a:cubicBezTo>
                    <a:cubicBezTo>
                      <a:pt x="338" y="123116"/>
                      <a:pt x="-1241" y="128518"/>
                      <a:pt x="560" y="135079"/>
                    </a:cubicBezTo>
                    <a:cubicBezTo>
                      <a:pt x="2065" y="140506"/>
                      <a:pt x="6233" y="146352"/>
                      <a:pt x="11265" y="149016"/>
                    </a:cubicBezTo>
                    <a:cubicBezTo>
                      <a:pt x="21305" y="154320"/>
                      <a:pt x="37980" y="152593"/>
                      <a:pt x="43160" y="140654"/>
                    </a:cubicBezTo>
                    <a:cubicBezTo>
                      <a:pt x="58873" y="104368"/>
                      <a:pt x="76634" y="69044"/>
                      <a:pt x="96392" y="34806"/>
                    </a:cubicBezTo>
                    <a:cubicBezTo>
                      <a:pt x="102485" y="24248"/>
                      <a:pt x="99205" y="8831"/>
                      <a:pt x="88030" y="2911"/>
                    </a:cubicBezTo>
                    <a:cubicBezTo>
                      <a:pt x="76930" y="-2935"/>
                      <a:pt x="62673" y="0"/>
                      <a:pt x="56160" y="1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8522642" y="605015"/>
                <a:ext cx="86035" cy="116841"/>
              </a:xfrm>
              <a:custGeom>
                <a:avLst/>
                <a:gdLst/>
                <a:ahLst/>
                <a:cxnLst/>
                <a:rect l="l" t="t" r="r" b="b"/>
                <a:pathLst>
                  <a:path w="82726" h="112347" extrusionOk="0">
                    <a:moveTo>
                      <a:pt x="39134" y="11232"/>
                    </a:moveTo>
                    <a:cubicBezTo>
                      <a:pt x="28133" y="33877"/>
                      <a:pt x="16046" y="55979"/>
                      <a:pt x="2898" y="77465"/>
                    </a:cubicBezTo>
                    <a:cubicBezTo>
                      <a:pt x="-3491" y="87874"/>
                      <a:pt x="283" y="103563"/>
                      <a:pt x="11261" y="109360"/>
                    </a:cubicBezTo>
                    <a:cubicBezTo>
                      <a:pt x="22608" y="115354"/>
                      <a:pt x="36323" y="112098"/>
                      <a:pt x="43131" y="100997"/>
                    </a:cubicBezTo>
                    <a:cubicBezTo>
                      <a:pt x="56303" y="79512"/>
                      <a:pt x="68390" y="57410"/>
                      <a:pt x="79392" y="34741"/>
                    </a:cubicBezTo>
                    <a:cubicBezTo>
                      <a:pt x="82155" y="29042"/>
                      <a:pt x="83462" y="23073"/>
                      <a:pt x="81736" y="16783"/>
                    </a:cubicBezTo>
                    <a:cubicBezTo>
                      <a:pt x="80231" y="11380"/>
                      <a:pt x="76062" y="5534"/>
                      <a:pt x="71005" y="2870"/>
                    </a:cubicBezTo>
                    <a:cubicBezTo>
                      <a:pt x="60596" y="-2655"/>
                      <a:pt x="44833" y="-485"/>
                      <a:pt x="39134" y="112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" name="Google Shape;80;p4"/>
            <p:cNvGrpSpPr/>
            <p:nvPr/>
          </p:nvGrpSpPr>
          <p:grpSpPr>
            <a:xfrm rot="-465865" flipH="1">
              <a:off x="8298050" y="3332788"/>
              <a:ext cx="733464" cy="1715069"/>
              <a:chOff x="8767366" y="158856"/>
              <a:chExt cx="538246" cy="1258588"/>
            </a:xfrm>
          </p:grpSpPr>
          <p:grpSp>
            <p:nvGrpSpPr>
              <p:cNvPr id="81" name="Google Shape;81;p4"/>
              <p:cNvGrpSpPr/>
              <p:nvPr/>
            </p:nvGrpSpPr>
            <p:grpSpPr>
              <a:xfrm>
                <a:off x="8904273" y="158856"/>
                <a:ext cx="61734" cy="69832"/>
                <a:chOff x="8904273" y="158856"/>
                <a:chExt cx="61734" cy="69832"/>
              </a:xfrm>
            </p:grpSpPr>
            <p:sp>
              <p:nvSpPr>
                <p:cNvPr id="82" name="Google Shape;82;p4"/>
                <p:cNvSpPr/>
                <p:nvPr/>
              </p:nvSpPr>
              <p:spPr>
                <a:xfrm>
                  <a:off x="8912677" y="167193"/>
                  <a:ext cx="44966" cy="51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66" h="51722" extrusionOk="0">
                      <a:moveTo>
                        <a:pt x="6804" y="45619"/>
                      </a:moveTo>
                      <a:cubicBezTo>
                        <a:pt x="443" y="37989"/>
                        <a:pt x="-1314" y="27025"/>
                        <a:pt x="932" y="18787"/>
                      </a:cubicBezTo>
                      <a:cubicBezTo>
                        <a:pt x="15137" y="-33411"/>
                        <a:pt x="77819" y="38307"/>
                        <a:pt x="22621" y="51723"/>
                      </a:cubicBezTo>
                      <a:lnTo>
                        <a:pt x="17752" y="40750"/>
                      </a:lnTo>
                      <a:lnTo>
                        <a:pt x="6804" y="4561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83;p4"/>
                <p:cNvSpPr/>
                <p:nvPr/>
              </p:nvSpPr>
              <p:spPr>
                <a:xfrm>
                  <a:off x="8904273" y="158856"/>
                  <a:ext cx="61734" cy="6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34" h="69832" extrusionOk="0">
                      <a:moveTo>
                        <a:pt x="26207" y="69833"/>
                      </a:moveTo>
                      <a:lnTo>
                        <a:pt x="21903" y="60128"/>
                      </a:lnTo>
                      <a:lnTo>
                        <a:pt x="12825" y="64158"/>
                      </a:lnTo>
                      <a:lnTo>
                        <a:pt x="8770" y="59314"/>
                      </a:lnTo>
                      <a:cubicBezTo>
                        <a:pt x="1037" y="50047"/>
                        <a:pt x="-1911" y="36537"/>
                        <a:pt x="1252" y="24930"/>
                      </a:cubicBezTo>
                      <a:cubicBezTo>
                        <a:pt x="8633" y="-2168"/>
                        <a:pt x="26987" y="-625"/>
                        <a:pt x="32447" y="490"/>
                      </a:cubicBezTo>
                      <a:cubicBezTo>
                        <a:pt x="47749" y="3644"/>
                        <a:pt x="61448" y="20695"/>
                        <a:pt x="61731" y="37000"/>
                      </a:cubicBezTo>
                      <a:cubicBezTo>
                        <a:pt x="61851" y="44244"/>
                        <a:pt x="59322" y="61783"/>
                        <a:pt x="32996" y="68178"/>
                      </a:cubicBezTo>
                      <a:lnTo>
                        <a:pt x="26207" y="69833"/>
                      </a:lnTo>
                      <a:close/>
                      <a:moveTo>
                        <a:pt x="30433" y="38063"/>
                      </a:moveTo>
                      <a:lnTo>
                        <a:pt x="35628" y="49764"/>
                      </a:lnTo>
                      <a:cubicBezTo>
                        <a:pt x="41954" y="46944"/>
                        <a:pt x="45109" y="42761"/>
                        <a:pt x="45023" y="37300"/>
                      </a:cubicBezTo>
                      <a:cubicBezTo>
                        <a:pt x="44852" y="28042"/>
                        <a:pt x="36125" y="18338"/>
                        <a:pt x="29087" y="16889"/>
                      </a:cubicBezTo>
                      <a:cubicBezTo>
                        <a:pt x="23901" y="15817"/>
                        <a:pt x="19957" y="20001"/>
                        <a:pt x="17428" y="29327"/>
                      </a:cubicBezTo>
                      <a:cubicBezTo>
                        <a:pt x="16400" y="33065"/>
                        <a:pt x="16502" y="38440"/>
                        <a:pt x="18517" y="43352"/>
                      </a:cubicBezTo>
                      <a:lnTo>
                        <a:pt x="30433" y="3806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4" name="Google Shape;84;p4"/>
              <p:cNvGrpSpPr/>
              <p:nvPr/>
            </p:nvGrpSpPr>
            <p:grpSpPr>
              <a:xfrm>
                <a:off x="8936266" y="263463"/>
                <a:ext cx="67458" cy="80648"/>
                <a:chOff x="8936266" y="263463"/>
                <a:chExt cx="67458" cy="80648"/>
              </a:xfrm>
            </p:grpSpPr>
            <p:sp>
              <p:nvSpPr>
                <p:cNvPr id="85" name="Google Shape;85;p4"/>
                <p:cNvSpPr/>
                <p:nvPr/>
              </p:nvSpPr>
              <p:spPr>
                <a:xfrm>
                  <a:off x="8949553" y="271827"/>
                  <a:ext cx="45744" cy="63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4" h="63913" extrusionOk="0">
                      <a:moveTo>
                        <a:pt x="12559" y="45133"/>
                      </a:moveTo>
                      <a:lnTo>
                        <a:pt x="0" y="43958"/>
                      </a:lnTo>
                      <a:cubicBezTo>
                        <a:pt x="8890" y="27242"/>
                        <a:pt x="-3866" y="9359"/>
                        <a:pt x="8418" y="2990"/>
                      </a:cubicBezTo>
                      <a:cubicBezTo>
                        <a:pt x="51487" y="-19341"/>
                        <a:pt x="64371" y="91878"/>
                        <a:pt x="8667" y="57134"/>
                      </a:cubicBezTo>
                      <a:lnTo>
                        <a:pt x="12559" y="4513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86;p4"/>
                <p:cNvSpPr/>
                <p:nvPr/>
              </p:nvSpPr>
              <p:spPr>
                <a:xfrm>
                  <a:off x="8936266" y="263463"/>
                  <a:ext cx="67458" cy="80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58" h="80648" extrusionOk="0">
                      <a:moveTo>
                        <a:pt x="34753" y="79977"/>
                      </a:moveTo>
                      <a:cubicBezTo>
                        <a:pt x="29413" y="78879"/>
                        <a:pt x="23626" y="76402"/>
                        <a:pt x="17522" y="72596"/>
                      </a:cubicBezTo>
                      <a:lnTo>
                        <a:pt x="11984" y="69132"/>
                      </a:lnTo>
                      <a:lnTo>
                        <a:pt x="14668" y="60860"/>
                      </a:lnTo>
                      <a:lnTo>
                        <a:pt x="0" y="59505"/>
                      </a:lnTo>
                      <a:lnTo>
                        <a:pt x="5898" y="48396"/>
                      </a:lnTo>
                      <a:cubicBezTo>
                        <a:pt x="8958" y="42661"/>
                        <a:pt x="8487" y="36445"/>
                        <a:pt x="7981" y="29870"/>
                      </a:cubicBezTo>
                      <a:cubicBezTo>
                        <a:pt x="7347" y="21418"/>
                        <a:pt x="6464" y="9836"/>
                        <a:pt x="17865" y="3930"/>
                      </a:cubicBezTo>
                      <a:cubicBezTo>
                        <a:pt x="24800" y="338"/>
                        <a:pt x="31684" y="-802"/>
                        <a:pt x="38310" y="552"/>
                      </a:cubicBezTo>
                      <a:cubicBezTo>
                        <a:pt x="59802" y="4984"/>
                        <a:pt x="71075" y="34714"/>
                        <a:pt x="66420" y="57345"/>
                      </a:cubicBezTo>
                      <a:cubicBezTo>
                        <a:pt x="64843" y="64983"/>
                        <a:pt x="61448" y="71156"/>
                        <a:pt x="56578" y="75219"/>
                      </a:cubicBezTo>
                      <a:cubicBezTo>
                        <a:pt x="52498" y="78605"/>
                        <a:pt x="45417" y="82163"/>
                        <a:pt x="34753" y="79977"/>
                      </a:cubicBezTo>
                      <a:close/>
                      <a:moveTo>
                        <a:pt x="32044" y="61503"/>
                      </a:moveTo>
                      <a:cubicBezTo>
                        <a:pt x="34230" y="62506"/>
                        <a:pt x="36262" y="63209"/>
                        <a:pt x="38113" y="63586"/>
                      </a:cubicBezTo>
                      <a:cubicBezTo>
                        <a:pt x="43137" y="64615"/>
                        <a:pt x="45177" y="62917"/>
                        <a:pt x="45846" y="62352"/>
                      </a:cubicBezTo>
                      <a:cubicBezTo>
                        <a:pt x="47749" y="60766"/>
                        <a:pt x="49232" y="57800"/>
                        <a:pt x="50012" y="53968"/>
                      </a:cubicBezTo>
                      <a:cubicBezTo>
                        <a:pt x="52875" y="40054"/>
                        <a:pt x="45923" y="19189"/>
                        <a:pt x="34907" y="16934"/>
                      </a:cubicBezTo>
                      <a:cubicBezTo>
                        <a:pt x="32147" y="16369"/>
                        <a:pt x="28992" y="16986"/>
                        <a:pt x="25538" y="18778"/>
                      </a:cubicBezTo>
                      <a:cubicBezTo>
                        <a:pt x="24329" y="19403"/>
                        <a:pt x="24046" y="20844"/>
                        <a:pt x="24638" y="28576"/>
                      </a:cubicBezTo>
                      <a:cubicBezTo>
                        <a:pt x="24989" y="33205"/>
                        <a:pt x="25426" y="38897"/>
                        <a:pt x="24423" y="44949"/>
                      </a:cubicBezTo>
                      <a:lnTo>
                        <a:pt x="37025" y="46124"/>
                      </a:lnTo>
                      <a:lnTo>
                        <a:pt x="32044" y="6150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7" name="Google Shape;87;p4"/>
              <p:cNvGrpSpPr/>
              <p:nvPr/>
            </p:nvGrpSpPr>
            <p:grpSpPr>
              <a:xfrm>
                <a:off x="8957514" y="427483"/>
                <a:ext cx="68080" cy="71530"/>
                <a:chOff x="8957514" y="427483"/>
                <a:chExt cx="68080" cy="71530"/>
              </a:xfrm>
            </p:grpSpPr>
            <p:sp>
              <p:nvSpPr>
                <p:cNvPr id="88" name="Google Shape;88;p4"/>
                <p:cNvSpPr/>
                <p:nvPr/>
              </p:nvSpPr>
              <p:spPr>
                <a:xfrm>
                  <a:off x="8965888" y="435862"/>
                  <a:ext cx="51381" cy="54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81" h="54570" extrusionOk="0">
                      <a:moveTo>
                        <a:pt x="10651" y="46341"/>
                      </a:moveTo>
                      <a:lnTo>
                        <a:pt x="810" y="45740"/>
                      </a:lnTo>
                      <a:cubicBezTo>
                        <a:pt x="-8740" y="-24408"/>
                        <a:pt x="69759" y="-3997"/>
                        <a:pt x="47333" y="41068"/>
                      </a:cubicBezTo>
                      <a:cubicBezTo>
                        <a:pt x="43004" y="49752"/>
                        <a:pt x="30368" y="53884"/>
                        <a:pt x="16095" y="54570"/>
                      </a:cubicBezTo>
                      <a:lnTo>
                        <a:pt x="10651" y="4634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89;p4"/>
                <p:cNvSpPr/>
                <p:nvPr/>
              </p:nvSpPr>
              <p:spPr>
                <a:xfrm>
                  <a:off x="8957514" y="427483"/>
                  <a:ext cx="68080" cy="71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80" h="71530" extrusionOk="0">
                      <a:moveTo>
                        <a:pt x="20080" y="71530"/>
                      </a:moveTo>
                      <a:lnTo>
                        <a:pt x="14337" y="62804"/>
                      </a:lnTo>
                      <a:lnTo>
                        <a:pt x="1820" y="62032"/>
                      </a:lnTo>
                      <a:lnTo>
                        <a:pt x="895" y="55234"/>
                      </a:lnTo>
                      <a:cubicBezTo>
                        <a:pt x="-2697" y="28891"/>
                        <a:pt x="5207" y="15278"/>
                        <a:pt x="12476" y="8488"/>
                      </a:cubicBezTo>
                      <a:cubicBezTo>
                        <a:pt x="20063" y="1382"/>
                        <a:pt x="30436" y="-1447"/>
                        <a:pt x="40920" y="704"/>
                      </a:cubicBezTo>
                      <a:cubicBezTo>
                        <a:pt x="51318" y="2848"/>
                        <a:pt x="60242" y="9671"/>
                        <a:pt x="64760" y="18972"/>
                      </a:cubicBezTo>
                      <a:cubicBezTo>
                        <a:pt x="69681" y="29079"/>
                        <a:pt x="69115" y="41227"/>
                        <a:pt x="63174" y="53160"/>
                      </a:cubicBezTo>
                      <a:cubicBezTo>
                        <a:pt x="57816" y="63909"/>
                        <a:pt x="44212" y="70356"/>
                        <a:pt x="24847" y="71299"/>
                      </a:cubicBezTo>
                      <a:lnTo>
                        <a:pt x="20080" y="71530"/>
                      </a:lnTo>
                      <a:close/>
                      <a:moveTo>
                        <a:pt x="23706" y="46610"/>
                      </a:moveTo>
                      <a:lnTo>
                        <a:pt x="28713" y="54214"/>
                      </a:lnTo>
                      <a:cubicBezTo>
                        <a:pt x="38802" y="53074"/>
                        <a:pt x="46081" y="49945"/>
                        <a:pt x="48189" y="45710"/>
                      </a:cubicBezTo>
                      <a:cubicBezTo>
                        <a:pt x="51841" y="38415"/>
                        <a:pt x="52356" y="31711"/>
                        <a:pt x="49733" y="26293"/>
                      </a:cubicBezTo>
                      <a:cubicBezTo>
                        <a:pt x="47452" y="21638"/>
                        <a:pt x="42909" y="18192"/>
                        <a:pt x="37559" y="17095"/>
                      </a:cubicBezTo>
                      <a:cubicBezTo>
                        <a:pt x="32450" y="16049"/>
                        <a:pt x="27461" y="17361"/>
                        <a:pt x="23895" y="20704"/>
                      </a:cubicBezTo>
                      <a:cubicBezTo>
                        <a:pt x="18674" y="25590"/>
                        <a:pt x="16222" y="34497"/>
                        <a:pt x="16814" y="46190"/>
                      </a:cubicBezTo>
                      <a:lnTo>
                        <a:pt x="23706" y="466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0" name="Google Shape;90;p4"/>
              <p:cNvGrpSpPr/>
              <p:nvPr/>
            </p:nvGrpSpPr>
            <p:grpSpPr>
              <a:xfrm>
                <a:off x="9007763" y="569836"/>
                <a:ext cx="67402" cy="78930"/>
                <a:chOff x="9007763" y="569836"/>
                <a:chExt cx="67402" cy="78930"/>
              </a:xfrm>
            </p:grpSpPr>
            <p:sp>
              <p:nvSpPr>
                <p:cNvPr id="91" name="Google Shape;91;p4"/>
                <p:cNvSpPr/>
                <p:nvPr/>
              </p:nvSpPr>
              <p:spPr>
                <a:xfrm>
                  <a:off x="9016144" y="578216"/>
                  <a:ext cx="50659" cy="59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59" h="59603" extrusionOk="0">
                      <a:moveTo>
                        <a:pt x="12637" y="51374"/>
                      </a:moveTo>
                      <a:lnTo>
                        <a:pt x="2804" y="50774"/>
                      </a:lnTo>
                      <a:cubicBezTo>
                        <a:pt x="-15644" y="-11274"/>
                        <a:pt x="63523" y="-16203"/>
                        <a:pt x="48830" y="34615"/>
                      </a:cubicBezTo>
                      <a:cubicBezTo>
                        <a:pt x="44535" y="49462"/>
                        <a:pt x="31856" y="52325"/>
                        <a:pt x="18063" y="59603"/>
                      </a:cubicBezTo>
                      <a:lnTo>
                        <a:pt x="12637" y="5137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" name="Google Shape;92;p4"/>
                <p:cNvSpPr/>
                <p:nvPr/>
              </p:nvSpPr>
              <p:spPr>
                <a:xfrm>
                  <a:off x="9007763" y="569836"/>
                  <a:ext cx="67402" cy="78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02" h="78930" extrusionOk="0">
                      <a:moveTo>
                        <a:pt x="23632" y="78930"/>
                      </a:moveTo>
                      <a:lnTo>
                        <a:pt x="16328" y="67855"/>
                      </a:lnTo>
                      <a:lnTo>
                        <a:pt x="4824" y="67152"/>
                      </a:lnTo>
                      <a:lnTo>
                        <a:pt x="3161" y="61537"/>
                      </a:lnTo>
                      <a:cubicBezTo>
                        <a:pt x="-4948" y="34233"/>
                        <a:pt x="4379" y="18674"/>
                        <a:pt x="10645" y="11825"/>
                      </a:cubicBezTo>
                      <a:cubicBezTo>
                        <a:pt x="19200" y="2506"/>
                        <a:pt x="31913" y="-1771"/>
                        <a:pt x="43821" y="681"/>
                      </a:cubicBezTo>
                      <a:cubicBezTo>
                        <a:pt x="51981" y="2361"/>
                        <a:pt x="58771" y="7076"/>
                        <a:pt x="62912" y="13934"/>
                      </a:cubicBezTo>
                      <a:cubicBezTo>
                        <a:pt x="66426" y="19754"/>
                        <a:pt x="69693" y="29921"/>
                        <a:pt x="65252" y="45326"/>
                      </a:cubicBezTo>
                      <a:cubicBezTo>
                        <a:pt x="60751" y="60885"/>
                        <a:pt x="49161" y="66363"/>
                        <a:pt x="37949" y="71652"/>
                      </a:cubicBezTo>
                      <a:cubicBezTo>
                        <a:pt x="35454" y="72835"/>
                        <a:pt x="32882" y="74044"/>
                        <a:pt x="30345" y="75381"/>
                      </a:cubicBezTo>
                      <a:lnTo>
                        <a:pt x="23632" y="78930"/>
                      </a:lnTo>
                      <a:close/>
                      <a:moveTo>
                        <a:pt x="25707" y="51653"/>
                      </a:moveTo>
                      <a:lnTo>
                        <a:pt x="29359" y="57208"/>
                      </a:lnTo>
                      <a:cubicBezTo>
                        <a:pt x="29856" y="56985"/>
                        <a:pt x="30327" y="56745"/>
                        <a:pt x="30808" y="56522"/>
                      </a:cubicBezTo>
                      <a:cubicBezTo>
                        <a:pt x="41583" y="51430"/>
                        <a:pt x="46872" y="48635"/>
                        <a:pt x="49187" y="40671"/>
                      </a:cubicBezTo>
                      <a:cubicBezTo>
                        <a:pt x="51365" y="33085"/>
                        <a:pt x="51167" y="26827"/>
                        <a:pt x="48604" y="22583"/>
                      </a:cubicBezTo>
                      <a:cubicBezTo>
                        <a:pt x="46418" y="18966"/>
                        <a:pt x="42963" y="17585"/>
                        <a:pt x="40460" y="17071"/>
                      </a:cubicBezTo>
                      <a:cubicBezTo>
                        <a:pt x="34373" y="15820"/>
                        <a:pt x="27515" y="18194"/>
                        <a:pt x="22989" y="23140"/>
                      </a:cubicBezTo>
                      <a:cubicBezTo>
                        <a:pt x="17177" y="29484"/>
                        <a:pt x="15386" y="39308"/>
                        <a:pt x="17795" y="51173"/>
                      </a:cubicBezTo>
                      <a:lnTo>
                        <a:pt x="25707" y="51653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" name="Google Shape;93;p4"/>
              <p:cNvGrpSpPr/>
              <p:nvPr/>
            </p:nvGrpSpPr>
            <p:grpSpPr>
              <a:xfrm>
                <a:off x="9091928" y="791044"/>
                <a:ext cx="62725" cy="65451"/>
                <a:chOff x="9091928" y="791044"/>
                <a:chExt cx="62725" cy="65451"/>
              </a:xfrm>
            </p:grpSpPr>
            <p:sp>
              <p:nvSpPr>
                <p:cNvPr id="94" name="Google Shape;94;p4"/>
                <p:cNvSpPr/>
                <p:nvPr/>
              </p:nvSpPr>
              <p:spPr>
                <a:xfrm>
                  <a:off x="9100304" y="799408"/>
                  <a:ext cx="46009" cy="44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09" h="44868" extrusionOk="0">
                      <a:moveTo>
                        <a:pt x="11595" y="35167"/>
                      </a:moveTo>
                      <a:lnTo>
                        <a:pt x="2799" y="43328"/>
                      </a:lnTo>
                      <a:cubicBezTo>
                        <a:pt x="-7333" y="22848"/>
                        <a:pt x="12058" y="-2912"/>
                        <a:pt x="28731" y="268"/>
                      </a:cubicBezTo>
                      <a:cubicBezTo>
                        <a:pt x="48748" y="4074"/>
                        <a:pt x="57783" y="51960"/>
                        <a:pt x="19748" y="43971"/>
                      </a:cubicBezTo>
                      <a:lnTo>
                        <a:pt x="11595" y="3516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95;p4"/>
                <p:cNvSpPr/>
                <p:nvPr/>
              </p:nvSpPr>
              <p:spPr>
                <a:xfrm>
                  <a:off x="9091928" y="791044"/>
                  <a:ext cx="62725" cy="65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5" h="65451" extrusionOk="0">
                      <a:moveTo>
                        <a:pt x="8647" y="65452"/>
                      </a:moveTo>
                      <a:lnTo>
                        <a:pt x="3684" y="55405"/>
                      </a:lnTo>
                      <a:cubicBezTo>
                        <a:pt x="-2677" y="42563"/>
                        <a:pt x="-696" y="26790"/>
                        <a:pt x="8819" y="14265"/>
                      </a:cubicBezTo>
                      <a:cubicBezTo>
                        <a:pt x="16825" y="3730"/>
                        <a:pt x="28261" y="-1577"/>
                        <a:pt x="38677" y="412"/>
                      </a:cubicBezTo>
                      <a:lnTo>
                        <a:pt x="38985" y="463"/>
                      </a:lnTo>
                      <a:cubicBezTo>
                        <a:pt x="55762" y="3910"/>
                        <a:pt x="65346" y="25710"/>
                        <a:pt x="62097" y="41466"/>
                      </a:cubicBezTo>
                      <a:cubicBezTo>
                        <a:pt x="60597" y="48778"/>
                        <a:pt x="56645" y="54487"/>
                        <a:pt x="50661" y="57968"/>
                      </a:cubicBezTo>
                      <a:cubicBezTo>
                        <a:pt x="44326" y="61663"/>
                        <a:pt x="36251" y="62528"/>
                        <a:pt x="26641" y="60557"/>
                      </a:cubicBezTo>
                      <a:lnTo>
                        <a:pt x="24018" y="60017"/>
                      </a:lnTo>
                      <a:lnTo>
                        <a:pt x="21986" y="58011"/>
                      </a:lnTo>
                      <a:lnTo>
                        <a:pt x="19509" y="55353"/>
                      </a:lnTo>
                      <a:lnTo>
                        <a:pt x="8647" y="65452"/>
                      </a:lnTo>
                      <a:close/>
                      <a:moveTo>
                        <a:pt x="20417" y="31710"/>
                      </a:moveTo>
                      <a:lnTo>
                        <a:pt x="32350" y="44569"/>
                      </a:lnTo>
                      <a:cubicBezTo>
                        <a:pt x="36662" y="45178"/>
                        <a:pt x="40031" y="44809"/>
                        <a:pt x="42243" y="43515"/>
                      </a:cubicBezTo>
                      <a:cubicBezTo>
                        <a:pt x="42903" y="43129"/>
                        <a:pt x="44926" y="41954"/>
                        <a:pt x="45715" y="38097"/>
                      </a:cubicBezTo>
                      <a:cubicBezTo>
                        <a:pt x="47403" y="29850"/>
                        <a:pt x="41848" y="18140"/>
                        <a:pt x="35616" y="16863"/>
                      </a:cubicBezTo>
                      <a:cubicBezTo>
                        <a:pt x="31527" y="16083"/>
                        <a:pt x="26144" y="19117"/>
                        <a:pt x="22141" y="24381"/>
                      </a:cubicBezTo>
                      <a:cubicBezTo>
                        <a:pt x="20032" y="27158"/>
                        <a:pt x="18189" y="30716"/>
                        <a:pt x="17297" y="34599"/>
                      </a:cubicBezTo>
                      <a:lnTo>
                        <a:pt x="20417" y="3171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6" name="Google Shape;96;p4"/>
              <p:cNvGrpSpPr/>
              <p:nvPr/>
            </p:nvGrpSpPr>
            <p:grpSpPr>
              <a:xfrm>
                <a:off x="9140531" y="922014"/>
                <a:ext cx="71130" cy="71161"/>
                <a:chOff x="9140531" y="922014"/>
                <a:chExt cx="71130" cy="71161"/>
              </a:xfrm>
            </p:grpSpPr>
            <p:sp>
              <p:nvSpPr>
                <p:cNvPr id="97" name="Google Shape;97;p4"/>
                <p:cNvSpPr/>
                <p:nvPr/>
              </p:nvSpPr>
              <p:spPr>
                <a:xfrm>
                  <a:off x="9152782" y="930389"/>
                  <a:ext cx="50477" cy="5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77" h="54422" extrusionOk="0">
                      <a:moveTo>
                        <a:pt x="11838" y="32508"/>
                      </a:moveTo>
                      <a:lnTo>
                        <a:pt x="0" y="30751"/>
                      </a:lnTo>
                      <a:cubicBezTo>
                        <a:pt x="10158" y="8574"/>
                        <a:pt x="18225" y="-3385"/>
                        <a:pt x="34615" y="841"/>
                      </a:cubicBezTo>
                      <a:cubicBezTo>
                        <a:pt x="67945" y="9457"/>
                        <a:pt x="43197" y="80043"/>
                        <a:pt x="11401" y="44476"/>
                      </a:cubicBezTo>
                      <a:lnTo>
                        <a:pt x="11838" y="3250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98;p4"/>
                <p:cNvSpPr/>
                <p:nvPr/>
              </p:nvSpPr>
              <p:spPr>
                <a:xfrm>
                  <a:off x="9140531" y="922014"/>
                  <a:ext cx="71130" cy="7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30" h="71161" extrusionOk="0">
                      <a:moveTo>
                        <a:pt x="36545" y="70672"/>
                      </a:moveTo>
                      <a:cubicBezTo>
                        <a:pt x="29892" y="69301"/>
                        <a:pt x="23455" y="65186"/>
                        <a:pt x="17411" y="58431"/>
                      </a:cubicBezTo>
                      <a:lnTo>
                        <a:pt x="15173" y="55911"/>
                      </a:lnTo>
                      <a:lnTo>
                        <a:pt x="15456" y="48050"/>
                      </a:lnTo>
                      <a:lnTo>
                        <a:pt x="0" y="45752"/>
                      </a:lnTo>
                      <a:lnTo>
                        <a:pt x="4638" y="35619"/>
                      </a:lnTo>
                      <a:cubicBezTo>
                        <a:pt x="12542" y="18363"/>
                        <a:pt x="23403" y="-5468"/>
                        <a:pt x="48949" y="1124"/>
                      </a:cubicBezTo>
                      <a:cubicBezTo>
                        <a:pt x="65974" y="5521"/>
                        <a:pt x="74564" y="22821"/>
                        <a:pt x="69849" y="43189"/>
                      </a:cubicBezTo>
                      <a:cubicBezTo>
                        <a:pt x="65451" y="62186"/>
                        <a:pt x="51443" y="73733"/>
                        <a:pt x="36545" y="70672"/>
                      </a:cubicBezTo>
                      <a:close/>
                      <a:moveTo>
                        <a:pt x="32155" y="49601"/>
                      </a:moveTo>
                      <a:cubicBezTo>
                        <a:pt x="34881" y="52190"/>
                        <a:pt x="37539" y="53793"/>
                        <a:pt x="39905" y="54273"/>
                      </a:cubicBezTo>
                      <a:cubicBezTo>
                        <a:pt x="46232" y="55576"/>
                        <a:pt x="51658" y="47595"/>
                        <a:pt x="53552" y="39417"/>
                      </a:cubicBezTo>
                      <a:cubicBezTo>
                        <a:pt x="55164" y="32465"/>
                        <a:pt x="55129" y="20000"/>
                        <a:pt x="44774" y="17326"/>
                      </a:cubicBezTo>
                      <a:cubicBezTo>
                        <a:pt x="37779" y="15543"/>
                        <a:pt x="32961" y="17094"/>
                        <a:pt x="24775" y="32525"/>
                      </a:cubicBezTo>
                      <a:lnTo>
                        <a:pt x="32747" y="33699"/>
                      </a:lnTo>
                      <a:lnTo>
                        <a:pt x="32155" y="4960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9" name="Google Shape;99;p4"/>
              <p:cNvGrpSpPr/>
              <p:nvPr/>
            </p:nvGrpSpPr>
            <p:grpSpPr>
              <a:xfrm>
                <a:off x="9160164" y="1083139"/>
                <a:ext cx="63386" cy="85694"/>
                <a:chOff x="9160164" y="1083139"/>
                <a:chExt cx="63386" cy="85694"/>
              </a:xfrm>
            </p:grpSpPr>
            <p:sp>
              <p:nvSpPr>
                <p:cNvPr id="100" name="Google Shape;100;p4"/>
                <p:cNvSpPr/>
                <p:nvPr/>
              </p:nvSpPr>
              <p:spPr>
                <a:xfrm>
                  <a:off x="9168529" y="1091498"/>
                  <a:ext cx="46631" cy="65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1" h="65557" extrusionOk="0">
                      <a:moveTo>
                        <a:pt x="17660" y="60131"/>
                      </a:moveTo>
                      <a:lnTo>
                        <a:pt x="9430" y="65557"/>
                      </a:lnTo>
                      <a:cubicBezTo>
                        <a:pt x="-2297" y="46063"/>
                        <a:pt x="-8135" y="-443"/>
                        <a:pt x="22915" y="3"/>
                      </a:cubicBezTo>
                      <a:cubicBezTo>
                        <a:pt x="53930" y="449"/>
                        <a:pt x="53733" y="45900"/>
                        <a:pt x="26961" y="63465"/>
                      </a:cubicBezTo>
                      <a:lnTo>
                        <a:pt x="17660" y="6013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" name="Google Shape;101;p4"/>
                <p:cNvSpPr/>
                <p:nvPr/>
              </p:nvSpPr>
              <p:spPr>
                <a:xfrm>
                  <a:off x="9160164" y="1083139"/>
                  <a:ext cx="63386" cy="85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86" h="85694" extrusionOk="0">
                      <a:moveTo>
                        <a:pt x="15129" y="85695"/>
                      </a:moveTo>
                      <a:lnTo>
                        <a:pt x="10645" y="78237"/>
                      </a:lnTo>
                      <a:cubicBezTo>
                        <a:pt x="1610" y="63235"/>
                        <a:pt x="-5223" y="32631"/>
                        <a:pt x="5390" y="14175"/>
                      </a:cubicBezTo>
                      <a:cubicBezTo>
                        <a:pt x="10739" y="4865"/>
                        <a:pt x="19981" y="-167"/>
                        <a:pt x="31408" y="4"/>
                      </a:cubicBezTo>
                      <a:cubicBezTo>
                        <a:pt x="47456" y="227"/>
                        <a:pt x="59543" y="10677"/>
                        <a:pt x="62603" y="26690"/>
                      </a:cubicBezTo>
                      <a:cubicBezTo>
                        <a:pt x="66281" y="45867"/>
                        <a:pt x="56731" y="67796"/>
                        <a:pt x="39921" y="78820"/>
                      </a:cubicBezTo>
                      <a:lnTo>
                        <a:pt x="36423" y="81117"/>
                      </a:lnTo>
                      <a:lnTo>
                        <a:pt x="27147" y="77783"/>
                      </a:lnTo>
                      <a:lnTo>
                        <a:pt x="15129" y="85695"/>
                      </a:lnTo>
                      <a:close/>
                      <a:moveTo>
                        <a:pt x="34871" y="17124"/>
                      </a:moveTo>
                      <a:cubicBezTo>
                        <a:pt x="33722" y="16884"/>
                        <a:pt x="32479" y="16746"/>
                        <a:pt x="31159" y="16729"/>
                      </a:cubicBezTo>
                      <a:cubicBezTo>
                        <a:pt x="25707" y="16644"/>
                        <a:pt x="22235" y="18427"/>
                        <a:pt x="19886" y="22507"/>
                      </a:cubicBezTo>
                      <a:cubicBezTo>
                        <a:pt x="14760" y="31423"/>
                        <a:pt x="16406" y="48808"/>
                        <a:pt x="21206" y="61649"/>
                      </a:cubicBezTo>
                      <a:lnTo>
                        <a:pt x="24927" y="59206"/>
                      </a:lnTo>
                      <a:lnTo>
                        <a:pt x="33928" y="62438"/>
                      </a:lnTo>
                      <a:cubicBezTo>
                        <a:pt x="44275" y="53685"/>
                        <a:pt x="48030" y="39609"/>
                        <a:pt x="46161" y="29837"/>
                      </a:cubicBezTo>
                      <a:cubicBezTo>
                        <a:pt x="45227" y="24890"/>
                        <a:pt x="42492" y="18684"/>
                        <a:pt x="34871" y="1712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2" name="Google Shape;102;p4"/>
              <p:cNvGrpSpPr/>
              <p:nvPr/>
            </p:nvGrpSpPr>
            <p:grpSpPr>
              <a:xfrm>
                <a:off x="9236104" y="1038233"/>
                <a:ext cx="69508" cy="81142"/>
                <a:chOff x="9236104" y="1038233"/>
                <a:chExt cx="69508" cy="81142"/>
              </a:xfrm>
            </p:grpSpPr>
            <p:sp>
              <p:nvSpPr>
                <p:cNvPr id="103" name="Google Shape;103;p4"/>
                <p:cNvSpPr/>
                <p:nvPr/>
              </p:nvSpPr>
              <p:spPr>
                <a:xfrm>
                  <a:off x="9244522" y="1046574"/>
                  <a:ext cx="52730" cy="64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30" h="64439" extrusionOk="0">
                      <a:moveTo>
                        <a:pt x="10855" y="55934"/>
                      </a:moveTo>
                      <a:lnTo>
                        <a:pt x="2120" y="53431"/>
                      </a:lnTo>
                      <a:cubicBezTo>
                        <a:pt x="-7507" y="23959"/>
                        <a:pt x="17593" y="-6242"/>
                        <a:pt x="38501" y="1122"/>
                      </a:cubicBezTo>
                      <a:cubicBezTo>
                        <a:pt x="69808" y="12163"/>
                        <a:pt x="43919" y="65287"/>
                        <a:pt x="14087" y="64430"/>
                      </a:cubicBezTo>
                      <a:lnTo>
                        <a:pt x="10855" y="5593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4"/>
                <p:cNvSpPr/>
                <p:nvPr/>
              </p:nvSpPr>
              <p:spPr>
                <a:xfrm>
                  <a:off x="9236104" y="1038233"/>
                  <a:ext cx="69508" cy="81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08" h="81142" extrusionOk="0">
                      <a:moveTo>
                        <a:pt x="16676" y="80975"/>
                      </a:moveTo>
                      <a:lnTo>
                        <a:pt x="12947" y="71168"/>
                      </a:lnTo>
                      <a:lnTo>
                        <a:pt x="3954" y="68579"/>
                      </a:lnTo>
                      <a:lnTo>
                        <a:pt x="2583" y="64361"/>
                      </a:lnTo>
                      <a:cubicBezTo>
                        <a:pt x="-4284" y="43350"/>
                        <a:pt x="3654" y="24242"/>
                        <a:pt x="13367" y="13363"/>
                      </a:cubicBezTo>
                      <a:cubicBezTo>
                        <a:pt x="23620" y="1893"/>
                        <a:pt x="37644" y="-2693"/>
                        <a:pt x="49689" y="1567"/>
                      </a:cubicBezTo>
                      <a:cubicBezTo>
                        <a:pt x="64630" y="6822"/>
                        <a:pt x="71951" y="20676"/>
                        <a:pt x="68780" y="37701"/>
                      </a:cubicBezTo>
                      <a:cubicBezTo>
                        <a:pt x="64776" y="59209"/>
                        <a:pt x="45128" y="81789"/>
                        <a:pt x="22265" y="81129"/>
                      </a:cubicBezTo>
                      <a:lnTo>
                        <a:pt x="16676" y="80975"/>
                      </a:lnTo>
                      <a:close/>
                      <a:moveTo>
                        <a:pt x="17421" y="55043"/>
                      </a:moveTo>
                      <a:lnTo>
                        <a:pt x="25608" y="57400"/>
                      </a:lnTo>
                      <a:lnTo>
                        <a:pt x="28017" y="63752"/>
                      </a:lnTo>
                      <a:cubicBezTo>
                        <a:pt x="39573" y="60615"/>
                        <a:pt x="50049" y="46882"/>
                        <a:pt x="52329" y="34640"/>
                      </a:cubicBezTo>
                      <a:cubicBezTo>
                        <a:pt x="54001" y="25682"/>
                        <a:pt x="51240" y="19853"/>
                        <a:pt x="44125" y="17349"/>
                      </a:cubicBezTo>
                      <a:cubicBezTo>
                        <a:pt x="38381" y="15318"/>
                        <a:pt x="31549" y="18130"/>
                        <a:pt x="25840" y="24516"/>
                      </a:cubicBezTo>
                      <a:cubicBezTo>
                        <a:pt x="20148" y="30903"/>
                        <a:pt x="14944" y="42373"/>
                        <a:pt x="17421" y="550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5" name="Google Shape;105;p4"/>
              <p:cNvGrpSpPr/>
              <p:nvPr/>
            </p:nvGrpSpPr>
            <p:grpSpPr>
              <a:xfrm>
                <a:off x="8871377" y="1105798"/>
                <a:ext cx="77687" cy="67889"/>
                <a:chOff x="8871377" y="1105798"/>
                <a:chExt cx="77687" cy="67889"/>
              </a:xfrm>
            </p:grpSpPr>
            <p:sp>
              <p:nvSpPr>
                <p:cNvPr id="106" name="Google Shape;106;p4"/>
                <p:cNvSpPr/>
                <p:nvPr/>
              </p:nvSpPr>
              <p:spPr>
                <a:xfrm>
                  <a:off x="8879751" y="1114131"/>
                  <a:ext cx="59858" cy="51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58" h="51179" extrusionOk="0">
                      <a:moveTo>
                        <a:pt x="50549" y="29011"/>
                      </a:moveTo>
                      <a:lnTo>
                        <a:pt x="54329" y="38329"/>
                      </a:lnTo>
                      <a:cubicBezTo>
                        <a:pt x="44102" y="45119"/>
                        <a:pt x="26494" y="58363"/>
                        <a:pt x="9992" y="46285"/>
                      </a:cubicBezTo>
                      <a:cubicBezTo>
                        <a:pt x="-26964" y="19256"/>
                        <a:pt x="49743" y="-30302"/>
                        <a:pt x="59859" y="25231"/>
                      </a:cubicBezTo>
                      <a:lnTo>
                        <a:pt x="50549" y="2901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4"/>
                <p:cNvSpPr/>
                <p:nvPr/>
              </p:nvSpPr>
              <p:spPr>
                <a:xfrm>
                  <a:off x="8871377" y="1105798"/>
                  <a:ext cx="77687" cy="67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87" h="67889" extrusionOk="0">
                      <a:moveTo>
                        <a:pt x="26390" y="67220"/>
                      </a:moveTo>
                      <a:cubicBezTo>
                        <a:pt x="21804" y="66285"/>
                        <a:pt x="17441" y="64313"/>
                        <a:pt x="13420" y="61373"/>
                      </a:cubicBezTo>
                      <a:cubicBezTo>
                        <a:pt x="818" y="52158"/>
                        <a:pt x="-3202" y="38810"/>
                        <a:pt x="2610" y="25660"/>
                      </a:cubicBezTo>
                      <a:cubicBezTo>
                        <a:pt x="10128" y="8704"/>
                        <a:pt x="32177" y="-2964"/>
                        <a:pt x="49827" y="663"/>
                      </a:cubicBezTo>
                      <a:cubicBezTo>
                        <a:pt x="57945" y="2326"/>
                        <a:pt x="72202" y="8618"/>
                        <a:pt x="76462" y="32064"/>
                      </a:cubicBezTo>
                      <a:lnTo>
                        <a:pt x="77688" y="38750"/>
                      </a:lnTo>
                      <a:lnTo>
                        <a:pt x="69818" y="41939"/>
                      </a:lnTo>
                      <a:lnTo>
                        <a:pt x="73016" y="49835"/>
                      </a:lnTo>
                      <a:lnTo>
                        <a:pt x="65515" y="54832"/>
                      </a:lnTo>
                      <a:cubicBezTo>
                        <a:pt x="56240" y="61073"/>
                        <a:pt x="42232" y="70486"/>
                        <a:pt x="26390" y="67220"/>
                      </a:cubicBezTo>
                      <a:close/>
                      <a:moveTo>
                        <a:pt x="46467" y="17045"/>
                      </a:moveTo>
                      <a:cubicBezTo>
                        <a:pt x="36420" y="14979"/>
                        <a:pt x="22275" y="22600"/>
                        <a:pt x="17920" y="32441"/>
                      </a:cubicBezTo>
                      <a:cubicBezTo>
                        <a:pt x="15289" y="38356"/>
                        <a:pt x="17003" y="43259"/>
                        <a:pt x="23304" y="47863"/>
                      </a:cubicBezTo>
                      <a:cubicBezTo>
                        <a:pt x="25396" y="49397"/>
                        <a:pt x="27513" y="50366"/>
                        <a:pt x="29759" y="50829"/>
                      </a:cubicBezTo>
                      <a:cubicBezTo>
                        <a:pt x="37277" y="52372"/>
                        <a:pt x="45567" y="47880"/>
                        <a:pt x="52399" y="43465"/>
                      </a:cubicBezTo>
                      <a:lnTo>
                        <a:pt x="48027" y="32715"/>
                      </a:lnTo>
                      <a:lnTo>
                        <a:pt x="58297" y="28566"/>
                      </a:lnTo>
                      <a:cubicBezTo>
                        <a:pt x="55879" y="22034"/>
                        <a:pt x="51927" y="18168"/>
                        <a:pt x="46467" y="1704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" name="Google Shape;108;p4"/>
              <p:cNvGrpSpPr/>
              <p:nvPr/>
            </p:nvGrpSpPr>
            <p:grpSpPr>
              <a:xfrm>
                <a:off x="8843941" y="947062"/>
                <a:ext cx="56612" cy="64346"/>
                <a:chOff x="8843941" y="947062"/>
                <a:chExt cx="56612" cy="64346"/>
              </a:xfrm>
            </p:grpSpPr>
            <p:sp>
              <p:nvSpPr>
                <p:cNvPr id="109" name="Google Shape;109;p4"/>
                <p:cNvSpPr/>
                <p:nvPr/>
              </p:nvSpPr>
              <p:spPr>
                <a:xfrm>
                  <a:off x="8852298" y="955423"/>
                  <a:ext cx="48255" cy="48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55" h="48245" extrusionOk="0">
                      <a:moveTo>
                        <a:pt x="40008" y="33286"/>
                      </a:moveTo>
                      <a:lnTo>
                        <a:pt x="39408" y="43127"/>
                      </a:lnTo>
                      <a:cubicBezTo>
                        <a:pt x="-7810" y="68930"/>
                        <a:pt x="-14968" y="-11908"/>
                        <a:pt x="30895" y="1516"/>
                      </a:cubicBezTo>
                      <a:cubicBezTo>
                        <a:pt x="41988" y="4765"/>
                        <a:pt x="48332" y="12695"/>
                        <a:pt x="48254" y="27868"/>
                      </a:cubicBezTo>
                      <a:lnTo>
                        <a:pt x="40008" y="3328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4"/>
                <p:cNvSpPr/>
                <p:nvPr/>
              </p:nvSpPr>
              <p:spPr>
                <a:xfrm>
                  <a:off x="8843941" y="947062"/>
                  <a:ext cx="37623" cy="64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23" h="64346" extrusionOk="0">
                      <a:moveTo>
                        <a:pt x="24191" y="64347"/>
                      </a:moveTo>
                      <a:cubicBezTo>
                        <a:pt x="15387" y="62538"/>
                        <a:pt x="8168" y="56829"/>
                        <a:pt x="3882" y="48282"/>
                      </a:cubicBezTo>
                      <a:cubicBezTo>
                        <a:pt x="222" y="40952"/>
                        <a:pt x="-918" y="32080"/>
                        <a:pt x="753" y="23919"/>
                      </a:cubicBezTo>
                      <a:cubicBezTo>
                        <a:pt x="2382" y="16049"/>
                        <a:pt x="6531" y="9388"/>
                        <a:pt x="12455" y="5179"/>
                      </a:cubicBezTo>
                      <a:cubicBezTo>
                        <a:pt x="17178" y="1819"/>
                        <a:pt x="25382" y="-1653"/>
                        <a:pt x="37624" y="859"/>
                      </a:cubicBezTo>
                      <a:lnTo>
                        <a:pt x="34255" y="17241"/>
                      </a:lnTo>
                      <a:cubicBezTo>
                        <a:pt x="29163" y="16195"/>
                        <a:pt x="25082" y="16718"/>
                        <a:pt x="22150" y="18801"/>
                      </a:cubicBezTo>
                      <a:cubicBezTo>
                        <a:pt x="19690" y="20567"/>
                        <a:pt x="17916" y="23576"/>
                        <a:pt x="17144" y="27288"/>
                      </a:cubicBezTo>
                      <a:cubicBezTo>
                        <a:pt x="16227" y="31763"/>
                        <a:pt x="16870" y="36812"/>
                        <a:pt x="18850" y="40781"/>
                      </a:cubicBezTo>
                      <a:cubicBezTo>
                        <a:pt x="20221" y="43524"/>
                        <a:pt x="22836" y="46979"/>
                        <a:pt x="27568" y="47956"/>
                      </a:cubicBezTo>
                      <a:lnTo>
                        <a:pt x="24191" y="6434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1" name="Google Shape;111;p4"/>
              <p:cNvGrpSpPr/>
              <p:nvPr/>
            </p:nvGrpSpPr>
            <p:grpSpPr>
              <a:xfrm>
                <a:off x="8865988" y="884209"/>
                <a:ext cx="65249" cy="68980"/>
                <a:chOff x="8865988" y="884209"/>
                <a:chExt cx="65249" cy="68980"/>
              </a:xfrm>
            </p:grpSpPr>
            <p:sp>
              <p:nvSpPr>
                <p:cNvPr id="112" name="Google Shape;112;p4"/>
                <p:cNvSpPr/>
                <p:nvPr/>
              </p:nvSpPr>
              <p:spPr>
                <a:xfrm>
                  <a:off x="8874348" y="892573"/>
                  <a:ext cx="48542" cy="5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42" h="52242" extrusionOk="0">
                      <a:moveTo>
                        <a:pt x="31966" y="34962"/>
                      </a:moveTo>
                      <a:lnTo>
                        <a:pt x="37915" y="47573"/>
                      </a:lnTo>
                      <a:cubicBezTo>
                        <a:pt x="-3104" y="69775"/>
                        <a:pt x="-11677" y="5902"/>
                        <a:pt x="16295" y="424"/>
                      </a:cubicBezTo>
                      <a:cubicBezTo>
                        <a:pt x="33449" y="-2937"/>
                        <a:pt x="56809" y="14071"/>
                        <a:pt x="45622" y="37774"/>
                      </a:cubicBezTo>
                      <a:lnTo>
                        <a:pt x="31966" y="34962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13;p4"/>
                <p:cNvSpPr/>
                <p:nvPr/>
              </p:nvSpPr>
              <p:spPr>
                <a:xfrm>
                  <a:off x="8865988" y="884209"/>
                  <a:ext cx="65249" cy="68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49" h="68980" extrusionOk="0">
                      <a:moveTo>
                        <a:pt x="24381" y="68384"/>
                      </a:moveTo>
                      <a:cubicBezTo>
                        <a:pt x="9944" y="65418"/>
                        <a:pt x="-85" y="50939"/>
                        <a:pt x="1" y="33186"/>
                      </a:cubicBezTo>
                      <a:cubicBezTo>
                        <a:pt x="69" y="16366"/>
                        <a:pt x="9336" y="3268"/>
                        <a:pt x="23043" y="584"/>
                      </a:cubicBezTo>
                      <a:cubicBezTo>
                        <a:pt x="27278" y="-247"/>
                        <a:pt x="31719" y="-187"/>
                        <a:pt x="36254" y="739"/>
                      </a:cubicBezTo>
                      <a:cubicBezTo>
                        <a:pt x="47338" y="3019"/>
                        <a:pt x="57179" y="10357"/>
                        <a:pt x="61954" y="19881"/>
                      </a:cubicBezTo>
                      <a:cubicBezTo>
                        <a:pt x="66480" y="28959"/>
                        <a:pt x="66343" y="39546"/>
                        <a:pt x="61551" y="49705"/>
                      </a:cubicBezTo>
                      <a:lnTo>
                        <a:pt x="58739" y="55654"/>
                      </a:lnTo>
                      <a:lnTo>
                        <a:pt x="55027" y="54891"/>
                      </a:lnTo>
                      <a:lnTo>
                        <a:pt x="57214" y="59520"/>
                      </a:lnTo>
                      <a:lnTo>
                        <a:pt x="50261" y="63292"/>
                      </a:lnTo>
                      <a:cubicBezTo>
                        <a:pt x="41011" y="68298"/>
                        <a:pt x="32302" y="70013"/>
                        <a:pt x="24381" y="68384"/>
                      </a:cubicBezTo>
                      <a:lnTo>
                        <a:pt x="24381" y="68384"/>
                      </a:lnTo>
                      <a:close/>
                      <a:moveTo>
                        <a:pt x="32885" y="17121"/>
                      </a:moveTo>
                      <a:cubicBezTo>
                        <a:pt x="30562" y="16641"/>
                        <a:pt x="28264" y="16598"/>
                        <a:pt x="26267" y="16992"/>
                      </a:cubicBezTo>
                      <a:cubicBezTo>
                        <a:pt x="19280" y="18364"/>
                        <a:pt x="16768" y="26610"/>
                        <a:pt x="16734" y="33246"/>
                      </a:cubicBezTo>
                      <a:cubicBezTo>
                        <a:pt x="16700" y="41184"/>
                        <a:pt x="20129" y="50416"/>
                        <a:pt x="27750" y="51985"/>
                      </a:cubicBezTo>
                      <a:lnTo>
                        <a:pt x="27750" y="51985"/>
                      </a:lnTo>
                      <a:cubicBezTo>
                        <a:pt x="29858" y="52414"/>
                        <a:pt x="32302" y="52276"/>
                        <a:pt x="34968" y="51574"/>
                      </a:cubicBezTo>
                      <a:lnTo>
                        <a:pt x="25632" y="31762"/>
                      </a:lnTo>
                      <a:lnTo>
                        <a:pt x="48358" y="36434"/>
                      </a:lnTo>
                      <a:cubicBezTo>
                        <a:pt x="48829" y="33203"/>
                        <a:pt x="48384" y="30168"/>
                        <a:pt x="46969" y="27365"/>
                      </a:cubicBezTo>
                      <a:cubicBezTo>
                        <a:pt x="44483" y="22393"/>
                        <a:pt x="38962" y="18364"/>
                        <a:pt x="32885" y="171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4" name="Google Shape;114;p4"/>
              <p:cNvGrpSpPr/>
              <p:nvPr/>
            </p:nvGrpSpPr>
            <p:grpSpPr>
              <a:xfrm>
                <a:off x="8808490" y="709835"/>
                <a:ext cx="51754" cy="73648"/>
                <a:chOff x="8808490" y="709835"/>
                <a:chExt cx="51754" cy="73648"/>
              </a:xfrm>
            </p:grpSpPr>
            <p:sp>
              <p:nvSpPr>
                <p:cNvPr id="115" name="Google Shape;115;p4"/>
                <p:cNvSpPr/>
                <p:nvPr/>
              </p:nvSpPr>
              <p:spPr>
                <a:xfrm>
                  <a:off x="8816869" y="718176"/>
                  <a:ext cx="43375" cy="57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75" h="57396" extrusionOk="0">
                      <a:moveTo>
                        <a:pt x="32403" y="36778"/>
                      </a:moveTo>
                      <a:lnTo>
                        <a:pt x="40564" y="45565"/>
                      </a:lnTo>
                      <a:cubicBezTo>
                        <a:pt x="-8274" y="95645"/>
                        <a:pt x="-17181" y="-31965"/>
                        <a:pt x="36938" y="7811"/>
                      </a:cubicBezTo>
                      <a:cubicBezTo>
                        <a:pt x="42518" y="11926"/>
                        <a:pt x="41044" y="21227"/>
                        <a:pt x="43376" y="31917"/>
                      </a:cubicBezTo>
                      <a:lnTo>
                        <a:pt x="32403" y="3677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16;p4"/>
                <p:cNvSpPr/>
                <p:nvPr/>
              </p:nvSpPr>
              <p:spPr>
                <a:xfrm>
                  <a:off x="8808490" y="709835"/>
                  <a:ext cx="32029" cy="736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29" h="73648" extrusionOk="0">
                      <a:moveTo>
                        <a:pt x="23183" y="73648"/>
                      </a:moveTo>
                      <a:cubicBezTo>
                        <a:pt x="4975" y="69902"/>
                        <a:pt x="-3092" y="44699"/>
                        <a:pt x="1075" y="24425"/>
                      </a:cubicBezTo>
                      <a:cubicBezTo>
                        <a:pt x="1075" y="24417"/>
                        <a:pt x="1075" y="24408"/>
                        <a:pt x="1075" y="24399"/>
                      </a:cubicBezTo>
                      <a:cubicBezTo>
                        <a:pt x="2652" y="16753"/>
                        <a:pt x="5909" y="10452"/>
                        <a:pt x="10496" y="6191"/>
                      </a:cubicBezTo>
                      <a:cubicBezTo>
                        <a:pt x="16214" y="894"/>
                        <a:pt x="23852" y="-1104"/>
                        <a:pt x="32030" y="585"/>
                      </a:cubicBezTo>
                      <a:lnTo>
                        <a:pt x="28661" y="16967"/>
                      </a:lnTo>
                      <a:cubicBezTo>
                        <a:pt x="24906" y="16196"/>
                        <a:pt x="23063" y="17353"/>
                        <a:pt x="21889" y="18450"/>
                      </a:cubicBezTo>
                      <a:cubicBezTo>
                        <a:pt x="19891" y="20302"/>
                        <a:pt x="18322" y="23628"/>
                        <a:pt x="17456" y="27794"/>
                      </a:cubicBezTo>
                      <a:cubicBezTo>
                        <a:pt x="14868" y="40421"/>
                        <a:pt x="19625" y="55843"/>
                        <a:pt x="26552" y="57266"/>
                      </a:cubicBezTo>
                      <a:lnTo>
                        <a:pt x="23183" y="73648"/>
                      </a:lnTo>
                      <a:lnTo>
                        <a:pt x="23183" y="7364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7" name="Google Shape;117;p4"/>
              <p:cNvGrpSpPr/>
              <p:nvPr/>
            </p:nvGrpSpPr>
            <p:grpSpPr>
              <a:xfrm>
                <a:off x="8782871" y="628704"/>
                <a:ext cx="63637" cy="65566"/>
                <a:chOff x="8782871" y="628704"/>
                <a:chExt cx="63637" cy="65566"/>
              </a:xfrm>
            </p:grpSpPr>
            <p:sp>
              <p:nvSpPr>
                <p:cNvPr id="118" name="Google Shape;118;p4"/>
                <p:cNvSpPr/>
                <p:nvPr/>
              </p:nvSpPr>
              <p:spPr>
                <a:xfrm>
                  <a:off x="8791232" y="637073"/>
                  <a:ext cx="46917" cy="48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17" h="48827" extrusionOk="0">
                      <a:moveTo>
                        <a:pt x="29502" y="35139"/>
                      </a:moveTo>
                      <a:lnTo>
                        <a:pt x="25619" y="47157"/>
                      </a:lnTo>
                      <a:cubicBezTo>
                        <a:pt x="-3554" y="59090"/>
                        <a:pt x="-10206" y="3292"/>
                        <a:pt x="18212" y="86"/>
                      </a:cubicBezTo>
                      <a:cubicBezTo>
                        <a:pt x="32236" y="-1500"/>
                        <a:pt x="58168" y="19219"/>
                        <a:pt x="41529" y="39039"/>
                      </a:cubicBezTo>
                      <a:lnTo>
                        <a:pt x="29502" y="3513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4"/>
                <p:cNvSpPr/>
                <p:nvPr/>
              </p:nvSpPr>
              <p:spPr>
                <a:xfrm>
                  <a:off x="8782871" y="628704"/>
                  <a:ext cx="63637" cy="65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37" h="65566" extrusionOk="0">
                      <a:moveTo>
                        <a:pt x="21405" y="65085"/>
                      </a:moveTo>
                      <a:cubicBezTo>
                        <a:pt x="6505" y="62016"/>
                        <a:pt x="-618" y="45634"/>
                        <a:pt x="42" y="31035"/>
                      </a:cubicBezTo>
                      <a:cubicBezTo>
                        <a:pt x="805" y="13942"/>
                        <a:pt x="10860" y="1812"/>
                        <a:pt x="25639" y="140"/>
                      </a:cubicBezTo>
                      <a:cubicBezTo>
                        <a:pt x="28117" y="-143"/>
                        <a:pt x="30800" y="3"/>
                        <a:pt x="33569" y="577"/>
                      </a:cubicBezTo>
                      <a:cubicBezTo>
                        <a:pt x="44310" y="2780"/>
                        <a:pt x="57555" y="11842"/>
                        <a:pt x="62081" y="24872"/>
                      </a:cubicBezTo>
                      <a:cubicBezTo>
                        <a:pt x="65416" y="34456"/>
                        <a:pt x="63349" y="44366"/>
                        <a:pt x="56278" y="52784"/>
                      </a:cubicBezTo>
                      <a:lnTo>
                        <a:pt x="52660" y="57096"/>
                      </a:lnTo>
                      <a:lnTo>
                        <a:pt x="43230" y="54044"/>
                      </a:lnTo>
                      <a:lnTo>
                        <a:pt x="40736" y="61793"/>
                      </a:lnTo>
                      <a:lnTo>
                        <a:pt x="37135" y="63259"/>
                      </a:lnTo>
                      <a:cubicBezTo>
                        <a:pt x="31691" y="65505"/>
                        <a:pt x="26394" y="66105"/>
                        <a:pt x="21405" y="65085"/>
                      </a:cubicBezTo>
                      <a:lnTo>
                        <a:pt x="21405" y="65085"/>
                      </a:lnTo>
                      <a:close/>
                      <a:moveTo>
                        <a:pt x="30191" y="16968"/>
                      </a:moveTo>
                      <a:cubicBezTo>
                        <a:pt x="28888" y="16694"/>
                        <a:pt x="28014" y="16719"/>
                        <a:pt x="27508" y="16762"/>
                      </a:cubicBezTo>
                      <a:cubicBezTo>
                        <a:pt x="18095" y="17825"/>
                        <a:pt x="16896" y="28532"/>
                        <a:pt x="16741" y="31790"/>
                      </a:cubicBezTo>
                      <a:cubicBezTo>
                        <a:pt x="16372" y="40122"/>
                        <a:pt x="19964" y="47709"/>
                        <a:pt x="24773" y="48703"/>
                      </a:cubicBezTo>
                      <a:cubicBezTo>
                        <a:pt x="25571" y="48866"/>
                        <a:pt x="26428" y="48883"/>
                        <a:pt x="27379" y="48746"/>
                      </a:cubicBezTo>
                      <a:lnTo>
                        <a:pt x="32489" y="32990"/>
                      </a:lnTo>
                      <a:lnTo>
                        <a:pt x="46265" y="37448"/>
                      </a:lnTo>
                      <a:cubicBezTo>
                        <a:pt x="47122" y="35124"/>
                        <a:pt x="47122" y="32810"/>
                        <a:pt x="46282" y="30375"/>
                      </a:cubicBezTo>
                      <a:cubicBezTo>
                        <a:pt x="43942" y="23654"/>
                        <a:pt x="36115" y="18185"/>
                        <a:pt x="30191" y="1696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0" name="Google Shape;120;p4"/>
              <p:cNvGrpSpPr/>
              <p:nvPr/>
            </p:nvGrpSpPr>
            <p:grpSpPr>
              <a:xfrm>
                <a:off x="8767366" y="393580"/>
                <a:ext cx="68717" cy="82638"/>
                <a:chOff x="8767366" y="393580"/>
                <a:chExt cx="68717" cy="82638"/>
              </a:xfrm>
            </p:grpSpPr>
            <p:sp>
              <p:nvSpPr>
                <p:cNvPr id="121" name="Google Shape;121;p4"/>
                <p:cNvSpPr/>
                <p:nvPr/>
              </p:nvSpPr>
              <p:spPr>
                <a:xfrm>
                  <a:off x="8775738" y="401947"/>
                  <a:ext cx="51980" cy="65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80" h="65639" extrusionOk="0">
                      <a:moveTo>
                        <a:pt x="32044" y="54084"/>
                      </a:moveTo>
                      <a:lnTo>
                        <a:pt x="25863" y="65640"/>
                      </a:lnTo>
                      <a:cubicBezTo>
                        <a:pt x="-16117" y="63334"/>
                        <a:pt x="-26" y="94"/>
                        <a:pt x="25134" y="0"/>
                      </a:cubicBezTo>
                      <a:cubicBezTo>
                        <a:pt x="45605" y="-68"/>
                        <a:pt x="62167" y="33244"/>
                        <a:pt x="44508" y="58079"/>
                      </a:cubicBezTo>
                      <a:lnTo>
                        <a:pt x="32044" y="5408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122;p4"/>
                <p:cNvSpPr/>
                <p:nvPr/>
              </p:nvSpPr>
              <p:spPr>
                <a:xfrm>
                  <a:off x="8767366" y="393580"/>
                  <a:ext cx="68717" cy="82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17" h="82638" extrusionOk="0">
                      <a:moveTo>
                        <a:pt x="27197" y="81507"/>
                      </a:moveTo>
                      <a:cubicBezTo>
                        <a:pt x="8714" y="77710"/>
                        <a:pt x="-1856" y="61568"/>
                        <a:pt x="270" y="40385"/>
                      </a:cubicBezTo>
                      <a:cubicBezTo>
                        <a:pt x="2250" y="20583"/>
                        <a:pt x="15212" y="51"/>
                        <a:pt x="33472" y="0"/>
                      </a:cubicBezTo>
                      <a:cubicBezTo>
                        <a:pt x="35349" y="0"/>
                        <a:pt x="37243" y="180"/>
                        <a:pt x="39112" y="557"/>
                      </a:cubicBezTo>
                      <a:cubicBezTo>
                        <a:pt x="50385" y="2880"/>
                        <a:pt x="60166" y="12010"/>
                        <a:pt x="65275" y="24989"/>
                      </a:cubicBezTo>
                      <a:cubicBezTo>
                        <a:pt x="71370" y="40497"/>
                        <a:pt x="69287" y="57796"/>
                        <a:pt x="59694" y="71280"/>
                      </a:cubicBezTo>
                      <a:lnTo>
                        <a:pt x="56154" y="76270"/>
                      </a:lnTo>
                      <a:lnTo>
                        <a:pt x="44513" y="72549"/>
                      </a:lnTo>
                      <a:lnTo>
                        <a:pt x="39104" y="82639"/>
                      </a:lnTo>
                      <a:lnTo>
                        <a:pt x="33789" y="82347"/>
                      </a:lnTo>
                      <a:cubicBezTo>
                        <a:pt x="31517" y="82219"/>
                        <a:pt x="29288" y="81945"/>
                        <a:pt x="27197" y="81507"/>
                      </a:cubicBezTo>
                      <a:close/>
                      <a:moveTo>
                        <a:pt x="35743" y="16948"/>
                      </a:moveTo>
                      <a:cubicBezTo>
                        <a:pt x="34997" y="16794"/>
                        <a:pt x="34260" y="16734"/>
                        <a:pt x="33531" y="16725"/>
                      </a:cubicBezTo>
                      <a:cubicBezTo>
                        <a:pt x="26288" y="16751"/>
                        <a:pt x="18221" y="29061"/>
                        <a:pt x="16918" y="42065"/>
                      </a:cubicBezTo>
                      <a:cubicBezTo>
                        <a:pt x="16198" y="49292"/>
                        <a:pt x="16926" y="61722"/>
                        <a:pt x="29605" y="64911"/>
                      </a:cubicBezTo>
                      <a:lnTo>
                        <a:pt x="36317" y="52369"/>
                      </a:lnTo>
                      <a:lnTo>
                        <a:pt x="49039" y="56441"/>
                      </a:lnTo>
                      <a:cubicBezTo>
                        <a:pt x="52674" y="48563"/>
                        <a:pt x="52974" y="39459"/>
                        <a:pt x="49699" y="31127"/>
                      </a:cubicBezTo>
                      <a:cubicBezTo>
                        <a:pt x="46767" y="23660"/>
                        <a:pt x="41272" y="18088"/>
                        <a:pt x="35743" y="1694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3" name="Google Shape;123;p4"/>
              <p:cNvGrpSpPr/>
              <p:nvPr/>
            </p:nvGrpSpPr>
            <p:grpSpPr>
              <a:xfrm>
                <a:off x="8831700" y="201062"/>
                <a:ext cx="62790" cy="65892"/>
                <a:chOff x="8831700" y="201062"/>
                <a:chExt cx="62790" cy="65892"/>
              </a:xfrm>
            </p:grpSpPr>
            <p:sp>
              <p:nvSpPr>
                <p:cNvPr id="124" name="Google Shape;124;p4"/>
                <p:cNvSpPr/>
                <p:nvPr/>
              </p:nvSpPr>
              <p:spPr>
                <a:xfrm>
                  <a:off x="8840043" y="209439"/>
                  <a:ext cx="46086" cy="49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86" h="49151" extrusionOk="0">
                      <a:moveTo>
                        <a:pt x="25662" y="36446"/>
                      </a:moveTo>
                      <a:lnTo>
                        <a:pt x="24488" y="49013"/>
                      </a:lnTo>
                      <a:cubicBezTo>
                        <a:pt x="-24024" y="52639"/>
                        <a:pt x="9520" y="-16498"/>
                        <a:pt x="39507" y="3707"/>
                      </a:cubicBezTo>
                      <a:cubicBezTo>
                        <a:pt x="45268" y="7574"/>
                        <a:pt x="51654" y="33548"/>
                        <a:pt x="37664" y="40329"/>
                      </a:cubicBezTo>
                      <a:lnTo>
                        <a:pt x="25662" y="3644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4"/>
                <p:cNvSpPr/>
                <p:nvPr/>
              </p:nvSpPr>
              <p:spPr>
                <a:xfrm>
                  <a:off x="8831700" y="201062"/>
                  <a:ext cx="62790" cy="65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90" h="65892" extrusionOk="0">
                      <a:moveTo>
                        <a:pt x="20753" y="65088"/>
                      </a:moveTo>
                      <a:cubicBezTo>
                        <a:pt x="11049" y="63090"/>
                        <a:pt x="4139" y="57330"/>
                        <a:pt x="1336" y="48869"/>
                      </a:cubicBezTo>
                      <a:cubicBezTo>
                        <a:pt x="-2316" y="37904"/>
                        <a:pt x="1688" y="23280"/>
                        <a:pt x="11289" y="12470"/>
                      </a:cubicBezTo>
                      <a:cubicBezTo>
                        <a:pt x="19973" y="2689"/>
                        <a:pt x="31117" y="-1641"/>
                        <a:pt x="41850" y="563"/>
                      </a:cubicBezTo>
                      <a:cubicBezTo>
                        <a:pt x="45553" y="1326"/>
                        <a:pt x="49145" y="2869"/>
                        <a:pt x="52522" y="5132"/>
                      </a:cubicBezTo>
                      <a:cubicBezTo>
                        <a:pt x="59740" y="10009"/>
                        <a:pt x="63435" y="24266"/>
                        <a:pt x="62698" y="34681"/>
                      </a:cubicBezTo>
                      <a:cubicBezTo>
                        <a:pt x="61978" y="44848"/>
                        <a:pt x="57357" y="52503"/>
                        <a:pt x="49659" y="56232"/>
                      </a:cubicBezTo>
                      <a:lnTo>
                        <a:pt x="46625" y="57707"/>
                      </a:lnTo>
                      <a:lnTo>
                        <a:pt x="41369" y="56001"/>
                      </a:lnTo>
                      <a:lnTo>
                        <a:pt x="40512" y="65208"/>
                      </a:lnTo>
                      <a:lnTo>
                        <a:pt x="33466" y="65731"/>
                      </a:lnTo>
                      <a:cubicBezTo>
                        <a:pt x="28811" y="66082"/>
                        <a:pt x="24542" y="65859"/>
                        <a:pt x="20753" y="65088"/>
                      </a:cubicBezTo>
                      <a:close/>
                      <a:moveTo>
                        <a:pt x="38481" y="16962"/>
                      </a:moveTo>
                      <a:cubicBezTo>
                        <a:pt x="31760" y="15582"/>
                        <a:pt x="25974" y="21137"/>
                        <a:pt x="23796" y="23588"/>
                      </a:cubicBezTo>
                      <a:cubicBezTo>
                        <a:pt x="18309" y="29769"/>
                        <a:pt x="15464" y="38376"/>
                        <a:pt x="17204" y="43597"/>
                      </a:cubicBezTo>
                      <a:cubicBezTo>
                        <a:pt x="17769" y="45302"/>
                        <a:pt x="19098" y="47668"/>
                        <a:pt x="24122" y="48697"/>
                      </a:cubicBezTo>
                      <a:cubicBezTo>
                        <a:pt x="24473" y="48766"/>
                        <a:pt x="24842" y="48843"/>
                        <a:pt x="25219" y="48886"/>
                      </a:cubicBezTo>
                      <a:lnTo>
                        <a:pt x="26633" y="33635"/>
                      </a:lnTo>
                      <a:lnTo>
                        <a:pt x="44361" y="39387"/>
                      </a:lnTo>
                      <a:cubicBezTo>
                        <a:pt x="44876" y="38590"/>
                        <a:pt x="45373" y="37450"/>
                        <a:pt x="45699" y="35804"/>
                      </a:cubicBezTo>
                      <a:cubicBezTo>
                        <a:pt x="47028" y="29118"/>
                        <a:pt x="44396" y="20871"/>
                        <a:pt x="42818" y="18796"/>
                      </a:cubicBezTo>
                      <a:cubicBezTo>
                        <a:pt x="41378" y="17870"/>
                        <a:pt x="39912" y="17262"/>
                        <a:pt x="38481" y="1696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6" name="Google Shape;126;p4"/>
              <p:cNvGrpSpPr/>
              <p:nvPr/>
            </p:nvGrpSpPr>
            <p:grpSpPr>
              <a:xfrm>
                <a:off x="8895461" y="308596"/>
                <a:ext cx="75026" cy="95844"/>
                <a:chOff x="8895461" y="308596"/>
                <a:chExt cx="75026" cy="95844"/>
              </a:xfrm>
            </p:grpSpPr>
            <p:sp>
              <p:nvSpPr>
                <p:cNvPr id="127" name="Google Shape;127;p4"/>
                <p:cNvSpPr/>
                <p:nvPr/>
              </p:nvSpPr>
              <p:spPr>
                <a:xfrm>
                  <a:off x="8903836" y="316959"/>
                  <a:ext cx="58276" cy="79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76" h="79115" extrusionOk="0">
                      <a:moveTo>
                        <a:pt x="0" y="79116"/>
                      </a:moveTo>
                      <a:cubicBezTo>
                        <a:pt x="12276" y="53115"/>
                        <a:pt x="32644" y="16879"/>
                        <a:pt x="58276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4"/>
                <p:cNvSpPr/>
                <p:nvPr/>
              </p:nvSpPr>
              <p:spPr>
                <a:xfrm>
                  <a:off x="8895461" y="308596"/>
                  <a:ext cx="75026" cy="95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6" h="95844" extrusionOk="0">
                      <a:moveTo>
                        <a:pt x="6695" y="95674"/>
                      </a:moveTo>
                      <a:cubicBezTo>
                        <a:pt x="6060" y="95545"/>
                        <a:pt x="5408" y="95331"/>
                        <a:pt x="4800" y="95048"/>
                      </a:cubicBezTo>
                      <a:cubicBezTo>
                        <a:pt x="625" y="93076"/>
                        <a:pt x="-1175" y="88078"/>
                        <a:pt x="805" y="83904"/>
                      </a:cubicBezTo>
                      <a:cubicBezTo>
                        <a:pt x="19999" y="43270"/>
                        <a:pt x="40607" y="15512"/>
                        <a:pt x="62056" y="1385"/>
                      </a:cubicBezTo>
                      <a:cubicBezTo>
                        <a:pt x="65914" y="-1161"/>
                        <a:pt x="71108" y="-98"/>
                        <a:pt x="73655" y="3768"/>
                      </a:cubicBezTo>
                      <a:cubicBezTo>
                        <a:pt x="76183" y="7626"/>
                        <a:pt x="75120" y="12812"/>
                        <a:pt x="71262" y="15349"/>
                      </a:cubicBezTo>
                      <a:cubicBezTo>
                        <a:pt x="52686" y="27591"/>
                        <a:pt x="33561" y="53780"/>
                        <a:pt x="15944" y="91053"/>
                      </a:cubicBezTo>
                      <a:cubicBezTo>
                        <a:pt x="14256" y="94602"/>
                        <a:pt x="10390" y="96437"/>
                        <a:pt x="6695" y="9567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9" name="Google Shape;129;p4"/>
              <p:cNvGrpSpPr/>
              <p:nvPr/>
            </p:nvGrpSpPr>
            <p:grpSpPr>
              <a:xfrm>
                <a:off x="8907947" y="473827"/>
                <a:ext cx="76966" cy="129943"/>
                <a:chOff x="8907947" y="473827"/>
                <a:chExt cx="76966" cy="129943"/>
              </a:xfrm>
            </p:grpSpPr>
            <p:sp>
              <p:nvSpPr>
                <p:cNvPr id="130" name="Google Shape;130;p4"/>
                <p:cNvSpPr/>
                <p:nvPr/>
              </p:nvSpPr>
              <p:spPr>
                <a:xfrm>
                  <a:off x="8916309" y="482194"/>
                  <a:ext cx="60222" cy="113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22" h="113208" extrusionOk="0">
                      <a:moveTo>
                        <a:pt x="0" y="113208"/>
                      </a:moveTo>
                      <a:cubicBezTo>
                        <a:pt x="10433" y="71598"/>
                        <a:pt x="41328" y="38885"/>
                        <a:pt x="60222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4"/>
                <p:cNvSpPr/>
                <p:nvPr/>
              </p:nvSpPr>
              <p:spPr>
                <a:xfrm>
                  <a:off x="8907947" y="473827"/>
                  <a:ext cx="76966" cy="129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66" h="129943" extrusionOk="0">
                      <a:moveTo>
                        <a:pt x="6682" y="129771"/>
                      </a:moveTo>
                      <a:cubicBezTo>
                        <a:pt x="6562" y="129745"/>
                        <a:pt x="6450" y="129719"/>
                        <a:pt x="6330" y="129694"/>
                      </a:cubicBezTo>
                      <a:cubicBezTo>
                        <a:pt x="1856" y="128571"/>
                        <a:pt x="-870" y="124027"/>
                        <a:pt x="253" y="119544"/>
                      </a:cubicBezTo>
                      <a:cubicBezTo>
                        <a:pt x="7068" y="92369"/>
                        <a:pt x="22121" y="68889"/>
                        <a:pt x="36668" y="46189"/>
                      </a:cubicBezTo>
                      <a:cubicBezTo>
                        <a:pt x="45258" y="32824"/>
                        <a:pt x="54131" y="18997"/>
                        <a:pt x="61066" y="4707"/>
                      </a:cubicBezTo>
                      <a:cubicBezTo>
                        <a:pt x="63089" y="557"/>
                        <a:pt x="68078" y="-1174"/>
                        <a:pt x="72253" y="840"/>
                      </a:cubicBezTo>
                      <a:cubicBezTo>
                        <a:pt x="76402" y="2863"/>
                        <a:pt x="78151" y="7870"/>
                        <a:pt x="76119" y="12019"/>
                      </a:cubicBezTo>
                      <a:cubicBezTo>
                        <a:pt x="68747" y="27184"/>
                        <a:pt x="59600" y="41440"/>
                        <a:pt x="50762" y="55216"/>
                      </a:cubicBezTo>
                      <a:cubicBezTo>
                        <a:pt x="36291" y="77779"/>
                        <a:pt x="22627" y="99081"/>
                        <a:pt x="16480" y="123599"/>
                      </a:cubicBezTo>
                      <a:cubicBezTo>
                        <a:pt x="15383" y="127971"/>
                        <a:pt x="11054" y="130671"/>
                        <a:pt x="6682" y="12977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2" name="Google Shape;132;p4"/>
              <p:cNvGrpSpPr/>
              <p:nvPr/>
            </p:nvGrpSpPr>
            <p:grpSpPr>
              <a:xfrm>
                <a:off x="8978299" y="621227"/>
                <a:ext cx="58862" cy="195978"/>
                <a:chOff x="8978299" y="621227"/>
                <a:chExt cx="58862" cy="195978"/>
              </a:xfrm>
            </p:grpSpPr>
            <p:sp>
              <p:nvSpPr>
                <p:cNvPr id="133" name="Google Shape;133;p4"/>
                <p:cNvSpPr/>
                <p:nvPr/>
              </p:nvSpPr>
              <p:spPr>
                <a:xfrm>
                  <a:off x="8986655" y="629598"/>
                  <a:ext cx="42125" cy="17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25" h="179225" extrusionOk="0">
                      <a:moveTo>
                        <a:pt x="0" y="179225"/>
                      </a:moveTo>
                      <a:cubicBezTo>
                        <a:pt x="1963" y="124910"/>
                        <a:pt x="20608" y="50072"/>
                        <a:pt x="42125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" name="Google Shape;134;p4"/>
                <p:cNvSpPr/>
                <p:nvPr/>
              </p:nvSpPr>
              <p:spPr>
                <a:xfrm>
                  <a:off x="8978299" y="621227"/>
                  <a:ext cx="58862" cy="195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2" h="195978" extrusionOk="0">
                      <a:moveTo>
                        <a:pt x="6667" y="195800"/>
                      </a:moveTo>
                      <a:cubicBezTo>
                        <a:pt x="2732" y="194986"/>
                        <a:pt x="-148" y="191445"/>
                        <a:pt x="6" y="187313"/>
                      </a:cubicBezTo>
                      <a:cubicBezTo>
                        <a:pt x="1918" y="134173"/>
                        <a:pt x="19509" y="59232"/>
                        <a:pt x="42808" y="5062"/>
                      </a:cubicBezTo>
                      <a:cubicBezTo>
                        <a:pt x="44626" y="827"/>
                        <a:pt x="49546" y="-1153"/>
                        <a:pt x="53790" y="690"/>
                      </a:cubicBezTo>
                      <a:cubicBezTo>
                        <a:pt x="58050" y="2516"/>
                        <a:pt x="60013" y="7437"/>
                        <a:pt x="58171" y="11680"/>
                      </a:cubicBezTo>
                      <a:cubicBezTo>
                        <a:pt x="35968" y="63321"/>
                        <a:pt x="18540" y="137439"/>
                        <a:pt x="16731" y="187914"/>
                      </a:cubicBezTo>
                      <a:cubicBezTo>
                        <a:pt x="16551" y="192534"/>
                        <a:pt x="12676" y="196152"/>
                        <a:pt x="8056" y="195972"/>
                      </a:cubicBezTo>
                      <a:cubicBezTo>
                        <a:pt x="7575" y="195946"/>
                        <a:pt x="7121" y="195886"/>
                        <a:pt x="6667" y="1958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5" name="Google Shape;135;p4"/>
              <p:cNvGrpSpPr/>
              <p:nvPr/>
            </p:nvGrpSpPr>
            <p:grpSpPr>
              <a:xfrm>
                <a:off x="8976891" y="722071"/>
                <a:ext cx="70038" cy="101957"/>
                <a:chOff x="8976891" y="722071"/>
                <a:chExt cx="70038" cy="101957"/>
              </a:xfrm>
            </p:grpSpPr>
            <p:sp>
              <p:nvSpPr>
                <p:cNvPr id="136" name="Google Shape;136;p4"/>
                <p:cNvSpPr/>
                <p:nvPr/>
              </p:nvSpPr>
              <p:spPr>
                <a:xfrm>
                  <a:off x="8985249" y="730428"/>
                  <a:ext cx="53312" cy="85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12" h="85219" extrusionOk="0">
                      <a:moveTo>
                        <a:pt x="0" y="85219"/>
                      </a:moveTo>
                      <a:cubicBezTo>
                        <a:pt x="9173" y="64654"/>
                        <a:pt x="40788" y="18568"/>
                        <a:pt x="53312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4"/>
                <p:cNvSpPr/>
                <p:nvPr/>
              </p:nvSpPr>
              <p:spPr>
                <a:xfrm>
                  <a:off x="8976891" y="722071"/>
                  <a:ext cx="70038" cy="101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38" h="101957" extrusionOk="0">
                      <a:moveTo>
                        <a:pt x="6686" y="101789"/>
                      </a:moveTo>
                      <a:cubicBezTo>
                        <a:pt x="6104" y="101669"/>
                        <a:pt x="5529" y="101472"/>
                        <a:pt x="4963" y="101223"/>
                      </a:cubicBezTo>
                      <a:cubicBezTo>
                        <a:pt x="746" y="99346"/>
                        <a:pt x="-1157" y="94399"/>
                        <a:pt x="728" y="90182"/>
                      </a:cubicBezTo>
                      <a:cubicBezTo>
                        <a:pt x="9421" y="70696"/>
                        <a:pt x="36562" y="30577"/>
                        <a:pt x="51126" y="9026"/>
                      </a:cubicBezTo>
                      <a:lnTo>
                        <a:pt x="54744" y="3694"/>
                      </a:lnTo>
                      <a:cubicBezTo>
                        <a:pt x="57316" y="-147"/>
                        <a:pt x="62511" y="-1150"/>
                        <a:pt x="66351" y="1431"/>
                      </a:cubicBezTo>
                      <a:cubicBezTo>
                        <a:pt x="70183" y="4019"/>
                        <a:pt x="71186" y="9214"/>
                        <a:pt x="68614" y="13046"/>
                      </a:cubicBezTo>
                      <a:lnTo>
                        <a:pt x="64997" y="18395"/>
                      </a:lnTo>
                      <a:cubicBezTo>
                        <a:pt x="51727" y="38026"/>
                        <a:pt x="24106" y="78857"/>
                        <a:pt x="16022" y="97005"/>
                      </a:cubicBezTo>
                      <a:cubicBezTo>
                        <a:pt x="14367" y="100640"/>
                        <a:pt x="10450" y="102560"/>
                        <a:pt x="6686" y="1017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8" name="Google Shape;138;p4"/>
              <p:cNvGrpSpPr/>
              <p:nvPr/>
            </p:nvGrpSpPr>
            <p:grpSpPr>
              <a:xfrm>
                <a:off x="9053462" y="901419"/>
                <a:ext cx="30696" cy="87659"/>
                <a:chOff x="9053462" y="901419"/>
                <a:chExt cx="30696" cy="87659"/>
              </a:xfrm>
            </p:grpSpPr>
            <p:sp>
              <p:nvSpPr>
                <p:cNvPr id="139" name="Google Shape;139;p4"/>
                <p:cNvSpPr/>
                <p:nvPr/>
              </p:nvSpPr>
              <p:spPr>
                <a:xfrm>
                  <a:off x="9061827" y="909782"/>
                  <a:ext cx="13973" cy="70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73" h="70928" extrusionOk="0">
                      <a:moveTo>
                        <a:pt x="13973" y="70929"/>
                      </a:moveTo>
                      <a:cubicBezTo>
                        <a:pt x="-5349" y="53372"/>
                        <a:pt x="1286" y="23394"/>
                        <a:pt x="446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4"/>
                <p:cNvSpPr/>
                <p:nvPr/>
              </p:nvSpPr>
              <p:spPr>
                <a:xfrm>
                  <a:off x="9053462" y="901419"/>
                  <a:ext cx="30696" cy="87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96" h="87659" extrusionOk="0">
                      <a:moveTo>
                        <a:pt x="20641" y="87487"/>
                      </a:moveTo>
                      <a:cubicBezTo>
                        <a:pt x="19227" y="87196"/>
                        <a:pt x="17864" y="86527"/>
                        <a:pt x="16706" y="85490"/>
                      </a:cubicBezTo>
                      <a:cubicBezTo>
                        <a:pt x="-1193" y="69211"/>
                        <a:pt x="-413" y="45396"/>
                        <a:pt x="273" y="24385"/>
                      </a:cubicBezTo>
                      <a:cubicBezTo>
                        <a:pt x="453" y="18813"/>
                        <a:pt x="633" y="13558"/>
                        <a:pt x="453" y="8663"/>
                      </a:cubicBezTo>
                      <a:cubicBezTo>
                        <a:pt x="281" y="4042"/>
                        <a:pt x="3899" y="159"/>
                        <a:pt x="8503" y="5"/>
                      </a:cubicBezTo>
                      <a:cubicBezTo>
                        <a:pt x="13123" y="-149"/>
                        <a:pt x="17007" y="3442"/>
                        <a:pt x="17160" y="8054"/>
                      </a:cubicBezTo>
                      <a:cubicBezTo>
                        <a:pt x="17367" y="13506"/>
                        <a:pt x="17178" y="19319"/>
                        <a:pt x="16989" y="24934"/>
                      </a:cubicBezTo>
                      <a:cubicBezTo>
                        <a:pt x="16372" y="44007"/>
                        <a:pt x="15772" y="62027"/>
                        <a:pt x="27962" y="73103"/>
                      </a:cubicBezTo>
                      <a:cubicBezTo>
                        <a:pt x="31374" y="76206"/>
                        <a:pt x="31631" y="81495"/>
                        <a:pt x="28519" y="84907"/>
                      </a:cubicBezTo>
                      <a:cubicBezTo>
                        <a:pt x="26470" y="87196"/>
                        <a:pt x="23436" y="88062"/>
                        <a:pt x="20641" y="8748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1" name="Google Shape;141;p4"/>
              <p:cNvGrpSpPr/>
              <p:nvPr/>
            </p:nvGrpSpPr>
            <p:grpSpPr>
              <a:xfrm>
                <a:off x="9067432" y="826204"/>
                <a:ext cx="52837" cy="162874"/>
                <a:chOff x="9067432" y="826204"/>
                <a:chExt cx="52837" cy="162874"/>
              </a:xfrm>
            </p:grpSpPr>
            <p:sp>
              <p:nvSpPr>
                <p:cNvPr id="142" name="Google Shape;142;p4"/>
                <p:cNvSpPr/>
                <p:nvPr/>
              </p:nvSpPr>
              <p:spPr>
                <a:xfrm>
                  <a:off x="9075800" y="834575"/>
                  <a:ext cx="36107" cy="146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07" h="146135" extrusionOk="0">
                      <a:moveTo>
                        <a:pt x="0" y="146135"/>
                      </a:moveTo>
                      <a:cubicBezTo>
                        <a:pt x="19588" y="101113"/>
                        <a:pt x="14865" y="45957"/>
                        <a:pt x="36108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4"/>
                <p:cNvSpPr/>
                <p:nvPr/>
              </p:nvSpPr>
              <p:spPr>
                <a:xfrm>
                  <a:off x="9067432" y="826204"/>
                  <a:ext cx="52837" cy="162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7" h="162874" extrusionOk="0">
                      <a:moveTo>
                        <a:pt x="6688" y="162702"/>
                      </a:moveTo>
                      <a:cubicBezTo>
                        <a:pt x="6131" y="162582"/>
                        <a:pt x="5573" y="162410"/>
                        <a:pt x="5033" y="162179"/>
                      </a:cubicBezTo>
                      <a:cubicBezTo>
                        <a:pt x="798" y="160336"/>
                        <a:pt x="-1147" y="155398"/>
                        <a:pt x="696" y="151172"/>
                      </a:cubicBezTo>
                      <a:cubicBezTo>
                        <a:pt x="9783" y="130289"/>
                        <a:pt x="13375" y="107152"/>
                        <a:pt x="17189" y="82652"/>
                      </a:cubicBezTo>
                      <a:cubicBezTo>
                        <a:pt x="21261" y="56548"/>
                        <a:pt x="25462" y="29554"/>
                        <a:pt x="36880" y="4856"/>
                      </a:cubicBezTo>
                      <a:cubicBezTo>
                        <a:pt x="38817" y="673"/>
                        <a:pt x="43781" y="-1162"/>
                        <a:pt x="47982" y="767"/>
                      </a:cubicBezTo>
                      <a:cubicBezTo>
                        <a:pt x="52165" y="2713"/>
                        <a:pt x="53999" y="7677"/>
                        <a:pt x="52071" y="11869"/>
                      </a:cubicBezTo>
                      <a:cubicBezTo>
                        <a:pt x="41638" y="34440"/>
                        <a:pt x="37618" y="60252"/>
                        <a:pt x="33734" y="85223"/>
                      </a:cubicBezTo>
                      <a:cubicBezTo>
                        <a:pt x="29919" y="109681"/>
                        <a:pt x="25985" y="134970"/>
                        <a:pt x="16040" y="157824"/>
                      </a:cubicBezTo>
                      <a:cubicBezTo>
                        <a:pt x="14446" y="161536"/>
                        <a:pt x="10494" y="163490"/>
                        <a:pt x="6688" y="16270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4" name="Google Shape;144;p4"/>
              <p:cNvGrpSpPr/>
              <p:nvPr/>
            </p:nvGrpSpPr>
            <p:grpSpPr>
              <a:xfrm>
                <a:off x="9067428" y="972345"/>
                <a:ext cx="25964" cy="84296"/>
                <a:chOff x="9067428" y="972345"/>
                <a:chExt cx="25964" cy="84296"/>
              </a:xfrm>
            </p:grpSpPr>
            <p:sp>
              <p:nvSpPr>
                <p:cNvPr id="145" name="Google Shape;145;p4"/>
                <p:cNvSpPr/>
                <p:nvPr/>
              </p:nvSpPr>
              <p:spPr>
                <a:xfrm>
                  <a:off x="9075800" y="980711"/>
                  <a:ext cx="9241" cy="67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1" h="67551" extrusionOk="0">
                      <a:moveTo>
                        <a:pt x="0" y="0"/>
                      </a:moveTo>
                      <a:cubicBezTo>
                        <a:pt x="3369" y="22580"/>
                        <a:pt x="5392" y="45074"/>
                        <a:pt x="9241" y="67551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4"/>
                <p:cNvSpPr/>
                <p:nvPr/>
              </p:nvSpPr>
              <p:spPr>
                <a:xfrm>
                  <a:off x="9067428" y="972345"/>
                  <a:ext cx="25964" cy="8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4" h="84296" extrusionOk="0">
                      <a:moveTo>
                        <a:pt x="15934" y="84121"/>
                      </a:moveTo>
                      <a:cubicBezTo>
                        <a:pt x="12651" y="83444"/>
                        <a:pt x="9959" y="80838"/>
                        <a:pt x="9359" y="77340"/>
                      </a:cubicBezTo>
                      <a:cubicBezTo>
                        <a:pt x="7087" y="64113"/>
                        <a:pt x="5433" y="50757"/>
                        <a:pt x="3838" y="37838"/>
                      </a:cubicBezTo>
                      <a:cubicBezTo>
                        <a:pt x="2681" y="28580"/>
                        <a:pt x="1498" y="18996"/>
                        <a:pt x="92" y="9601"/>
                      </a:cubicBezTo>
                      <a:cubicBezTo>
                        <a:pt x="-585" y="5023"/>
                        <a:pt x="2561" y="779"/>
                        <a:pt x="7130" y="94"/>
                      </a:cubicBezTo>
                      <a:cubicBezTo>
                        <a:pt x="11699" y="-592"/>
                        <a:pt x="15959" y="2563"/>
                        <a:pt x="16637" y="7140"/>
                      </a:cubicBezTo>
                      <a:cubicBezTo>
                        <a:pt x="18069" y="16733"/>
                        <a:pt x="19277" y="26420"/>
                        <a:pt x="20426" y="35781"/>
                      </a:cubicBezTo>
                      <a:cubicBezTo>
                        <a:pt x="22021" y="48511"/>
                        <a:pt x="23640" y="61679"/>
                        <a:pt x="25844" y="74512"/>
                      </a:cubicBezTo>
                      <a:cubicBezTo>
                        <a:pt x="26624" y="79064"/>
                        <a:pt x="23555" y="83393"/>
                        <a:pt x="19011" y="84173"/>
                      </a:cubicBezTo>
                      <a:cubicBezTo>
                        <a:pt x="17966" y="84361"/>
                        <a:pt x="16928" y="84327"/>
                        <a:pt x="15934" y="8412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7" name="Google Shape;147;p4"/>
              <p:cNvGrpSpPr/>
              <p:nvPr/>
            </p:nvGrpSpPr>
            <p:grpSpPr>
              <a:xfrm>
                <a:off x="9084690" y="954526"/>
                <a:ext cx="88309" cy="115148"/>
                <a:chOff x="9084690" y="954526"/>
                <a:chExt cx="88309" cy="115148"/>
              </a:xfrm>
            </p:grpSpPr>
            <p:sp>
              <p:nvSpPr>
                <p:cNvPr id="148" name="Google Shape;148;p4"/>
                <p:cNvSpPr/>
                <p:nvPr/>
              </p:nvSpPr>
              <p:spPr>
                <a:xfrm>
                  <a:off x="9093057" y="962906"/>
                  <a:ext cx="71563" cy="98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3" h="98395" extrusionOk="0">
                      <a:moveTo>
                        <a:pt x="0" y="98395"/>
                      </a:moveTo>
                      <a:cubicBezTo>
                        <a:pt x="14119" y="61979"/>
                        <a:pt x="42786" y="27869"/>
                        <a:pt x="71563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4"/>
                <p:cNvSpPr/>
                <p:nvPr/>
              </p:nvSpPr>
              <p:spPr>
                <a:xfrm>
                  <a:off x="9084690" y="954526"/>
                  <a:ext cx="88309" cy="115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09" h="115148" extrusionOk="0">
                      <a:moveTo>
                        <a:pt x="6695" y="114979"/>
                      </a:moveTo>
                      <a:cubicBezTo>
                        <a:pt x="6223" y="114893"/>
                        <a:pt x="5787" y="114756"/>
                        <a:pt x="5341" y="114576"/>
                      </a:cubicBezTo>
                      <a:cubicBezTo>
                        <a:pt x="1029" y="112913"/>
                        <a:pt x="-1098" y="108061"/>
                        <a:pt x="566" y="103757"/>
                      </a:cubicBezTo>
                      <a:cubicBezTo>
                        <a:pt x="12996" y="71696"/>
                        <a:pt x="37753" y="37586"/>
                        <a:pt x="74118" y="2353"/>
                      </a:cubicBezTo>
                      <a:cubicBezTo>
                        <a:pt x="77435" y="-861"/>
                        <a:pt x="82733" y="-767"/>
                        <a:pt x="85948" y="2542"/>
                      </a:cubicBezTo>
                      <a:cubicBezTo>
                        <a:pt x="89171" y="5868"/>
                        <a:pt x="89085" y="11157"/>
                        <a:pt x="85751" y="14372"/>
                      </a:cubicBezTo>
                      <a:cubicBezTo>
                        <a:pt x="51126" y="47916"/>
                        <a:pt x="27723" y="80011"/>
                        <a:pt x="16168" y="109801"/>
                      </a:cubicBezTo>
                      <a:cubicBezTo>
                        <a:pt x="14668" y="113667"/>
                        <a:pt x="10613" y="115785"/>
                        <a:pt x="6695" y="11497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0" name="Google Shape;150;p4"/>
              <p:cNvGrpSpPr/>
              <p:nvPr/>
            </p:nvGrpSpPr>
            <p:grpSpPr>
              <a:xfrm>
                <a:off x="9173235" y="1143270"/>
                <a:ext cx="22602" cy="151310"/>
                <a:chOff x="9173235" y="1143270"/>
                <a:chExt cx="22602" cy="151310"/>
              </a:xfrm>
            </p:grpSpPr>
            <p:sp>
              <p:nvSpPr>
                <p:cNvPr id="151" name="Google Shape;151;p4"/>
                <p:cNvSpPr/>
                <p:nvPr/>
              </p:nvSpPr>
              <p:spPr>
                <a:xfrm>
                  <a:off x="9181599" y="1151629"/>
                  <a:ext cx="5866" cy="134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6" h="134579" extrusionOk="0">
                      <a:moveTo>
                        <a:pt x="5867" y="134580"/>
                      </a:moveTo>
                      <a:cubicBezTo>
                        <a:pt x="-7464" y="109788"/>
                        <a:pt x="6339" y="27080"/>
                        <a:pt x="4598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4"/>
                <p:cNvSpPr/>
                <p:nvPr/>
              </p:nvSpPr>
              <p:spPr>
                <a:xfrm>
                  <a:off x="9173235" y="1143270"/>
                  <a:ext cx="22602" cy="151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2" h="151310" extrusionOk="0">
                      <a:moveTo>
                        <a:pt x="12550" y="151143"/>
                      </a:moveTo>
                      <a:cubicBezTo>
                        <a:pt x="10227" y="150654"/>
                        <a:pt x="8092" y="149171"/>
                        <a:pt x="6875" y="146908"/>
                      </a:cubicBezTo>
                      <a:cubicBezTo>
                        <a:pt x="-3180" y="128194"/>
                        <a:pt x="-17" y="86137"/>
                        <a:pt x="2769" y="49018"/>
                      </a:cubicBezTo>
                      <a:cubicBezTo>
                        <a:pt x="3995" y="32722"/>
                        <a:pt x="5161" y="17326"/>
                        <a:pt x="4613" y="8899"/>
                      </a:cubicBezTo>
                      <a:cubicBezTo>
                        <a:pt x="4321" y="4296"/>
                        <a:pt x="7827" y="309"/>
                        <a:pt x="12431" y="18"/>
                      </a:cubicBezTo>
                      <a:cubicBezTo>
                        <a:pt x="17051" y="-282"/>
                        <a:pt x="21020" y="3224"/>
                        <a:pt x="21320" y="7827"/>
                      </a:cubicBezTo>
                      <a:cubicBezTo>
                        <a:pt x="21920" y="17411"/>
                        <a:pt x="20780" y="32645"/>
                        <a:pt x="19460" y="50270"/>
                      </a:cubicBezTo>
                      <a:cubicBezTo>
                        <a:pt x="17094" y="81628"/>
                        <a:pt x="13862" y="124585"/>
                        <a:pt x="21603" y="138987"/>
                      </a:cubicBezTo>
                      <a:cubicBezTo>
                        <a:pt x="23789" y="143059"/>
                        <a:pt x="22272" y="148125"/>
                        <a:pt x="18200" y="150319"/>
                      </a:cubicBezTo>
                      <a:cubicBezTo>
                        <a:pt x="16400" y="151271"/>
                        <a:pt x="14410" y="151520"/>
                        <a:pt x="12550" y="151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3" name="Google Shape;153;p4"/>
              <p:cNvGrpSpPr/>
              <p:nvPr/>
            </p:nvGrpSpPr>
            <p:grpSpPr>
              <a:xfrm>
                <a:off x="9179113" y="1094141"/>
                <a:ext cx="84636" cy="200443"/>
                <a:chOff x="9179113" y="1094141"/>
                <a:chExt cx="84636" cy="200443"/>
              </a:xfrm>
            </p:grpSpPr>
            <p:sp>
              <p:nvSpPr>
                <p:cNvPr id="154" name="Google Shape;154;p4"/>
                <p:cNvSpPr/>
                <p:nvPr/>
              </p:nvSpPr>
              <p:spPr>
                <a:xfrm>
                  <a:off x="9187466" y="1102517"/>
                  <a:ext cx="67911" cy="183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11" h="183691" extrusionOk="0">
                      <a:moveTo>
                        <a:pt x="0" y="183692"/>
                      </a:moveTo>
                      <a:cubicBezTo>
                        <a:pt x="11393" y="139672"/>
                        <a:pt x="45743" y="40137"/>
                        <a:pt x="67911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155;p4"/>
                <p:cNvSpPr/>
                <p:nvPr/>
              </p:nvSpPr>
              <p:spPr>
                <a:xfrm>
                  <a:off x="9179113" y="1094141"/>
                  <a:ext cx="84636" cy="200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36" h="200443" extrusionOk="0">
                      <a:moveTo>
                        <a:pt x="6672" y="200272"/>
                      </a:moveTo>
                      <a:cubicBezTo>
                        <a:pt x="6544" y="200246"/>
                        <a:pt x="6406" y="200204"/>
                        <a:pt x="6269" y="200169"/>
                      </a:cubicBezTo>
                      <a:cubicBezTo>
                        <a:pt x="1803" y="199003"/>
                        <a:pt x="-889" y="194451"/>
                        <a:pt x="269" y="189976"/>
                      </a:cubicBezTo>
                      <a:cubicBezTo>
                        <a:pt x="11987" y="144619"/>
                        <a:pt x="46774" y="44458"/>
                        <a:pt x="68943" y="4322"/>
                      </a:cubicBezTo>
                      <a:cubicBezTo>
                        <a:pt x="71172" y="276"/>
                        <a:pt x="76273" y="-1190"/>
                        <a:pt x="80310" y="1047"/>
                      </a:cubicBezTo>
                      <a:cubicBezTo>
                        <a:pt x="84348" y="3276"/>
                        <a:pt x="85831" y="8368"/>
                        <a:pt x="83593" y="12414"/>
                      </a:cubicBezTo>
                      <a:cubicBezTo>
                        <a:pt x="61991" y="51496"/>
                        <a:pt x="27975" y="149609"/>
                        <a:pt x="16462" y="194160"/>
                      </a:cubicBezTo>
                      <a:cubicBezTo>
                        <a:pt x="15339" y="198498"/>
                        <a:pt x="11027" y="201164"/>
                        <a:pt x="6672" y="20027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6" name="Google Shape;156;p4"/>
              <p:cNvGrpSpPr/>
              <p:nvPr/>
            </p:nvGrpSpPr>
            <p:grpSpPr>
              <a:xfrm>
                <a:off x="9141382" y="1209790"/>
                <a:ext cx="128364" cy="207654"/>
                <a:chOff x="9141382" y="1209790"/>
                <a:chExt cx="128364" cy="207654"/>
              </a:xfrm>
            </p:grpSpPr>
            <p:sp>
              <p:nvSpPr>
                <p:cNvPr id="157" name="Google Shape;157;p4"/>
                <p:cNvSpPr/>
                <p:nvPr/>
              </p:nvSpPr>
              <p:spPr>
                <a:xfrm>
                  <a:off x="9149747" y="1218160"/>
                  <a:ext cx="111622" cy="19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22" h="190918" extrusionOk="0">
                      <a:moveTo>
                        <a:pt x="111622" y="190918"/>
                      </a:moveTo>
                      <a:cubicBezTo>
                        <a:pt x="89111" y="159046"/>
                        <a:pt x="9232" y="38782"/>
                        <a:pt x="0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158;p4"/>
                <p:cNvSpPr/>
                <p:nvPr/>
              </p:nvSpPr>
              <p:spPr>
                <a:xfrm>
                  <a:off x="9141382" y="1209790"/>
                  <a:ext cx="128364" cy="207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364" h="207654" extrusionOk="0">
                      <a:moveTo>
                        <a:pt x="118308" y="207484"/>
                      </a:moveTo>
                      <a:cubicBezTo>
                        <a:pt x="116310" y="207064"/>
                        <a:pt x="114441" y="205924"/>
                        <a:pt x="113164" y="204124"/>
                      </a:cubicBezTo>
                      <a:cubicBezTo>
                        <a:pt x="96585" y="180661"/>
                        <a:pt x="10286" y="52622"/>
                        <a:pt x="230" y="10299"/>
                      </a:cubicBezTo>
                      <a:cubicBezTo>
                        <a:pt x="-842" y="5807"/>
                        <a:pt x="1936" y="1298"/>
                        <a:pt x="6436" y="227"/>
                      </a:cubicBezTo>
                      <a:cubicBezTo>
                        <a:pt x="10929" y="-836"/>
                        <a:pt x="15438" y="1941"/>
                        <a:pt x="16509" y="6442"/>
                      </a:cubicBezTo>
                      <a:cubicBezTo>
                        <a:pt x="25133" y="42678"/>
                        <a:pt x="101480" y="158595"/>
                        <a:pt x="126829" y="194462"/>
                      </a:cubicBezTo>
                      <a:cubicBezTo>
                        <a:pt x="129495" y="198243"/>
                        <a:pt x="128603" y="203455"/>
                        <a:pt x="124823" y="206121"/>
                      </a:cubicBezTo>
                      <a:cubicBezTo>
                        <a:pt x="122851" y="207510"/>
                        <a:pt x="120494" y="207930"/>
                        <a:pt x="118308" y="20748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9" name="Google Shape;159;p4"/>
              <p:cNvGrpSpPr/>
              <p:nvPr/>
            </p:nvGrpSpPr>
            <p:grpSpPr>
              <a:xfrm>
                <a:off x="8921927" y="1134771"/>
                <a:ext cx="242220" cy="108651"/>
                <a:chOff x="8921927" y="1134771"/>
                <a:chExt cx="242220" cy="108651"/>
              </a:xfrm>
            </p:grpSpPr>
            <p:sp>
              <p:nvSpPr>
                <p:cNvPr id="160" name="Google Shape;160;p4"/>
                <p:cNvSpPr/>
                <p:nvPr/>
              </p:nvSpPr>
              <p:spPr>
                <a:xfrm>
                  <a:off x="8930300" y="1143142"/>
                  <a:ext cx="225473" cy="91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473" h="91914" extrusionOk="0">
                      <a:moveTo>
                        <a:pt x="0" y="0"/>
                      </a:moveTo>
                      <a:cubicBezTo>
                        <a:pt x="67791" y="19100"/>
                        <a:pt x="165252" y="57847"/>
                        <a:pt x="225474" y="91914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4"/>
                <p:cNvSpPr/>
                <p:nvPr/>
              </p:nvSpPr>
              <p:spPr>
                <a:xfrm>
                  <a:off x="8921927" y="1134771"/>
                  <a:ext cx="242220" cy="108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20" h="108651" extrusionOk="0">
                      <a:moveTo>
                        <a:pt x="232158" y="108481"/>
                      </a:moveTo>
                      <a:cubicBezTo>
                        <a:pt x="231326" y="108310"/>
                        <a:pt x="230512" y="108010"/>
                        <a:pt x="229731" y="107564"/>
                      </a:cubicBezTo>
                      <a:cubicBezTo>
                        <a:pt x="173256" y="75623"/>
                        <a:pt x="77115" y="36438"/>
                        <a:pt x="6101" y="16421"/>
                      </a:cubicBezTo>
                      <a:cubicBezTo>
                        <a:pt x="1660" y="15169"/>
                        <a:pt x="-937" y="10549"/>
                        <a:pt x="314" y="6100"/>
                      </a:cubicBezTo>
                      <a:cubicBezTo>
                        <a:pt x="1566" y="1650"/>
                        <a:pt x="6178" y="-947"/>
                        <a:pt x="10644" y="322"/>
                      </a:cubicBezTo>
                      <a:cubicBezTo>
                        <a:pt x="82756" y="20647"/>
                        <a:pt x="180491" y="60492"/>
                        <a:pt x="237961" y="93008"/>
                      </a:cubicBezTo>
                      <a:cubicBezTo>
                        <a:pt x="241991" y="95279"/>
                        <a:pt x="243413" y="100389"/>
                        <a:pt x="241133" y="104409"/>
                      </a:cubicBezTo>
                      <a:cubicBezTo>
                        <a:pt x="239299" y="107650"/>
                        <a:pt x="235638" y="109192"/>
                        <a:pt x="232158" y="10848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2" name="Google Shape;162;p4"/>
              <p:cNvGrpSpPr/>
              <p:nvPr/>
            </p:nvGrpSpPr>
            <p:grpSpPr>
              <a:xfrm>
                <a:off x="9031872" y="1133188"/>
                <a:ext cx="103142" cy="91433"/>
                <a:chOff x="9031872" y="1133188"/>
                <a:chExt cx="103142" cy="91433"/>
              </a:xfrm>
            </p:grpSpPr>
            <p:sp>
              <p:nvSpPr>
                <p:cNvPr id="163" name="Google Shape;163;p4"/>
                <p:cNvSpPr/>
                <p:nvPr/>
              </p:nvSpPr>
              <p:spPr>
                <a:xfrm>
                  <a:off x="9040242" y="1141539"/>
                  <a:ext cx="86402" cy="74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02" h="74709" extrusionOk="0">
                      <a:moveTo>
                        <a:pt x="0" y="0"/>
                      </a:moveTo>
                      <a:cubicBezTo>
                        <a:pt x="29343" y="24483"/>
                        <a:pt x="59210" y="48186"/>
                        <a:pt x="86402" y="74709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p4"/>
                <p:cNvSpPr/>
                <p:nvPr/>
              </p:nvSpPr>
              <p:spPr>
                <a:xfrm>
                  <a:off x="9031872" y="1133188"/>
                  <a:ext cx="103142" cy="9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42" h="91433" extrusionOk="0">
                      <a:moveTo>
                        <a:pt x="93092" y="91264"/>
                      </a:moveTo>
                      <a:cubicBezTo>
                        <a:pt x="91574" y="90947"/>
                        <a:pt x="90134" y="90218"/>
                        <a:pt x="88943" y="89052"/>
                      </a:cubicBezTo>
                      <a:cubicBezTo>
                        <a:pt x="67203" y="67844"/>
                        <a:pt x="43182" y="48016"/>
                        <a:pt x="19960" y="28831"/>
                      </a:cubicBezTo>
                      <a:cubicBezTo>
                        <a:pt x="14310" y="24150"/>
                        <a:pt x="8652" y="19487"/>
                        <a:pt x="3012" y="14780"/>
                      </a:cubicBezTo>
                      <a:cubicBezTo>
                        <a:pt x="-546" y="11823"/>
                        <a:pt x="-1017" y="6551"/>
                        <a:pt x="1949" y="3002"/>
                      </a:cubicBezTo>
                      <a:cubicBezTo>
                        <a:pt x="4898" y="-547"/>
                        <a:pt x="10170" y="-1010"/>
                        <a:pt x="13719" y="1939"/>
                      </a:cubicBezTo>
                      <a:cubicBezTo>
                        <a:pt x="19342" y="6628"/>
                        <a:pt x="24974" y="11274"/>
                        <a:pt x="30607" y="15929"/>
                      </a:cubicBezTo>
                      <a:cubicBezTo>
                        <a:pt x="54104" y="35329"/>
                        <a:pt x="78381" y="55397"/>
                        <a:pt x="100618" y="77068"/>
                      </a:cubicBezTo>
                      <a:cubicBezTo>
                        <a:pt x="103927" y="80300"/>
                        <a:pt x="103987" y="85598"/>
                        <a:pt x="100773" y="88915"/>
                      </a:cubicBezTo>
                      <a:cubicBezTo>
                        <a:pt x="98698" y="91024"/>
                        <a:pt x="95783" y="91813"/>
                        <a:pt x="93092" y="9126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5" name="Google Shape;165;p4"/>
              <p:cNvGrpSpPr/>
              <p:nvPr/>
            </p:nvGrpSpPr>
            <p:grpSpPr>
              <a:xfrm>
                <a:off x="8883943" y="980344"/>
                <a:ext cx="190293" cy="39527"/>
                <a:chOff x="8883943" y="980344"/>
                <a:chExt cx="190293" cy="39527"/>
              </a:xfrm>
            </p:grpSpPr>
            <p:sp>
              <p:nvSpPr>
                <p:cNvPr id="166" name="Google Shape;166;p4"/>
                <p:cNvSpPr/>
                <p:nvPr/>
              </p:nvSpPr>
              <p:spPr>
                <a:xfrm>
                  <a:off x="8892306" y="988709"/>
                  <a:ext cx="173558" cy="22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58" h="22785" extrusionOk="0">
                      <a:moveTo>
                        <a:pt x="173559" y="22786"/>
                      </a:moveTo>
                      <a:cubicBezTo>
                        <a:pt x="129745" y="13493"/>
                        <a:pt x="40316" y="19502"/>
                        <a:pt x="0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167;p4"/>
                <p:cNvSpPr/>
                <p:nvPr/>
              </p:nvSpPr>
              <p:spPr>
                <a:xfrm>
                  <a:off x="8883943" y="980344"/>
                  <a:ext cx="190293" cy="39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3" h="39527" extrusionOk="0">
                      <a:moveTo>
                        <a:pt x="33944" y="25133"/>
                      </a:moveTo>
                      <a:cubicBezTo>
                        <a:pt x="22920" y="22861"/>
                        <a:pt x="12993" y="19895"/>
                        <a:pt x="4729" y="15900"/>
                      </a:cubicBezTo>
                      <a:cubicBezTo>
                        <a:pt x="571" y="13886"/>
                        <a:pt x="-1178" y="8888"/>
                        <a:pt x="837" y="4722"/>
                      </a:cubicBezTo>
                      <a:cubicBezTo>
                        <a:pt x="2843" y="564"/>
                        <a:pt x="7849" y="-1176"/>
                        <a:pt x="12015" y="839"/>
                      </a:cubicBezTo>
                      <a:cubicBezTo>
                        <a:pt x="35230" y="12060"/>
                        <a:pt x="78426" y="14443"/>
                        <a:pt x="116531" y="16535"/>
                      </a:cubicBezTo>
                      <a:cubicBezTo>
                        <a:pt x="142017" y="17932"/>
                        <a:pt x="165986" y="19235"/>
                        <a:pt x="183671" y="22973"/>
                      </a:cubicBezTo>
                      <a:cubicBezTo>
                        <a:pt x="188180" y="23933"/>
                        <a:pt x="191069" y="28373"/>
                        <a:pt x="190109" y="32891"/>
                      </a:cubicBezTo>
                      <a:cubicBezTo>
                        <a:pt x="189149" y="37400"/>
                        <a:pt x="184743" y="40281"/>
                        <a:pt x="180242" y="39355"/>
                      </a:cubicBezTo>
                      <a:cubicBezTo>
                        <a:pt x="179994" y="39286"/>
                        <a:pt x="179736" y="39243"/>
                        <a:pt x="179479" y="39183"/>
                      </a:cubicBezTo>
                      <a:cubicBezTo>
                        <a:pt x="163200" y="35840"/>
                        <a:pt x="140072" y="34563"/>
                        <a:pt x="115614" y="33225"/>
                      </a:cubicBezTo>
                      <a:cubicBezTo>
                        <a:pt x="87102" y="31665"/>
                        <a:pt x="57930" y="30071"/>
                        <a:pt x="33944" y="2513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8" name="Google Shape;168;p4"/>
              <p:cNvGrpSpPr/>
              <p:nvPr/>
            </p:nvGrpSpPr>
            <p:grpSpPr>
              <a:xfrm>
                <a:off x="8897945" y="919163"/>
                <a:ext cx="134978" cy="95879"/>
                <a:chOff x="8897945" y="919163"/>
                <a:chExt cx="134978" cy="95879"/>
              </a:xfrm>
            </p:grpSpPr>
            <p:sp>
              <p:nvSpPr>
                <p:cNvPr id="169" name="Google Shape;169;p4"/>
                <p:cNvSpPr/>
                <p:nvPr/>
              </p:nvSpPr>
              <p:spPr>
                <a:xfrm>
                  <a:off x="8906313" y="927535"/>
                  <a:ext cx="118249" cy="79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249" h="79132" extrusionOk="0">
                      <a:moveTo>
                        <a:pt x="118249" y="79133"/>
                      </a:moveTo>
                      <a:cubicBezTo>
                        <a:pt x="85434" y="55378"/>
                        <a:pt x="34213" y="20540"/>
                        <a:pt x="0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4"/>
                <p:cNvSpPr/>
                <p:nvPr/>
              </p:nvSpPr>
              <p:spPr>
                <a:xfrm>
                  <a:off x="8897945" y="919163"/>
                  <a:ext cx="134978" cy="95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8" h="95879" extrusionOk="0">
                      <a:moveTo>
                        <a:pt x="124920" y="95709"/>
                      </a:moveTo>
                      <a:cubicBezTo>
                        <a:pt x="123789" y="95478"/>
                        <a:pt x="122700" y="94998"/>
                        <a:pt x="121715" y="94286"/>
                      </a:cubicBezTo>
                      <a:cubicBezTo>
                        <a:pt x="89139" y="70703"/>
                        <a:pt x="38270" y="36088"/>
                        <a:pt x="4057" y="15548"/>
                      </a:cubicBezTo>
                      <a:cubicBezTo>
                        <a:pt x="96" y="13165"/>
                        <a:pt x="-1181" y="8030"/>
                        <a:pt x="1194" y="4061"/>
                      </a:cubicBezTo>
                      <a:cubicBezTo>
                        <a:pt x="3577" y="100"/>
                        <a:pt x="8712" y="-1186"/>
                        <a:pt x="12680" y="1197"/>
                      </a:cubicBezTo>
                      <a:cubicBezTo>
                        <a:pt x="47288" y="21986"/>
                        <a:pt x="98654" y="56936"/>
                        <a:pt x="131512" y="80733"/>
                      </a:cubicBezTo>
                      <a:cubicBezTo>
                        <a:pt x="135259" y="83442"/>
                        <a:pt x="136099" y="88671"/>
                        <a:pt x="133390" y="92417"/>
                      </a:cubicBezTo>
                      <a:cubicBezTo>
                        <a:pt x="131410" y="95161"/>
                        <a:pt x="128041" y="96352"/>
                        <a:pt x="124920" y="9570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8840916" y="746573"/>
                <a:ext cx="80022" cy="41924"/>
                <a:chOff x="8840916" y="746573"/>
                <a:chExt cx="80022" cy="41924"/>
              </a:xfrm>
            </p:grpSpPr>
            <p:sp>
              <p:nvSpPr>
                <p:cNvPr id="172" name="Google Shape;172;p4"/>
                <p:cNvSpPr/>
                <p:nvPr/>
              </p:nvSpPr>
              <p:spPr>
                <a:xfrm>
                  <a:off x="8849272" y="754954"/>
                  <a:ext cx="63282" cy="25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2" h="25177" extrusionOk="0">
                      <a:moveTo>
                        <a:pt x="63282" y="25177"/>
                      </a:moveTo>
                      <a:cubicBezTo>
                        <a:pt x="39648" y="25177"/>
                        <a:pt x="23832" y="2100"/>
                        <a:pt x="0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4"/>
                <p:cNvSpPr/>
                <p:nvPr/>
              </p:nvSpPr>
              <p:spPr>
                <a:xfrm>
                  <a:off x="8840916" y="746573"/>
                  <a:ext cx="80022" cy="41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22" h="41924" extrusionOk="0">
                      <a:moveTo>
                        <a:pt x="62346" y="40965"/>
                      </a:moveTo>
                      <a:cubicBezTo>
                        <a:pt x="51982" y="38839"/>
                        <a:pt x="43178" y="33455"/>
                        <a:pt x="34614" y="28217"/>
                      </a:cubicBezTo>
                      <a:cubicBezTo>
                        <a:pt x="25630" y="22731"/>
                        <a:pt x="17161" y="17545"/>
                        <a:pt x="7628" y="16705"/>
                      </a:cubicBezTo>
                      <a:cubicBezTo>
                        <a:pt x="3033" y="16310"/>
                        <a:pt x="-371" y="12247"/>
                        <a:pt x="32" y="7635"/>
                      </a:cubicBezTo>
                      <a:cubicBezTo>
                        <a:pt x="435" y="3032"/>
                        <a:pt x="4499" y="-363"/>
                        <a:pt x="9111" y="31"/>
                      </a:cubicBezTo>
                      <a:cubicBezTo>
                        <a:pt x="22527" y="1231"/>
                        <a:pt x="33105" y="7695"/>
                        <a:pt x="43332" y="13936"/>
                      </a:cubicBezTo>
                      <a:cubicBezTo>
                        <a:pt x="52805" y="19722"/>
                        <a:pt x="61746" y="25191"/>
                        <a:pt x="71647" y="25183"/>
                      </a:cubicBezTo>
                      <a:cubicBezTo>
                        <a:pt x="76277" y="25183"/>
                        <a:pt x="80022" y="28929"/>
                        <a:pt x="80022" y="33550"/>
                      </a:cubicBezTo>
                      <a:cubicBezTo>
                        <a:pt x="80022" y="38170"/>
                        <a:pt x="76277" y="41916"/>
                        <a:pt x="71647" y="41925"/>
                      </a:cubicBezTo>
                      <a:cubicBezTo>
                        <a:pt x="68398" y="41916"/>
                        <a:pt x="65304" y="41574"/>
                        <a:pt x="62346" y="4096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4" name="Google Shape;174;p4"/>
              <p:cNvGrpSpPr/>
              <p:nvPr/>
            </p:nvGrpSpPr>
            <p:grpSpPr>
              <a:xfrm>
                <a:off x="8812369" y="663847"/>
                <a:ext cx="108541" cy="124650"/>
                <a:chOff x="8812369" y="663847"/>
                <a:chExt cx="108541" cy="124650"/>
              </a:xfrm>
            </p:grpSpPr>
            <p:sp>
              <p:nvSpPr>
                <p:cNvPr id="175" name="Google Shape;175;p4"/>
                <p:cNvSpPr/>
                <p:nvPr/>
              </p:nvSpPr>
              <p:spPr>
                <a:xfrm>
                  <a:off x="8820734" y="672212"/>
                  <a:ext cx="91820" cy="107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20" h="107919" extrusionOk="0">
                      <a:moveTo>
                        <a:pt x="91820" y="107919"/>
                      </a:moveTo>
                      <a:cubicBezTo>
                        <a:pt x="79013" y="61593"/>
                        <a:pt x="25649" y="38928"/>
                        <a:pt x="0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4"/>
                <p:cNvSpPr/>
                <p:nvPr/>
              </p:nvSpPr>
              <p:spPr>
                <a:xfrm>
                  <a:off x="8812369" y="663847"/>
                  <a:ext cx="108541" cy="12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41" h="124650" extrusionOk="0">
                      <a:moveTo>
                        <a:pt x="98505" y="124480"/>
                      </a:moveTo>
                      <a:cubicBezTo>
                        <a:pt x="95522" y="123863"/>
                        <a:pt x="92993" y="121642"/>
                        <a:pt x="92110" y="118513"/>
                      </a:cubicBezTo>
                      <a:cubicBezTo>
                        <a:pt x="85192" y="93439"/>
                        <a:pt x="64832" y="75617"/>
                        <a:pt x="43290" y="56749"/>
                      </a:cubicBezTo>
                      <a:cubicBezTo>
                        <a:pt x="28125" y="43470"/>
                        <a:pt x="12429" y="29737"/>
                        <a:pt x="1379" y="12969"/>
                      </a:cubicBezTo>
                      <a:cubicBezTo>
                        <a:pt x="-1159" y="9111"/>
                        <a:pt x="-96" y="3916"/>
                        <a:pt x="3762" y="1379"/>
                      </a:cubicBezTo>
                      <a:cubicBezTo>
                        <a:pt x="7619" y="-1159"/>
                        <a:pt x="12814" y="-96"/>
                        <a:pt x="15352" y="3762"/>
                      </a:cubicBezTo>
                      <a:cubicBezTo>
                        <a:pt x="25159" y="18644"/>
                        <a:pt x="39320" y="31040"/>
                        <a:pt x="54306" y="44164"/>
                      </a:cubicBezTo>
                      <a:cubicBezTo>
                        <a:pt x="76757" y="63821"/>
                        <a:pt x="99971" y="84146"/>
                        <a:pt x="108235" y="114047"/>
                      </a:cubicBezTo>
                      <a:cubicBezTo>
                        <a:pt x="109470" y="118505"/>
                        <a:pt x="106872" y="123117"/>
                        <a:pt x="102406" y="124343"/>
                      </a:cubicBezTo>
                      <a:cubicBezTo>
                        <a:pt x="101103" y="124703"/>
                        <a:pt x="99765" y="124746"/>
                        <a:pt x="98505" y="12448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" name="Google Shape;177;p4"/>
              <p:cNvGrpSpPr/>
              <p:nvPr/>
            </p:nvGrpSpPr>
            <p:grpSpPr>
              <a:xfrm>
                <a:off x="8904190" y="771763"/>
                <a:ext cx="89444" cy="52260"/>
                <a:chOff x="8904190" y="771763"/>
                <a:chExt cx="89444" cy="52260"/>
              </a:xfrm>
            </p:grpSpPr>
            <p:sp>
              <p:nvSpPr>
                <p:cNvPr id="178" name="Google Shape;178;p4"/>
                <p:cNvSpPr/>
                <p:nvPr/>
              </p:nvSpPr>
              <p:spPr>
                <a:xfrm>
                  <a:off x="8912554" y="780131"/>
                  <a:ext cx="72703" cy="35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03" h="35524" extrusionOk="0">
                      <a:moveTo>
                        <a:pt x="0" y="0"/>
                      </a:moveTo>
                      <a:cubicBezTo>
                        <a:pt x="13424" y="11436"/>
                        <a:pt x="54718" y="31778"/>
                        <a:pt x="72704" y="35524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4"/>
                <p:cNvSpPr/>
                <p:nvPr/>
              </p:nvSpPr>
              <p:spPr>
                <a:xfrm>
                  <a:off x="8904190" y="771763"/>
                  <a:ext cx="89444" cy="52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44" h="52260" extrusionOk="0">
                      <a:moveTo>
                        <a:pt x="79379" y="52088"/>
                      </a:moveTo>
                      <a:lnTo>
                        <a:pt x="79379" y="52088"/>
                      </a:lnTo>
                      <a:cubicBezTo>
                        <a:pt x="60434" y="48144"/>
                        <a:pt x="17588" y="27193"/>
                        <a:pt x="2938" y="14737"/>
                      </a:cubicBezTo>
                      <a:cubicBezTo>
                        <a:pt x="-577" y="11746"/>
                        <a:pt x="-996" y="6474"/>
                        <a:pt x="1995" y="2942"/>
                      </a:cubicBezTo>
                      <a:cubicBezTo>
                        <a:pt x="4987" y="-573"/>
                        <a:pt x="10268" y="-1002"/>
                        <a:pt x="13783" y="1999"/>
                      </a:cubicBezTo>
                      <a:cubicBezTo>
                        <a:pt x="26444" y="12766"/>
                        <a:pt x="66417" y="32294"/>
                        <a:pt x="82774" y="35706"/>
                      </a:cubicBezTo>
                      <a:cubicBezTo>
                        <a:pt x="87300" y="36649"/>
                        <a:pt x="90198" y="41081"/>
                        <a:pt x="89272" y="45607"/>
                      </a:cubicBezTo>
                      <a:cubicBezTo>
                        <a:pt x="88320" y="50116"/>
                        <a:pt x="83888" y="53014"/>
                        <a:pt x="79379" y="520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0" name="Google Shape;180;p4"/>
              <p:cNvGrpSpPr/>
              <p:nvPr/>
            </p:nvGrpSpPr>
            <p:grpSpPr>
              <a:xfrm>
                <a:off x="8918941" y="650899"/>
                <a:ext cx="239175" cy="575631"/>
                <a:chOff x="8918941" y="650899"/>
                <a:chExt cx="239175" cy="575631"/>
              </a:xfrm>
            </p:grpSpPr>
            <p:sp>
              <p:nvSpPr>
                <p:cNvPr id="181" name="Google Shape;181;p4"/>
                <p:cNvSpPr/>
                <p:nvPr/>
              </p:nvSpPr>
              <p:spPr>
                <a:xfrm>
                  <a:off x="8927325" y="659268"/>
                  <a:ext cx="222430" cy="558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430" h="558901" extrusionOk="0">
                      <a:moveTo>
                        <a:pt x="222430" y="558901"/>
                      </a:moveTo>
                      <a:cubicBezTo>
                        <a:pt x="213335" y="514444"/>
                        <a:pt x="2443" y="51495"/>
                        <a:pt x="0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4"/>
                <p:cNvSpPr/>
                <p:nvPr/>
              </p:nvSpPr>
              <p:spPr>
                <a:xfrm>
                  <a:off x="8918941" y="650899"/>
                  <a:ext cx="239175" cy="57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175" h="575631" extrusionOk="0">
                      <a:moveTo>
                        <a:pt x="229135" y="575457"/>
                      </a:moveTo>
                      <a:cubicBezTo>
                        <a:pt x="225937" y="574805"/>
                        <a:pt x="223296" y="572319"/>
                        <a:pt x="222602" y="568942"/>
                      </a:cubicBezTo>
                      <a:cubicBezTo>
                        <a:pt x="218993" y="551300"/>
                        <a:pt x="179037" y="457431"/>
                        <a:pt x="136740" y="358050"/>
                      </a:cubicBezTo>
                      <a:cubicBezTo>
                        <a:pt x="57565" y="172035"/>
                        <a:pt x="1406" y="38098"/>
                        <a:pt x="8" y="8755"/>
                      </a:cubicBezTo>
                      <a:cubicBezTo>
                        <a:pt x="-197" y="4143"/>
                        <a:pt x="3360" y="234"/>
                        <a:pt x="7964" y="11"/>
                      </a:cubicBezTo>
                      <a:cubicBezTo>
                        <a:pt x="12593" y="-221"/>
                        <a:pt x="16502" y="3354"/>
                        <a:pt x="16734" y="7966"/>
                      </a:cubicBezTo>
                      <a:cubicBezTo>
                        <a:pt x="18088" y="36581"/>
                        <a:pt x="92420" y="211194"/>
                        <a:pt x="152145" y="351500"/>
                      </a:cubicBezTo>
                      <a:cubicBezTo>
                        <a:pt x="203546" y="472278"/>
                        <a:pt x="235247" y="547228"/>
                        <a:pt x="239001" y="565590"/>
                      </a:cubicBezTo>
                      <a:cubicBezTo>
                        <a:pt x="239936" y="570116"/>
                        <a:pt x="237013" y="574540"/>
                        <a:pt x="232486" y="575465"/>
                      </a:cubicBezTo>
                      <a:cubicBezTo>
                        <a:pt x="231338" y="575697"/>
                        <a:pt x="230206" y="575680"/>
                        <a:pt x="229135" y="5754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3" name="Google Shape;183;p4"/>
              <p:cNvGrpSpPr/>
              <p:nvPr/>
            </p:nvGrpSpPr>
            <p:grpSpPr>
              <a:xfrm>
                <a:off x="8799407" y="447676"/>
                <a:ext cx="123205" cy="149647"/>
                <a:chOff x="8799407" y="447676"/>
                <a:chExt cx="123205" cy="149647"/>
              </a:xfrm>
            </p:grpSpPr>
            <p:sp>
              <p:nvSpPr>
                <p:cNvPr id="184" name="Google Shape;184;p4"/>
                <p:cNvSpPr/>
                <p:nvPr/>
              </p:nvSpPr>
              <p:spPr>
                <a:xfrm>
                  <a:off x="8807781" y="456031"/>
                  <a:ext cx="106461" cy="132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61" h="132933" extrusionOk="0">
                      <a:moveTo>
                        <a:pt x="106462" y="132934"/>
                      </a:moveTo>
                      <a:cubicBezTo>
                        <a:pt x="70414" y="81422"/>
                        <a:pt x="29447" y="55610"/>
                        <a:pt x="0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4"/>
                <p:cNvSpPr/>
                <p:nvPr/>
              </p:nvSpPr>
              <p:spPr>
                <a:xfrm>
                  <a:off x="8799407" y="447676"/>
                  <a:ext cx="123205" cy="14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05" h="149647" extrusionOk="0">
                      <a:moveTo>
                        <a:pt x="113165" y="149476"/>
                      </a:moveTo>
                      <a:cubicBezTo>
                        <a:pt x="111141" y="149056"/>
                        <a:pt x="109264" y="147898"/>
                        <a:pt x="107987" y="146081"/>
                      </a:cubicBezTo>
                      <a:cubicBezTo>
                        <a:pt x="93054" y="124744"/>
                        <a:pt x="77014" y="107668"/>
                        <a:pt x="61507" y="91148"/>
                      </a:cubicBezTo>
                      <a:cubicBezTo>
                        <a:pt x="39372" y="67574"/>
                        <a:pt x="18464" y="45311"/>
                        <a:pt x="976" y="12281"/>
                      </a:cubicBezTo>
                      <a:cubicBezTo>
                        <a:pt x="-1193" y="8192"/>
                        <a:pt x="376" y="3143"/>
                        <a:pt x="4457" y="974"/>
                      </a:cubicBezTo>
                      <a:cubicBezTo>
                        <a:pt x="8537" y="-1186"/>
                        <a:pt x="13595" y="366"/>
                        <a:pt x="15755" y="4446"/>
                      </a:cubicBezTo>
                      <a:cubicBezTo>
                        <a:pt x="32189" y="35504"/>
                        <a:pt x="52343" y="56961"/>
                        <a:pt x="73688" y="79696"/>
                      </a:cubicBezTo>
                      <a:cubicBezTo>
                        <a:pt x="89607" y="96635"/>
                        <a:pt x="106067" y="114166"/>
                        <a:pt x="121694" y="136488"/>
                      </a:cubicBezTo>
                      <a:cubicBezTo>
                        <a:pt x="124343" y="140277"/>
                        <a:pt x="123417" y="145490"/>
                        <a:pt x="119637" y="148138"/>
                      </a:cubicBezTo>
                      <a:cubicBezTo>
                        <a:pt x="117674" y="149510"/>
                        <a:pt x="115325" y="149922"/>
                        <a:pt x="113165" y="149476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6" name="Google Shape;186;p4"/>
              <p:cNvGrpSpPr/>
              <p:nvPr/>
            </p:nvGrpSpPr>
            <p:grpSpPr>
              <a:xfrm>
                <a:off x="8893973" y="415994"/>
                <a:ext cx="41689" cy="251626"/>
                <a:chOff x="8893973" y="415994"/>
                <a:chExt cx="41689" cy="251626"/>
              </a:xfrm>
            </p:grpSpPr>
            <p:sp>
              <p:nvSpPr>
                <p:cNvPr id="187" name="Google Shape;187;p4"/>
                <p:cNvSpPr/>
                <p:nvPr/>
              </p:nvSpPr>
              <p:spPr>
                <a:xfrm>
                  <a:off x="8902350" y="424373"/>
                  <a:ext cx="24965" cy="234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65" h="234886" extrusionOk="0">
                      <a:moveTo>
                        <a:pt x="24966" y="234886"/>
                      </a:moveTo>
                      <a:cubicBezTo>
                        <a:pt x="13299" y="176894"/>
                        <a:pt x="-3581" y="59159"/>
                        <a:pt x="671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4"/>
                <p:cNvSpPr/>
                <p:nvPr/>
              </p:nvSpPr>
              <p:spPr>
                <a:xfrm>
                  <a:off x="8893973" y="415994"/>
                  <a:ext cx="41689" cy="251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9" h="251626" extrusionOk="0">
                      <a:moveTo>
                        <a:pt x="31654" y="251452"/>
                      </a:moveTo>
                      <a:cubicBezTo>
                        <a:pt x="28474" y="250800"/>
                        <a:pt x="25825" y="248305"/>
                        <a:pt x="25139" y="244919"/>
                      </a:cubicBezTo>
                      <a:cubicBezTo>
                        <a:pt x="12452" y="181877"/>
                        <a:pt x="-3527" y="66637"/>
                        <a:pt x="690" y="7778"/>
                      </a:cubicBezTo>
                      <a:cubicBezTo>
                        <a:pt x="1024" y="3166"/>
                        <a:pt x="5028" y="-297"/>
                        <a:pt x="9640" y="20"/>
                      </a:cubicBezTo>
                      <a:cubicBezTo>
                        <a:pt x="14235" y="363"/>
                        <a:pt x="17715" y="4358"/>
                        <a:pt x="17381" y="8970"/>
                      </a:cubicBezTo>
                      <a:cubicBezTo>
                        <a:pt x="13317" y="65634"/>
                        <a:pt x="29399" y="181286"/>
                        <a:pt x="41521" y="241610"/>
                      </a:cubicBezTo>
                      <a:cubicBezTo>
                        <a:pt x="42439" y="246145"/>
                        <a:pt x="39515" y="250551"/>
                        <a:pt x="34980" y="251460"/>
                      </a:cubicBezTo>
                      <a:cubicBezTo>
                        <a:pt x="33857" y="251692"/>
                        <a:pt x="32725" y="251674"/>
                        <a:pt x="31654" y="25145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" name="Google Shape;189;p4"/>
              <p:cNvGrpSpPr/>
              <p:nvPr/>
            </p:nvGrpSpPr>
            <p:grpSpPr>
              <a:xfrm>
                <a:off x="8857330" y="237514"/>
                <a:ext cx="51424" cy="132562"/>
                <a:chOff x="8857330" y="237514"/>
                <a:chExt cx="51424" cy="132562"/>
              </a:xfrm>
            </p:grpSpPr>
            <p:sp>
              <p:nvSpPr>
                <p:cNvPr id="190" name="Google Shape;190;p4"/>
                <p:cNvSpPr/>
                <p:nvPr/>
              </p:nvSpPr>
              <p:spPr>
                <a:xfrm>
                  <a:off x="8865705" y="245885"/>
                  <a:ext cx="34692" cy="115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2" h="115831" extrusionOk="0">
                      <a:moveTo>
                        <a:pt x="34693" y="115832"/>
                      </a:moveTo>
                      <a:cubicBezTo>
                        <a:pt x="9130" y="89908"/>
                        <a:pt x="9593" y="31907"/>
                        <a:pt x="0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4"/>
                <p:cNvSpPr/>
                <p:nvPr/>
              </p:nvSpPr>
              <p:spPr>
                <a:xfrm>
                  <a:off x="8857330" y="237514"/>
                  <a:ext cx="51424" cy="132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24" h="132562" extrusionOk="0">
                      <a:moveTo>
                        <a:pt x="41371" y="132389"/>
                      </a:moveTo>
                      <a:cubicBezTo>
                        <a:pt x="39802" y="132063"/>
                        <a:pt x="38319" y="131300"/>
                        <a:pt x="37102" y="130075"/>
                      </a:cubicBezTo>
                      <a:cubicBezTo>
                        <a:pt x="17677" y="110384"/>
                        <a:pt x="12164" y="75982"/>
                        <a:pt x="7278" y="45627"/>
                      </a:cubicBezTo>
                      <a:cubicBezTo>
                        <a:pt x="5186" y="32571"/>
                        <a:pt x="3197" y="20244"/>
                        <a:pt x="352" y="10780"/>
                      </a:cubicBezTo>
                      <a:cubicBezTo>
                        <a:pt x="-968" y="6356"/>
                        <a:pt x="1543" y="1693"/>
                        <a:pt x="5958" y="355"/>
                      </a:cubicBezTo>
                      <a:cubicBezTo>
                        <a:pt x="10381" y="-973"/>
                        <a:pt x="15045" y="1538"/>
                        <a:pt x="16374" y="5962"/>
                      </a:cubicBezTo>
                      <a:cubicBezTo>
                        <a:pt x="19554" y="16506"/>
                        <a:pt x="21611" y="29365"/>
                        <a:pt x="23806" y="42978"/>
                      </a:cubicBezTo>
                      <a:cubicBezTo>
                        <a:pt x="28281" y="70847"/>
                        <a:pt x="33347" y="102445"/>
                        <a:pt x="49018" y="118322"/>
                      </a:cubicBezTo>
                      <a:cubicBezTo>
                        <a:pt x="52258" y="121614"/>
                        <a:pt x="52224" y="126911"/>
                        <a:pt x="48932" y="130160"/>
                      </a:cubicBezTo>
                      <a:cubicBezTo>
                        <a:pt x="46875" y="132183"/>
                        <a:pt x="44012" y="132938"/>
                        <a:pt x="41371" y="1323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2" name="Google Shape;192;p4"/>
              <p:cNvGrpSpPr/>
              <p:nvPr/>
            </p:nvGrpSpPr>
            <p:grpSpPr>
              <a:xfrm>
                <a:off x="8894653" y="199577"/>
                <a:ext cx="44163" cy="233156"/>
                <a:chOff x="8894653" y="199577"/>
                <a:chExt cx="44163" cy="233156"/>
              </a:xfrm>
            </p:grpSpPr>
            <p:sp>
              <p:nvSpPr>
                <p:cNvPr id="193" name="Google Shape;193;p4"/>
                <p:cNvSpPr/>
                <p:nvPr/>
              </p:nvSpPr>
              <p:spPr>
                <a:xfrm>
                  <a:off x="8903022" y="207951"/>
                  <a:ext cx="27406" cy="216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06" h="216421" extrusionOk="0">
                      <a:moveTo>
                        <a:pt x="0" y="216421"/>
                      </a:moveTo>
                      <a:cubicBezTo>
                        <a:pt x="2143" y="130542"/>
                        <a:pt x="6592" y="42880"/>
                        <a:pt x="27406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4"/>
                <p:cNvSpPr/>
                <p:nvPr/>
              </p:nvSpPr>
              <p:spPr>
                <a:xfrm>
                  <a:off x="8894653" y="199577"/>
                  <a:ext cx="44163" cy="233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3" h="233156" extrusionOk="0">
                      <a:moveTo>
                        <a:pt x="6663" y="232991"/>
                      </a:moveTo>
                      <a:cubicBezTo>
                        <a:pt x="2788" y="232185"/>
                        <a:pt x="-92" y="228688"/>
                        <a:pt x="2" y="224582"/>
                      </a:cubicBezTo>
                      <a:cubicBezTo>
                        <a:pt x="2077" y="142097"/>
                        <a:pt x="6132" y="50285"/>
                        <a:pt x="28266" y="4714"/>
                      </a:cubicBezTo>
                      <a:cubicBezTo>
                        <a:pt x="30289" y="565"/>
                        <a:pt x="35295" y="-1184"/>
                        <a:pt x="39453" y="848"/>
                      </a:cubicBezTo>
                      <a:cubicBezTo>
                        <a:pt x="43602" y="2871"/>
                        <a:pt x="45342" y="7869"/>
                        <a:pt x="43319" y="12026"/>
                      </a:cubicBezTo>
                      <a:cubicBezTo>
                        <a:pt x="23628" y="52557"/>
                        <a:pt x="18905" y="138334"/>
                        <a:pt x="16727" y="225002"/>
                      </a:cubicBezTo>
                      <a:cubicBezTo>
                        <a:pt x="16607" y="229622"/>
                        <a:pt x="12775" y="233274"/>
                        <a:pt x="8155" y="233154"/>
                      </a:cubicBezTo>
                      <a:cubicBezTo>
                        <a:pt x="7649" y="233145"/>
                        <a:pt x="7152" y="233094"/>
                        <a:pt x="6663" y="23299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95" name="Google Shape;19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 sz="1300"/>
            </a:lvl1pPr>
            <a:lvl2pPr marL="914400" lvl="1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 sz="1300"/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 sz="1300"/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 sz="1300"/>
            </a:lvl4pPr>
            <a:lvl5pPr marL="2286000" lvl="4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 sz="1300"/>
            </a:lvl5pPr>
            <a:lvl6pPr marL="2743200" lvl="5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 sz="1300"/>
            </a:lvl6pPr>
            <a:lvl7pPr marL="3200400" lvl="6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 sz="1300"/>
            </a:lvl7pPr>
            <a:lvl8pPr marL="3657600" lvl="7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 sz="1300"/>
            </a:lvl8pPr>
            <a:lvl9pPr marL="4114800" lvl="8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■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5"/>
          <p:cNvGrpSpPr/>
          <p:nvPr/>
        </p:nvGrpSpPr>
        <p:grpSpPr>
          <a:xfrm>
            <a:off x="-2573820" y="2138087"/>
            <a:ext cx="13460262" cy="4390036"/>
            <a:chOff x="-2573820" y="2138087"/>
            <a:chExt cx="13460262" cy="4390036"/>
          </a:xfrm>
        </p:grpSpPr>
        <p:sp>
          <p:nvSpPr>
            <p:cNvPr id="199" name="Google Shape;199;p5"/>
            <p:cNvSpPr/>
            <p:nvPr/>
          </p:nvSpPr>
          <p:spPr>
            <a:xfrm rot="-6154218">
              <a:off x="-2217688" y="2494219"/>
              <a:ext cx="3677773" cy="3677773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7689671" y="3280884"/>
              <a:ext cx="3196771" cy="3196771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5"/>
          <p:cNvGrpSpPr/>
          <p:nvPr/>
        </p:nvGrpSpPr>
        <p:grpSpPr>
          <a:xfrm>
            <a:off x="-813833" y="-695000"/>
            <a:ext cx="10665989" cy="8883021"/>
            <a:chOff x="-813833" y="-695000"/>
            <a:chExt cx="10665989" cy="8883021"/>
          </a:xfrm>
        </p:grpSpPr>
        <p:sp>
          <p:nvSpPr>
            <p:cNvPr id="202" name="Google Shape;202;p5"/>
            <p:cNvSpPr/>
            <p:nvPr/>
          </p:nvSpPr>
          <p:spPr>
            <a:xfrm rot="3792361">
              <a:off x="-554099" y="3564214"/>
              <a:ext cx="2429948" cy="2077040"/>
            </a:xfrm>
            <a:custGeom>
              <a:avLst/>
              <a:gdLst/>
              <a:ahLst/>
              <a:cxnLst/>
              <a:rect l="l" t="t" r="r" b="b"/>
              <a:pathLst>
                <a:path w="789464" h="674808" extrusionOk="0">
                  <a:moveTo>
                    <a:pt x="751836" y="240323"/>
                  </a:moveTo>
                  <a:cubicBezTo>
                    <a:pt x="715946" y="305960"/>
                    <a:pt x="629325" y="323686"/>
                    <a:pt x="561145" y="325991"/>
                  </a:cubicBezTo>
                  <a:cubicBezTo>
                    <a:pt x="518006" y="327448"/>
                    <a:pt x="474858" y="323772"/>
                    <a:pt x="431996" y="319295"/>
                  </a:cubicBezTo>
                  <a:cubicBezTo>
                    <a:pt x="415794" y="317600"/>
                    <a:pt x="399601" y="315828"/>
                    <a:pt x="383409" y="314085"/>
                  </a:cubicBezTo>
                  <a:cubicBezTo>
                    <a:pt x="386819" y="297997"/>
                    <a:pt x="390371" y="281938"/>
                    <a:pt x="394401" y="266003"/>
                  </a:cubicBezTo>
                  <a:cubicBezTo>
                    <a:pt x="412546" y="194117"/>
                    <a:pt x="439787" y="120489"/>
                    <a:pt x="496261" y="69711"/>
                  </a:cubicBezTo>
                  <a:cubicBezTo>
                    <a:pt x="520531" y="47880"/>
                    <a:pt x="550820" y="30745"/>
                    <a:pt x="583643" y="26858"/>
                  </a:cubicBezTo>
                  <a:cubicBezTo>
                    <a:pt x="619438" y="22639"/>
                    <a:pt x="654214" y="34659"/>
                    <a:pt x="683475" y="54805"/>
                  </a:cubicBezTo>
                  <a:cubicBezTo>
                    <a:pt x="739082" y="93076"/>
                    <a:pt x="788221" y="173782"/>
                    <a:pt x="751836" y="240323"/>
                  </a:cubicBezTo>
                  <a:moveTo>
                    <a:pt x="776667" y="130224"/>
                  </a:moveTo>
                  <a:cubicBezTo>
                    <a:pt x="749245" y="64873"/>
                    <a:pt x="685599" y="9180"/>
                    <a:pt x="613895" y="1084"/>
                  </a:cubicBezTo>
                  <a:cubicBezTo>
                    <a:pt x="543705" y="-6832"/>
                    <a:pt x="481888" y="37679"/>
                    <a:pt x="441625" y="91200"/>
                  </a:cubicBezTo>
                  <a:cubicBezTo>
                    <a:pt x="395248" y="152855"/>
                    <a:pt x="374474" y="230465"/>
                    <a:pt x="358691" y="304769"/>
                  </a:cubicBezTo>
                  <a:cubicBezTo>
                    <a:pt x="358234" y="306931"/>
                    <a:pt x="357815" y="309122"/>
                    <a:pt x="357367" y="311294"/>
                  </a:cubicBezTo>
                  <a:cubicBezTo>
                    <a:pt x="337336" y="309132"/>
                    <a:pt x="317305" y="306998"/>
                    <a:pt x="297284" y="304865"/>
                  </a:cubicBezTo>
                  <a:cubicBezTo>
                    <a:pt x="275367" y="302531"/>
                    <a:pt x="253773" y="300274"/>
                    <a:pt x="231723" y="299854"/>
                  </a:cubicBezTo>
                  <a:cubicBezTo>
                    <a:pt x="218788" y="299607"/>
                    <a:pt x="215445" y="320219"/>
                    <a:pt x="228608" y="322867"/>
                  </a:cubicBezTo>
                  <a:cubicBezTo>
                    <a:pt x="269137" y="331001"/>
                    <a:pt x="310685" y="334363"/>
                    <a:pt x="351833" y="338707"/>
                  </a:cubicBezTo>
                  <a:cubicBezTo>
                    <a:pt x="339079" y="404048"/>
                    <a:pt x="327802" y="470638"/>
                    <a:pt x="302246" y="532112"/>
                  </a:cubicBezTo>
                  <a:cubicBezTo>
                    <a:pt x="277224" y="592272"/>
                    <a:pt x="229589" y="654137"/>
                    <a:pt x="157638" y="650222"/>
                  </a:cubicBezTo>
                  <a:cubicBezTo>
                    <a:pt x="82247" y="646117"/>
                    <a:pt x="30660" y="579051"/>
                    <a:pt x="24631" y="507604"/>
                  </a:cubicBezTo>
                  <a:cubicBezTo>
                    <a:pt x="21421" y="469523"/>
                    <a:pt x="28450" y="429337"/>
                    <a:pt x="47510" y="395933"/>
                  </a:cubicBezTo>
                  <a:cubicBezTo>
                    <a:pt x="65902" y="363691"/>
                    <a:pt x="96554" y="340526"/>
                    <a:pt x="131539" y="328706"/>
                  </a:cubicBezTo>
                  <a:cubicBezTo>
                    <a:pt x="139026" y="326172"/>
                    <a:pt x="146760" y="323991"/>
                    <a:pt x="154571" y="322733"/>
                  </a:cubicBezTo>
                  <a:cubicBezTo>
                    <a:pt x="163362" y="321324"/>
                    <a:pt x="171430" y="318085"/>
                    <a:pt x="180231" y="316380"/>
                  </a:cubicBezTo>
                  <a:cubicBezTo>
                    <a:pt x="181964" y="316047"/>
                    <a:pt x="181688" y="313618"/>
                    <a:pt x="180231" y="313132"/>
                  </a:cubicBezTo>
                  <a:cubicBezTo>
                    <a:pt x="173097" y="310780"/>
                    <a:pt x="165048" y="307694"/>
                    <a:pt x="157619" y="307341"/>
                  </a:cubicBezTo>
                  <a:cubicBezTo>
                    <a:pt x="149151" y="306951"/>
                    <a:pt x="140016" y="308503"/>
                    <a:pt x="131691" y="309989"/>
                  </a:cubicBezTo>
                  <a:cubicBezTo>
                    <a:pt x="114480" y="313085"/>
                    <a:pt x="98164" y="319457"/>
                    <a:pt x="83143" y="328353"/>
                  </a:cubicBezTo>
                  <a:cubicBezTo>
                    <a:pt x="51672" y="346994"/>
                    <a:pt x="29155" y="376035"/>
                    <a:pt x="15563" y="409706"/>
                  </a:cubicBezTo>
                  <a:cubicBezTo>
                    <a:pt x="-11726" y="477334"/>
                    <a:pt x="-2516" y="561068"/>
                    <a:pt x="44538" y="617704"/>
                  </a:cubicBezTo>
                  <a:cubicBezTo>
                    <a:pt x="88210" y="670263"/>
                    <a:pt x="164877" y="691199"/>
                    <a:pt x="227246" y="661157"/>
                  </a:cubicBezTo>
                  <a:cubicBezTo>
                    <a:pt x="288778" y="631524"/>
                    <a:pt x="321468" y="562935"/>
                    <a:pt x="340870" y="501051"/>
                  </a:cubicBezTo>
                  <a:cubicBezTo>
                    <a:pt x="357234" y="448873"/>
                    <a:pt x="367007" y="395114"/>
                    <a:pt x="377741" y="341564"/>
                  </a:cubicBezTo>
                  <a:cubicBezTo>
                    <a:pt x="416241" y="345927"/>
                    <a:pt x="454770" y="350461"/>
                    <a:pt x="493422" y="352947"/>
                  </a:cubicBezTo>
                  <a:cubicBezTo>
                    <a:pt x="570070" y="357871"/>
                    <a:pt x="655900" y="353556"/>
                    <a:pt x="721575" y="309037"/>
                  </a:cubicBezTo>
                  <a:cubicBezTo>
                    <a:pt x="748826" y="290568"/>
                    <a:pt x="771410" y="265583"/>
                    <a:pt x="782678" y="234303"/>
                  </a:cubicBezTo>
                  <a:cubicBezTo>
                    <a:pt x="794898" y="200385"/>
                    <a:pt x="790393" y="162913"/>
                    <a:pt x="776667" y="13022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 rot="9313492" flipH="1">
              <a:off x="6112880" y="-265587"/>
              <a:ext cx="2175260" cy="572951"/>
            </a:xfrm>
            <a:custGeom>
              <a:avLst/>
              <a:gdLst/>
              <a:ahLst/>
              <a:cxnLst/>
              <a:rect l="l" t="t" r="r" b="b"/>
              <a:pathLst>
                <a:path w="706636" h="186124" extrusionOk="0">
                  <a:moveTo>
                    <a:pt x="705275" y="125570"/>
                  </a:moveTo>
                  <a:cubicBezTo>
                    <a:pt x="685606" y="83584"/>
                    <a:pt x="658898" y="43969"/>
                    <a:pt x="632419" y="6536"/>
                  </a:cubicBezTo>
                  <a:cubicBezTo>
                    <a:pt x="626961" y="-1179"/>
                    <a:pt x="616702" y="-2217"/>
                    <a:pt x="611425" y="6536"/>
                  </a:cubicBezTo>
                  <a:cubicBezTo>
                    <a:pt x="584317" y="51485"/>
                    <a:pt x="552409" y="92690"/>
                    <a:pt x="516347" y="129837"/>
                  </a:cubicBezTo>
                  <a:cubicBezTo>
                    <a:pt x="496106" y="102234"/>
                    <a:pt x="476247" y="74307"/>
                    <a:pt x="455615" y="47046"/>
                  </a:cubicBezTo>
                  <a:cubicBezTo>
                    <a:pt x="446938" y="35578"/>
                    <a:pt x="435461" y="24195"/>
                    <a:pt x="420544" y="24805"/>
                  </a:cubicBezTo>
                  <a:cubicBezTo>
                    <a:pt x="404409" y="25472"/>
                    <a:pt x="395627" y="40226"/>
                    <a:pt x="387864" y="53075"/>
                  </a:cubicBezTo>
                  <a:cubicBezTo>
                    <a:pt x="377911" y="69544"/>
                    <a:pt x="367966" y="86013"/>
                    <a:pt x="358013" y="102481"/>
                  </a:cubicBezTo>
                  <a:lnTo>
                    <a:pt x="343087" y="127180"/>
                  </a:lnTo>
                  <a:cubicBezTo>
                    <a:pt x="340734" y="131066"/>
                    <a:pt x="334353" y="146544"/>
                    <a:pt x="329447" y="147354"/>
                  </a:cubicBezTo>
                  <a:cubicBezTo>
                    <a:pt x="324504" y="148163"/>
                    <a:pt x="319979" y="138153"/>
                    <a:pt x="317512" y="134238"/>
                  </a:cubicBezTo>
                  <a:cubicBezTo>
                    <a:pt x="312493" y="126275"/>
                    <a:pt x="307464" y="118312"/>
                    <a:pt x="302444" y="110349"/>
                  </a:cubicBezTo>
                  <a:cubicBezTo>
                    <a:pt x="292043" y="93861"/>
                    <a:pt x="281641" y="77374"/>
                    <a:pt x="271154" y="60943"/>
                  </a:cubicBezTo>
                  <a:cubicBezTo>
                    <a:pt x="266906" y="54275"/>
                    <a:pt x="257524" y="51828"/>
                    <a:pt x="251819" y="58305"/>
                  </a:cubicBezTo>
                  <a:cubicBezTo>
                    <a:pt x="223672" y="90261"/>
                    <a:pt x="194859" y="121741"/>
                    <a:pt x="167322" y="154317"/>
                  </a:cubicBezTo>
                  <a:cubicBezTo>
                    <a:pt x="148463" y="119674"/>
                    <a:pt x="130546" y="84460"/>
                    <a:pt x="112144" y="49542"/>
                  </a:cubicBezTo>
                  <a:cubicBezTo>
                    <a:pt x="109191" y="43941"/>
                    <a:pt x="101524" y="43036"/>
                    <a:pt x="97323" y="47532"/>
                  </a:cubicBezTo>
                  <a:cubicBezTo>
                    <a:pt x="81407" y="64534"/>
                    <a:pt x="64938" y="80926"/>
                    <a:pt x="47831" y="96585"/>
                  </a:cubicBezTo>
                  <a:cubicBezTo>
                    <a:pt x="31477" y="111549"/>
                    <a:pt x="13332" y="124465"/>
                    <a:pt x="673" y="143134"/>
                  </a:cubicBezTo>
                  <a:cubicBezTo>
                    <a:pt x="-851" y="145382"/>
                    <a:pt x="1673" y="148535"/>
                    <a:pt x="4035" y="147754"/>
                  </a:cubicBezTo>
                  <a:cubicBezTo>
                    <a:pt x="24990" y="140791"/>
                    <a:pt x="41630" y="125094"/>
                    <a:pt x="58471" y="110559"/>
                  </a:cubicBezTo>
                  <a:cubicBezTo>
                    <a:pt x="73225" y="97814"/>
                    <a:pt x="87446" y="84422"/>
                    <a:pt x="101371" y="70687"/>
                  </a:cubicBezTo>
                  <a:cubicBezTo>
                    <a:pt x="119593" y="107253"/>
                    <a:pt x="138214" y="143601"/>
                    <a:pt x="155521" y="180653"/>
                  </a:cubicBezTo>
                  <a:cubicBezTo>
                    <a:pt x="158807" y="187683"/>
                    <a:pt x="168437" y="188178"/>
                    <a:pt x="173314" y="183072"/>
                  </a:cubicBezTo>
                  <a:cubicBezTo>
                    <a:pt x="202650" y="152402"/>
                    <a:pt x="230597" y="120131"/>
                    <a:pt x="258886" y="88337"/>
                  </a:cubicBezTo>
                  <a:cubicBezTo>
                    <a:pt x="266620" y="100653"/>
                    <a:pt x="274364" y="112968"/>
                    <a:pt x="282146" y="125265"/>
                  </a:cubicBezTo>
                  <a:cubicBezTo>
                    <a:pt x="290700" y="138810"/>
                    <a:pt x="298539" y="155907"/>
                    <a:pt x="310531" y="166528"/>
                  </a:cubicBezTo>
                  <a:cubicBezTo>
                    <a:pt x="341554" y="194017"/>
                    <a:pt x="364175" y="140677"/>
                    <a:pt x="377158" y="119150"/>
                  </a:cubicBezTo>
                  <a:cubicBezTo>
                    <a:pt x="387455" y="102081"/>
                    <a:pt x="397742" y="85013"/>
                    <a:pt x="408029" y="67953"/>
                  </a:cubicBezTo>
                  <a:cubicBezTo>
                    <a:pt x="410848" y="63277"/>
                    <a:pt x="415287" y="52075"/>
                    <a:pt x="420935" y="50827"/>
                  </a:cubicBezTo>
                  <a:cubicBezTo>
                    <a:pt x="426917" y="49513"/>
                    <a:pt x="433336" y="58800"/>
                    <a:pt x="436480" y="62734"/>
                  </a:cubicBezTo>
                  <a:cubicBezTo>
                    <a:pt x="460883" y="93280"/>
                    <a:pt x="483524" y="125770"/>
                    <a:pt x="506736" y="157355"/>
                  </a:cubicBezTo>
                  <a:cubicBezTo>
                    <a:pt x="510756" y="162841"/>
                    <a:pt x="519281" y="161498"/>
                    <a:pt x="523491" y="157355"/>
                  </a:cubicBezTo>
                  <a:cubicBezTo>
                    <a:pt x="560648" y="120865"/>
                    <a:pt x="593699" y="79993"/>
                    <a:pt x="622227" y="35721"/>
                  </a:cubicBezTo>
                  <a:cubicBezTo>
                    <a:pt x="639381" y="61648"/>
                    <a:pt x="655050" y="88365"/>
                    <a:pt x="670642" y="115302"/>
                  </a:cubicBezTo>
                  <a:cubicBezTo>
                    <a:pt x="670128" y="117112"/>
                    <a:pt x="670280" y="119112"/>
                    <a:pt x="671681" y="121074"/>
                  </a:cubicBezTo>
                  <a:cubicBezTo>
                    <a:pt x="675843" y="126913"/>
                    <a:pt x="680015" y="132761"/>
                    <a:pt x="684177" y="138600"/>
                  </a:cubicBezTo>
                  <a:cubicBezTo>
                    <a:pt x="693502" y="151688"/>
                    <a:pt x="712400" y="140781"/>
                    <a:pt x="705275" y="12557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 rot="3943574">
              <a:off x="6054207" y="4375739"/>
              <a:ext cx="3247783" cy="3305167"/>
            </a:xfrm>
            <a:custGeom>
              <a:avLst/>
              <a:gdLst/>
              <a:ahLst/>
              <a:cxnLst/>
              <a:rect l="l" t="t" r="r" b="b"/>
              <a:pathLst>
                <a:path w="847717" h="862695" extrusionOk="0">
                  <a:moveTo>
                    <a:pt x="842629" y="358830"/>
                  </a:moveTo>
                  <a:cubicBezTo>
                    <a:pt x="841648" y="348220"/>
                    <a:pt x="824942" y="348124"/>
                    <a:pt x="825932" y="358830"/>
                  </a:cubicBezTo>
                  <a:cubicBezTo>
                    <a:pt x="828009" y="381290"/>
                    <a:pt x="824618" y="405046"/>
                    <a:pt x="822741" y="427449"/>
                  </a:cubicBezTo>
                  <a:cubicBezTo>
                    <a:pt x="820827" y="450147"/>
                    <a:pt x="817045" y="472768"/>
                    <a:pt x="811854" y="494943"/>
                  </a:cubicBezTo>
                  <a:cubicBezTo>
                    <a:pt x="801653" y="538462"/>
                    <a:pt x="785746" y="580420"/>
                    <a:pt x="763553" y="619253"/>
                  </a:cubicBezTo>
                  <a:cubicBezTo>
                    <a:pt x="718519" y="698016"/>
                    <a:pt x="649424" y="759709"/>
                    <a:pt x="566919" y="797180"/>
                  </a:cubicBezTo>
                  <a:cubicBezTo>
                    <a:pt x="484213" y="834747"/>
                    <a:pt x="387096" y="847520"/>
                    <a:pt x="298295" y="826279"/>
                  </a:cubicBezTo>
                  <a:cubicBezTo>
                    <a:pt x="251289" y="815030"/>
                    <a:pt x="208750" y="792818"/>
                    <a:pt x="173993" y="759099"/>
                  </a:cubicBezTo>
                  <a:cubicBezTo>
                    <a:pt x="142361" y="728419"/>
                    <a:pt x="117948" y="691329"/>
                    <a:pt x="97622" y="652419"/>
                  </a:cubicBezTo>
                  <a:cubicBezTo>
                    <a:pt x="52750" y="566523"/>
                    <a:pt x="17012" y="467101"/>
                    <a:pt x="28709" y="368908"/>
                  </a:cubicBezTo>
                  <a:cubicBezTo>
                    <a:pt x="39491" y="278535"/>
                    <a:pt x="87611" y="194038"/>
                    <a:pt x="154134" y="132935"/>
                  </a:cubicBezTo>
                  <a:cubicBezTo>
                    <a:pt x="279559" y="17702"/>
                    <a:pt x="484604" y="-15626"/>
                    <a:pt x="620687" y="100284"/>
                  </a:cubicBezTo>
                  <a:cubicBezTo>
                    <a:pt x="681238" y="151852"/>
                    <a:pt x="724158" y="226881"/>
                    <a:pt x="726901" y="307434"/>
                  </a:cubicBezTo>
                  <a:cubicBezTo>
                    <a:pt x="730130" y="402255"/>
                    <a:pt x="678809" y="492609"/>
                    <a:pt x="621335" y="564523"/>
                  </a:cubicBezTo>
                  <a:cubicBezTo>
                    <a:pt x="567986" y="631274"/>
                    <a:pt x="496291" y="689329"/>
                    <a:pt x="407947" y="695682"/>
                  </a:cubicBezTo>
                  <a:cubicBezTo>
                    <a:pt x="330184" y="701283"/>
                    <a:pt x="250574" y="671069"/>
                    <a:pt x="197215" y="613986"/>
                  </a:cubicBezTo>
                  <a:cubicBezTo>
                    <a:pt x="142513" y="555474"/>
                    <a:pt x="123654" y="471168"/>
                    <a:pt x="139856" y="393606"/>
                  </a:cubicBezTo>
                  <a:cubicBezTo>
                    <a:pt x="156372" y="314501"/>
                    <a:pt x="207950" y="247169"/>
                    <a:pt x="283140" y="215793"/>
                  </a:cubicBezTo>
                  <a:cubicBezTo>
                    <a:pt x="356435" y="185209"/>
                    <a:pt x="444789" y="188219"/>
                    <a:pt x="513893" y="228386"/>
                  </a:cubicBezTo>
                  <a:cubicBezTo>
                    <a:pt x="552727" y="250960"/>
                    <a:pt x="587074" y="285640"/>
                    <a:pt x="590407" y="332665"/>
                  </a:cubicBezTo>
                  <a:cubicBezTo>
                    <a:pt x="593789" y="380376"/>
                    <a:pt x="570719" y="426315"/>
                    <a:pt x="545049" y="464958"/>
                  </a:cubicBezTo>
                  <a:cubicBezTo>
                    <a:pt x="519627" y="503220"/>
                    <a:pt x="487985" y="539053"/>
                    <a:pt x="450266" y="565580"/>
                  </a:cubicBezTo>
                  <a:cubicBezTo>
                    <a:pt x="413995" y="591088"/>
                    <a:pt x="369456" y="608871"/>
                    <a:pt x="324669" y="598841"/>
                  </a:cubicBezTo>
                  <a:cubicBezTo>
                    <a:pt x="237420" y="579315"/>
                    <a:pt x="191110" y="473664"/>
                    <a:pt x="207826" y="391587"/>
                  </a:cubicBezTo>
                  <a:cubicBezTo>
                    <a:pt x="216018" y="351420"/>
                    <a:pt x="238916" y="316035"/>
                    <a:pt x="275540" y="296594"/>
                  </a:cubicBezTo>
                  <a:cubicBezTo>
                    <a:pt x="308610" y="279039"/>
                    <a:pt x="351397" y="274687"/>
                    <a:pt x="385553" y="291803"/>
                  </a:cubicBezTo>
                  <a:cubicBezTo>
                    <a:pt x="421586" y="309862"/>
                    <a:pt x="448466" y="354601"/>
                    <a:pt x="421720" y="391615"/>
                  </a:cubicBezTo>
                  <a:cubicBezTo>
                    <a:pt x="397783" y="424724"/>
                    <a:pt x="349101" y="434830"/>
                    <a:pt x="312363" y="419581"/>
                  </a:cubicBezTo>
                  <a:cubicBezTo>
                    <a:pt x="294599" y="412218"/>
                    <a:pt x="278816" y="398035"/>
                    <a:pt x="275149" y="378500"/>
                  </a:cubicBezTo>
                  <a:cubicBezTo>
                    <a:pt x="271815" y="360735"/>
                    <a:pt x="277483" y="341247"/>
                    <a:pt x="293761" y="331932"/>
                  </a:cubicBezTo>
                  <a:cubicBezTo>
                    <a:pt x="301628" y="327436"/>
                    <a:pt x="294656" y="315654"/>
                    <a:pt x="286684" y="319835"/>
                  </a:cubicBezTo>
                  <a:cubicBezTo>
                    <a:pt x="249612" y="339266"/>
                    <a:pt x="251632" y="391463"/>
                    <a:pt x="279502" y="417704"/>
                  </a:cubicBezTo>
                  <a:cubicBezTo>
                    <a:pt x="311487" y="447822"/>
                    <a:pt x="362560" y="449928"/>
                    <a:pt x="400508" y="430754"/>
                  </a:cubicBezTo>
                  <a:cubicBezTo>
                    <a:pt x="438998" y="411294"/>
                    <a:pt x="461420" y="369232"/>
                    <a:pt x="443665" y="327626"/>
                  </a:cubicBezTo>
                  <a:cubicBezTo>
                    <a:pt x="426444" y="287241"/>
                    <a:pt x="384086" y="264666"/>
                    <a:pt x="341529" y="263352"/>
                  </a:cubicBezTo>
                  <a:cubicBezTo>
                    <a:pt x="301428" y="262114"/>
                    <a:pt x="260309" y="278239"/>
                    <a:pt x="232067" y="306786"/>
                  </a:cubicBezTo>
                  <a:cubicBezTo>
                    <a:pt x="199740" y="339466"/>
                    <a:pt x="185519" y="386862"/>
                    <a:pt x="186795" y="432078"/>
                  </a:cubicBezTo>
                  <a:cubicBezTo>
                    <a:pt x="189367" y="523175"/>
                    <a:pt x="256651" y="623340"/>
                    <a:pt x="356121" y="620377"/>
                  </a:cubicBezTo>
                  <a:cubicBezTo>
                    <a:pt x="404984" y="618920"/>
                    <a:pt x="449495" y="593565"/>
                    <a:pt x="485880" y="562589"/>
                  </a:cubicBezTo>
                  <a:cubicBezTo>
                    <a:pt x="523885" y="530233"/>
                    <a:pt x="556556" y="489561"/>
                    <a:pt x="580606" y="445841"/>
                  </a:cubicBezTo>
                  <a:cubicBezTo>
                    <a:pt x="604381" y="402598"/>
                    <a:pt x="621126" y="350401"/>
                    <a:pt x="605819" y="301442"/>
                  </a:cubicBezTo>
                  <a:cubicBezTo>
                    <a:pt x="591331" y="255103"/>
                    <a:pt x="550783" y="221337"/>
                    <a:pt x="508445" y="200601"/>
                  </a:cubicBezTo>
                  <a:cubicBezTo>
                    <a:pt x="428568" y="161491"/>
                    <a:pt x="330765" y="164178"/>
                    <a:pt x="252232" y="205478"/>
                  </a:cubicBezTo>
                  <a:cubicBezTo>
                    <a:pt x="173203" y="247035"/>
                    <a:pt x="124349" y="327065"/>
                    <a:pt x="114091" y="414704"/>
                  </a:cubicBezTo>
                  <a:cubicBezTo>
                    <a:pt x="103832" y="502363"/>
                    <a:pt x="135131" y="592336"/>
                    <a:pt x="202902" y="649981"/>
                  </a:cubicBezTo>
                  <a:cubicBezTo>
                    <a:pt x="268558" y="705836"/>
                    <a:pt x="359626" y="730896"/>
                    <a:pt x="444389" y="713656"/>
                  </a:cubicBezTo>
                  <a:cubicBezTo>
                    <a:pt x="540744" y="694053"/>
                    <a:pt x="614582" y="619501"/>
                    <a:pt x="668932" y="541815"/>
                  </a:cubicBezTo>
                  <a:cubicBezTo>
                    <a:pt x="727606" y="457929"/>
                    <a:pt x="770011" y="357392"/>
                    <a:pt x="746675" y="253779"/>
                  </a:cubicBezTo>
                  <a:cubicBezTo>
                    <a:pt x="727082" y="166816"/>
                    <a:pt x="667312" y="90187"/>
                    <a:pt x="590950" y="45258"/>
                  </a:cubicBezTo>
                  <a:cubicBezTo>
                    <a:pt x="508083" y="-3501"/>
                    <a:pt x="407061" y="-10911"/>
                    <a:pt x="315202" y="13921"/>
                  </a:cubicBezTo>
                  <a:cubicBezTo>
                    <a:pt x="119587" y="66794"/>
                    <a:pt x="-26974" y="261675"/>
                    <a:pt x="4639" y="466549"/>
                  </a:cubicBezTo>
                  <a:cubicBezTo>
                    <a:pt x="13288" y="522565"/>
                    <a:pt x="33195" y="576334"/>
                    <a:pt x="56369" y="627835"/>
                  </a:cubicBezTo>
                  <a:cubicBezTo>
                    <a:pt x="76715" y="673060"/>
                    <a:pt x="101289" y="716694"/>
                    <a:pt x="133522" y="754594"/>
                  </a:cubicBezTo>
                  <a:cubicBezTo>
                    <a:pt x="166345" y="793209"/>
                    <a:pt x="207331" y="823127"/>
                    <a:pt x="254927" y="840843"/>
                  </a:cubicBezTo>
                  <a:cubicBezTo>
                    <a:pt x="304181" y="859169"/>
                    <a:pt x="358493" y="864894"/>
                    <a:pt x="410766" y="862074"/>
                  </a:cubicBezTo>
                  <a:cubicBezTo>
                    <a:pt x="510664" y="856683"/>
                    <a:pt x="607762" y="818774"/>
                    <a:pt x="684924" y="755156"/>
                  </a:cubicBezTo>
                  <a:cubicBezTo>
                    <a:pt x="761734" y="691843"/>
                    <a:pt x="816674" y="601032"/>
                    <a:pt x="838134" y="503887"/>
                  </a:cubicBezTo>
                  <a:cubicBezTo>
                    <a:pt x="843334" y="480341"/>
                    <a:pt x="846563" y="456424"/>
                    <a:pt x="847811" y="432344"/>
                  </a:cubicBezTo>
                  <a:cubicBezTo>
                    <a:pt x="849106" y="407246"/>
                    <a:pt x="844925" y="383643"/>
                    <a:pt x="842629" y="35883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"/>
          <p:cNvSpPr txBox="1">
            <a:spLocks noGrp="1"/>
          </p:cNvSpPr>
          <p:nvPr>
            <p:ph type="subTitle" idx="1"/>
          </p:nvPr>
        </p:nvSpPr>
        <p:spPr>
          <a:xfrm>
            <a:off x="5055244" y="37263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subTitle" idx="2"/>
          </p:nvPr>
        </p:nvSpPr>
        <p:spPr>
          <a:xfrm>
            <a:off x="1583156" y="372634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subTitle" idx="3"/>
          </p:nvPr>
        </p:nvSpPr>
        <p:spPr>
          <a:xfrm>
            <a:off x="5055244" y="3372625"/>
            <a:ext cx="2505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anrope"/>
              <a:buNone/>
              <a:defRPr sz="1800">
                <a:solidFill>
                  <a:schemeClr val="lt2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"/>
              <a:buNone/>
              <a:defRPr sz="2400">
                <a:latin typeface="Manrope"/>
                <a:ea typeface="Manrope"/>
                <a:cs typeface="Manrope"/>
                <a:sym typeface="Manr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"/>
              <a:buNone/>
              <a:defRPr sz="2400">
                <a:latin typeface="Manrope"/>
                <a:ea typeface="Manrope"/>
                <a:cs typeface="Manrope"/>
                <a:sym typeface="Manr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"/>
              <a:buNone/>
              <a:defRPr sz="2400">
                <a:latin typeface="Manrope"/>
                <a:ea typeface="Manrope"/>
                <a:cs typeface="Manrope"/>
                <a:sym typeface="Manr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"/>
              <a:buNone/>
              <a:defRPr sz="2400">
                <a:latin typeface="Manrope"/>
                <a:ea typeface="Manrope"/>
                <a:cs typeface="Manrope"/>
                <a:sym typeface="Manr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"/>
              <a:buNone/>
              <a:defRPr sz="2400">
                <a:latin typeface="Manrope"/>
                <a:ea typeface="Manrope"/>
                <a:cs typeface="Manrope"/>
                <a:sym typeface="Manr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"/>
              <a:buNone/>
              <a:defRPr sz="2400">
                <a:latin typeface="Manrope"/>
                <a:ea typeface="Manrope"/>
                <a:cs typeface="Manrope"/>
                <a:sym typeface="Manr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"/>
              <a:buNone/>
              <a:defRPr sz="2400">
                <a:latin typeface="Manrope"/>
                <a:ea typeface="Manrope"/>
                <a:cs typeface="Manrope"/>
                <a:sym typeface="Manr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"/>
              <a:buNone/>
              <a:defRPr sz="2400"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subTitle" idx="4"/>
          </p:nvPr>
        </p:nvSpPr>
        <p:spPr>
          <a:xfrm>
            <a:off x="1583156" y="3372625"/>
            <a:ext cx="2505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Manrope"/>
              <a:buNone/>
              <a:defRPr sz="1800">
                <a:solidFill>
                  <a:schemeClr val="lt2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"/>
              <a:buNone/>
              <a:defRPr sz="2400">
                <a:latin typeface="Manrope"/>
                <a:ea typeface="Manrope"/>
                <a:cs typeface="Manrope"/>
                <a:sym typeface="Manr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"/>
              <a:buNone/>
              <a:defRPr sz="2400">
                <a:latin typeface="Manrope"/>
                <a:ea typeface="Manrope"/>
                <a:cs typeface="Manrope"/>
                <a:sym typeface="Manr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"/>
              <a:buNone/>
              <a:defRPr sz="2400">
                <a:latin typeface="Manrope"/>
                <a:ea typeface="Manrope"/>
                <a:cs typeface="Manrope"/>
                <a:sym typeface="Manr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"/>
              <a:buNone/>
              <a:defRPr sz="2400">
                <a:latin typeface="Manrope"/>
                <a:ea typeface="Manrope"/>
                <a:cs typeface="Manrope"/>
                <a:sym typeface="Manr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"/>
              <a:buNone/>
              <a:defRPr sz="2400">
                <a:latin typeface="Manrope"/>
                <a:ea typeface="Manrope"/>
                <a:cs typeface="Manrope"/>
                <a:sym typeface="Manr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"/>
              <a:buNone/>
              <a:defRPr sz="2400">
                <a:latin typeface="Manrope"/>
                <a:ea typeface="Manrope"/>
                <a:cs typeface="Manrope"/>
                <a:sym typeface="Manr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"/>
              <a:buNone/>
              <a:defRPr sz="2400">
                <a:latin typeface="Manrope"/>
                <a:ea typeface="Manrope"/>
                <a:cs typeface="Manrope"/>
                <a:sym typeface="Manr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anrope"/>
              <a:buNone/>
              <a:defRPr sz="2400"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-269864" y="-4149068"/>
            <a:ext cx="11216299" cy="10417698"/>
            <a:chOff x="-269864" y="-4149068"/>
            <a:chExt cx="11216299" cy="10417698"/>
          </a:xfrm>
        </p:grpSpPr>
        <p:sp>
          <p:nvSpPr>
            <p:cNvPr id="213" name="Google Shape;213;p6"/>
            <p:cNvSpPr/>
            <p:nvPr/>
          </p:nvSpPr>
          <p:spPr>
            <a:xfrm rot="-3281149">
              <a:off x="6587599" y="-3580437"/>
              <a:ext cx="3459005" cy="3994090"/>
            </a:xfrm>
            <a:custGeom>
              <a:avLst/>
              <a:gdLst/>
              <a:ahLst/>
              <a:cxnLst/>
              <a:rect l="l" t="t" r="r" b="b"/>
              <a:pathLst>
                <a:path w="1055151" h="1218376" extrusionOk="0">
                  <a:moveTo>
                    <a:pt x="1054938" y="609188"/>
                  </a:moveTo>
                  <a:lnTo>
                    <a:pt x="-213" y="1218352"/>
                  </a:lnTo>
                  <a:lnTo>
                    <a:pt x="-213" y="-25"/>
                  </a:lnTo>
                  <a:lnTo>
                    <a:pt x="1054938" y="6091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269864" y="4579400"/>
              <a:ext cx="1689231" cy="1689231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6"/>
          <p:cNvGrpSpPr/>
          <p:nvPr/>
        </p:nvGrpSpPr>
        <p:grpSpPr>
          <a:xfrm rot="2508676" flipH="1">
            <a:off x="-200983" y="3956395"/>
            <a:ext cx="733481" cy="1715109"/>
            <a:chOff x="8767366" y="158856"/>
            <a:chExt cx="538246" cy="1258588"/>
          </a:xfrm>
        </p:grpSpPr>
        <p:grpSp>
          <p:nvGrpSpPr>
            <p:cNvPr id="216" name="Google Shape;216;p6"/>
            <p:cNvGrpSpPr/>
            <p:nvPr/>
          </p:nvGrpSpPr>
          <p:grpSpPr>
            <a:xfrm>
              <a:off x="8904273" y="158856"/>
              <a:ext cx="61734" cy="69832"/>
              <a:chOff x="8904273" y="158856"/>
              <a:chExt cx="61734" cy="69832"/>
            </a:xfrm>
          </p:grpSpPr>
          <p:sp>
            <p:nvSpPr>
              <p:cNvPr id="217" name="Google Shape;217;p6"/>
              <p:cNvSpPr/>
              <p:nvPr/>
            </p:nvSpPr>
            <p:spPr>
              <a:xfrm>
                <a:off x="8912677" y="167193"/>
                <a:ext cx="44966" cy="51722"/>
              </a:xfrm>
              <a:custGeom>
                <a:avLst/>
                <a:gdLst/>
                <a:ahLst/>
                <a:cxnLst/>
                <a:rect l="l" t="t" r="r" b="b"/>
                <a:pathLst>
                  <a:path w="44966" h="51722" extrusionOk="0">
                    <a:moveTo>
                      <a:pt x="6804" y="45619"/>
                    </a:moveTo>
                    <a:cubicBezTo>
                      <a:pt x="443" y="37989"/>
                      <a:pt x="-1314" y="27025"/>
                      <a:pt x="932" y="18787"/>
                    </a:cubicBezTo>
                    <a:cubicBezTo>
                      <a:pt x="15137" y="-33411"/>
                      <a:pt x="77819" y="38307"/>
                      <a:pt x="22621" y="51723"/>
                    </a:cubicBezTo>
                    <a:lnTo>
                      <a:pt x="17752" y="40750"/>
                    </a:lnTo>
                    <a:lnTo>
                      <a:pt x="6804" y="4561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>
                <a:off x="8904273" y="158856"/>
                <a:ext cx="61734" cy="69832"/>
              </a:xfrm>
              <a:custGeom>
                <a:avLst/>
                <a:gdLst/>
                <a:ahLst/>
                <a:cxnLst/>
                <a:rect l="l" t="t" r="r" b="b"/>
                <a:pathLst>
                  <a:path w="61734" h="69832" extrusionOk="0">
                    <a:moveTo>
                      <a:pt x="26207" y="69833"/>
                    </a:moveTo>
                    <a:lnTo>
                      <a:pt x="21903" y="60128"/>
                    </a:lnTo>
                    <a:lnTo>
                      <a:pt x="12825" y="64158"/>
                    </a:lnTo>
                    <a:lnTo>
                      <a:pt x="8770" y="59314"/>
                    </a:lnTo>
                    <a:cubicBezTo>
                      <a:pt x="1037" y="50047"/>
                      <a:pt x="-1911" y="36537"/>
                      <a:pt x="1252" y="24930"/>
                    </a:cubicBezTo>
                    <a:cubicBezTo>
                      <a:pt x="8633" y="-2168"/>
                      <a:pt x="26987" y="-625"/>
                      <a:pt x="32447" y="490"/>
                    </a:cubicBezTo>
                    <a:cubicBezTo>
                      <a:pt x="47749" y="3644"/>
                      <a:pt x="61448" y="20695"/>
                      <a:pt x="61731" y="37000"/>
                    </a:cubicBezTo>
                    <a:cubicBezTo>
                      <a:pt x="61851" y="44244"/>
                      <a:pt x="59322" y="61783"/>
                      <a:pt x="32996" y="68178"/>
                    </a:cubicBezTo>
                    <a:lnTo>
                      <a:pt x="26207" y="69833"/>
                    </a:lnTo>
                    <a:close/>
                    <a:moveTo>
                      <a:pt x="30433" y="38063"/>
                    </a:moveTo>
                    <a:lnTo>
                      <a:pt x="35628" y="49764"/>
                    </a:lnTo>
                    <a:cubicBezTo>
                      <a:pt x="41954" y="46944"/>
                      <a:pt x="45109" y="42761"/>
                      <a:pt x="45023" y="37300"/>
                    </a:cubicBezTo>
                    <a:cubicBezTo>
                      <a:pt x="44852" y="28042"/>
                      <a:pt x="36125" y="18338"/>
                      <a:pt x="29087" y="16889"/>
                    </a:cubicBezTo>
                    <a:cubicBezTo>
                      <a:pt x="23901" y="15817"/>
                      <a:pt x="19957" y="20001"/>
                      <a:pt x="17428" y="29327"/>
                    </a:cubicBezTo>
                    <a:cubicBezTo>
                      <a:pt x="16400" y="33065"/>
                      <a:pt x="16502" y="38440"/>
                      <a:pt x="18517" y="43352"/>
                    </a:cubicBezTo>
                    <a:lnTo>
                      <a:pt x="30433" y="3806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6"/>
            <p:cNvGrpSpPr/>
            <p:nvPr/>
          </p:nvGrpSpPr>
          <p:grpSpPr>
            <a:xfrm>
              <a:off x="8936266" y="263463"/>
              <a:ext cx="67458" cy="80648"/>
              <a:chOff x="8936266" y="263463"/>
              <a:chExt cx="67458" cy="80648"/>
            </a:xfrm>
          </p:grpSpPr>
          <p:sp>
            <p:nvSpPr>
              <p:cNvPr id="220" name="Google Shape;220;p6"/>
              <p:cNvSpPr/>
              <p:nvPr/>
            </p:nvSpPr>
            <p:spPr>
              <a:xfrm>
                <a:off x="8949553" y="271827"/>
                <a:ext cx="45744" cy="63913"/>
              </a:xfrm>
              <a:custGeom>
                <a:avLst/>
                <a:gdLst/>
                <a:ahLst/>
                <a:cxnLst/>
                <a:rect l="l" t="t" r="r" b="b"/>
                <a:pathLst>
                  <a:path w="45744" h="63913" extrusionOk="0">
                    <a:moveTo>
                      <a:pt x="12559" y="45133"/>
                    </a:moveTo>
                    <a:lnTo>
                      <a:pt x="0" y="43958"/>
                    </a:lnTo>
                    <a:cubicBezTo>
                      <a:pt x="8890" y="27242"/>
                      <a:pt x="-3866" y="9359"/>
                      <a:pt x="8418" y="2990"/>
                    </a:cubicBezTo>
                    <a:cubicBezTo>
                      <a:pt x="51487" y="-19341"/>
                      <a:pt x="64371" y="91878"/>
                      <a:pt x="8667" y="57134"/>
                    </a:cubicBezTo>
                    <a:lnTo>
                      <a:pt x="12559" y="4513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>
                <a:off x="8936266" y="263463"/>
                <a:ext cx="67458" cy="80648"/>
              </a:xfrm>
              <a:custGeom>
                <a:avLst/>
                <a:gdLst/>
                <a:ahLst/>
                <a:cxnLst/>
                <a:rect l="l" t="t" r="r" b="b"/>
                <a:pathLst>
                  <a:path w="67458" h="80648" extrusionOk="0">
                    <a:moveTo>
                      <a:pt x="34753" y="79977"/>
                    </a:moveTo>
                    <a:cubicBezTo>
                      <a:pt x="29413" y="78879"/>
                      <a:pt x="23626" y="76402"/>
                      <a:pt x="17522" y="72596"/>
                    </a:cubicBezTo>
                    <a:lnTo>
                      <a:pt x="11984" y="69132"/>
                    </a:lnTo>
                    <a:lnTo>
                      <a:pt x="14668" y="60860"/>
                    </a:lnTo>
                    <a:lnTo>
                      <a:pt x="0" y="59505"/>
                    </a:lnTo>
                    <a:lnTo>
                      <a:pt x="5898" y="48396"/>
                    </a:lnTo>
                    <a:cubicBezTo>
                      <a:pt x="8958" y="42661"/>
                      <a:pt x="8487" y="36445"/>
                      <a:pt x="7981" y="29870"/>
                    </a:cubicBezTo>
                    <a:cubicBezTo>
                      <a:pt x="7347" y="21418"/>
                      <a:pt x="6464" y="9836"/>
                      <a:pt x="17865" y="3930"/>
                    </a:cubicBezTo>
                    <a:cubicBezTo>
                      <a:pt x="24800" y="338"/>
                      <a:pt x="31684" y="-802"/>
                      <a:pt x="38310" y="552"/>
                    </a:cubicBezTo>
                    <a:cubicBezTo>
                      <a:pt x="59802" y="4984"/>
                      <a:pt x="71075" y="34714"/>
                      <a:pt x="66420" y="57345"/>
                    </a:cubicBezTo>
                    <a:cubicBezTo>
                      <a:pt x="64843" y="64983"/>
                      <a:pt x="61448" y="71156"/>
                      <a:pt x="56578" y="75219"/>
                    </a:cubicBezTo>
                    <a:cubicBezTo>
                      <a:pt x="52498" y="78605"/>
                      <a:pt x="45417" y="82163"/>
                      <a:pt x="34753" y="79977"/>
                    </a:cubicBezTo>
                    <a:close/>
                    <a:moveTo>
                      <a:pt x="32044" y="61503"/>
                    </a:moveTo>
                    <a:cubicBezTo>
                      <a:pt x="34230" y="62506"/>
                      <a:pt x="36262" y="63209"/>
                      <a:pt x="38113" y="63586"/>
                    </a:cubicBezTo>
                    <a:cubicBezTo>
                      <a:pt x="43137" y="64615"/>
                      <a:pt x="45177" y="62917"/>
                      <a:pt x="45846" y="62352"/>
                    </a:cubicBezTo>
                    <a:cubicBezTo>
                      <a:pt x="47749" y="60766"/>
                      <a:pt x="49232" y="57800"/>
                      <a:pt x="50012" y="53968"/>
                    </a:cubicBezTo>
                    <a:cubicBezTo>
                      <a:pt x="52875" y="40054"/>
                      <a:pt x="45923" y="19189"/>
                      <a:pt x="34907" y="16934"/>
                    </a:cubicBezTo>
                    <a:cubicBezTo>
                      <a:pt x="32147" y="16369"/>
                      <a:pt x="28992" y="16986"/>
                      <a:pt x="25538" y="18778"/>
                    </a:cubicBezTo>
                    <a:cubicBezTo>
                      <a:pt x="24329" y="19403"/>
                      <a:pt x="24046" y="20844"/>
                      <a:pt x="24638" y="28576"/>
                    </a:cubicBezTo>
                    <a:cubicBezTo>
                      <a:pt x="24989" y="33205"/>
                      <a:pt x="25426" y="38897"/>
                      <a:pt x="24423" y="44949"/>
                    </a:cubicBezTo>
                    <a:lnTo>
                      <a:pt x="37025" y="46124"/>
                    </a:lnTo>
                    <a:lnTo>
                      <a:pt x="32044" y="615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6"/>
            <p:cNvGrpSpPr/>
            <p:nvPr/>
          </p:nvGrpSpPr>
          <p:grpSpPr>
            <a:xfrm>
              <a:off x="8957514" y="427483"/>
              <a:ext cx="68080" cy="71530"/>
              <a:chOff x="8957514" y="427483"/>
              <a:chExt cx="68080" cy="71530"/>
            </a:xfrm>
          </p:grpSpPr>
          <p:sp>
            <p:nvSpPr>
              <p:cNvPr id="223" name="Google Shape;223;p6"/>
              <p:cNvSpPr/>
              <p:nvPr/>
            </p:nvSpPr>
            <p:spPr>
              <a:xfrm>
                <a:off x="8965888" y="435862"/>
                <a:ext cx="51381" cy="54570"/>
              </a:xfrm>
              <a:custGeom>
                <a:avLst/>
                <a:gdLst/>
                <a:ahLst/>
                <a:cxnLst/>
                <a:rect l="l" t="t" r="r" b="b"/>
                <a:pathLst>
                  <a:path w="51381" h="54570" extrusionOk="0">
                    <a:moveTo>
                      <a:pt x="10651" y="46341"/>
                    </a:moveTo>
                    <a:lnTo>
                      <a:pt x="810" y="45740"/>
                    </a:lnTo>
                    <a:cubicBezTo>
                      <a:pt x="-8740" y="-24408"/>
                      <a:pt x="69759" y="-3997"/>
                      <a:pt x="47333" y="41068"/>
                    </a:cubicBezTo>
                    <a:cubicBezTo>
                      <a:pt x="43004" y="49752"/>
                      <a:pt x="30368" y="53884"/>
                      <a:pt x="16095" y="54570"/>
                    </a:cubicBezTo>
                    <a:lnTo>
                      <a:pt x="10651" y="463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>
                <a:off x="8957514" y="427483"/>
                <a:ext cx="68080" cy="71530"/>
              </a:xfrm>
              <a:custGeom>
                <a:avLst/>
                <a:gdLst/>
                <a:ahLst/>
                <a:cxnLst/>
                <a:rect l="l" t="t" r="r" b="b"/>
                <a:pathLst>
                  <a:path w="68080" h="71530" extrusionOk="0">
                    <a:moveTo>
                      <a:pt x="20080" y="71530"/>
                    </a:moveTo>
                    <a:lnTo>
                      <a:pt x="14337" y="62804"/>
                    </a:lnTo>
                    <a:lnTo>
                      <a:pt x="1820" y="62032"/>
                    </a:lnTo>
                    <a:lnTo>
                      <a:pt x="895" y="55234"/>
                    </a:lnTo>
                    <a:cubicBezTo>
                      <a:pt x="-2697" y="28891"/>
                      <a:pt x="5207" y="15278"/>
                      <a:pt x="12476" y="8488"/>
                    </a:cubicBezTo>
                    <a:cubicBezTo>
                      <a:pt x="20063" y="1382"/>
                      <a:pt x="30436" y="-1447"/>
                      <a:pt x="40920" y="704"/>
                    </a:cubicBezTo>
                    <a:cubicBezTo>
                      <a:pt x="51318" y="2848"/>
                      <a:pt x="60242" y="9671"/>
                      <a:pt x="64760" y="18972"/>
                    </a:cubicBezTo>
                    <a:cubicBezTo>
                      <a:pt x="69681" y="29079"/>
                      <a:pt x="69115" y="41227"/>
                      <a:pt x="63174" y="53160"/>
                    </a:cubicBezTo>
                    <a:cubicBezTo>
                      <a:pt x="57816" y="63909"/>
                      <a:pt x="44212" y="70356"/>
                      <a:pt x="24847" y="71299"/>
                    </a:cubicBezTo>
                    <a:lnTo>
                      <a:pt x="20080" y="71530"/>
                    </a:lnTo>
                    <a:close/>
                    <a:moveTo>
                      <a:pt x="23706" y="46610"/>
                    </a:moveTo>
                    <a:lnTo>
                      <a:pt x="28713" y="54214"/>
                    </a:lnTo>
                    <a:cubicBezTo>
                      <a:pt x="38802" y="53074"/>
                      <a:pt x="46081" y="49945"/>
                      <a:pt x="48189" y="45710"/>
                    </a:cubicBezTo>
                    <a:cubicBezTo>
                      <a:pt x="51841" y="38415"/>
                      <a:pt x="52356" y="31711"/>
                      <a:pt x="49733" y="26293"/>
                    </a:cubicBezTo>
                    <a:cubicBezTo>
                      <a:pt x="47452" y="21638"/>
                      <a:pt x="42909" y="18192"/>
                      <a:pt x="37559" y="17095"/>
                    </a:cubicBezTo>
                    <a:cubicBezTo>
                      <a:pt x="32450" y="16049"/>
                      <a:pt x="27461" y="17361"/>
                      <a:pt x="23895" y="20704"/>
                    </a:cubicBezTo>
                    <a:cubicBezTo>
                      <a:pt x="18674" y="25590"/>
                      <a:pt x="16222" y="34497"/>
                      <a:pt x="16814" y="46190"/>
                    </a:cubicBezTo>
                    <a:lnTo>
                      <a:pt x="23706" y="466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6"/>
            <p:cNvGrpSpPr/>
            <p:nvPr/>
          </p:nvGrpSpPr>
          <p:grpSpPr>
            <a:xfrm>
              <a:off x="9007763" y="569836"/>
              <a:ext cx="67402" cy="78930"/>
              <a:chOff x="9007763" y="569836"/>
              <a:chExt cx="67402" cy="78930"/>
            </a:xfrm>
          </p:grpSpPr>
          <p:sp>
            <p:nvSpPr>
              <p:cNvPr id="226" name="Google Shape;226;p6"/>
              <p:cNvSpPr/>
              <p:nvPr/>
            </p:nvSpPr>
            <p:spPr>
              <a:xfrm>
                <a:off x="9016144" y="578216"/>
                <a:ext cx="50659" cy="59603"/>
              </a:xfrm>
              <a:custGeom>
                <a:avLst/>
                <a:gdLst/>
                <a:ahLst/>
                <a:cxnLst/>
                <a:rect l="l" t="t" r="r" b="b"/>
                <a:pathLst>
                  <a:path w="50659" h="59603" extrusionOk="0">
                    <a:moveTo>
                      <a:pt x="12637" y="51374"/>
                    </a:moveTo>
                    <a:lnTo>
                      <a:pt x="2804" y="50774"/>
                    </a:lnTo>
                    <a:cubicBezTo>
                      <a:pt x="-15644" y="-11274"/>
                      <a:pt x="63523" y="-16203"/>
                      <a:pt x="48830" y="34615"/>
                    </a:cubicBezTo>
                    <a:cubicBezTo>
                      <a:pt x="44535" y="49462"/>
                      <a:pt x="31856" y="52325"/>
                      <a:pt x="18063" y="59603"/>
                    </a:cubicBezTo>
                    <a:lnTo>
                      <a:pt x="12637" y="5137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>
                <a:off x="9007763" y="569836"/>
                <a:ext cx="67402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67402" h="78930" extrusionOk="0">
                    <a:moveTo>
                      <a:pt x="23632" y="78930"/>
                    </a:moveTo>
                    <a:lnTo>
                      <a:pt x="16328" y="67855"/>
                    </a:lnTo>
                    <a:lnTo>
                      <a:pt x="4824" y="67152"/>
                    </a:lnTo>
                    <a:lnTo>
                      <a:pt x="3161" y="61537"/>
                    </a:lnTo>
                    <a:cubicBezTo>
                      <a:pt x="-4948" y="34233"/>
                      <a:pt x="4379" y="18674"/>
                      <a:pt x="10645" y="11825"/>
                    </a:cubicBezTo>
                    <a:cubicBezTo>
                      <a:pt x="19200" y="2506"/>
                      <a:pt x="31913" y="-1771"/>
                      <a:pt x="43821" y="681"/>
                    </a:cubicBezTo>
                    <a:cubicBezTo>
                      <a:pt x="51981" y="2361"/>
                      <a:pt x="58771" y="7076"/>
                      <a:pt x="62912" y="13934"/>
                    </a:cubicBezTo>
                    <a:cubicBezTo>
                      <a:pt x="66426" y="19754"/>
                      <a:pt x="69693" y="29921"/>
                      <a:pt x="65252" y="45326"/>
                    </a:cubicBezTo>
                    <a:cubicBezTo>
                      <a:pt x="60751" y="60885"/>
                      <a:pt x="49161" y="66363"/>
                      <a:pt x="37949" y="71652"/>
                    </a:cubicBezTo>
                    <a:cubicBezTo>
                      <a:pt x="35454" y="72835"/>
                      <a:pt x="32882" y="74044"/>
                      <a:pt x="30345" y="75381"/>
                    </a:cubicBezTo>
                    <a:lnTo>
                      <a:pt x="23632" y="78930"/>
                    </a:lnTo>
                    <a:close/>
                    <a:moveTo>
                      <a:pt x="25707" y="51653"/>
                    </a:moveTo>
                    <a:lnTo>
                      <a:pt x="29359" y="57208"/>
                    </a:lnTo>
                    <a:cubicBezTo>
                      <a:pt x="29856" y="56985"/>
                      <a:pt x="30327" y="56745"/>
                      <a:pt x="30808" y="56522"/>
                    </a:cubicBezTo>
                    <a:cubicBezTo>
                      <a:pt x="41583" y="51430"/>
                      <a:pt x="46872" y="48635"/>
                      <a:pt x="49187" y="40671"/>
                    </a:cubicBezTo>
                    <a:cubicBezTo>
                      <a:pt x="51365" y="33085"/>
                      <a:pt x="51167" y="26827"/>
                      <a:pt x="48604" y="22583"/>
                    </a:cubicBezTo>
                    <a:cubicBezTo>
                      <a:pt x="46418" y="18966"/>
                      <a:pt x="42963" y="17585"/>
                      <a:pt x="40460" y="17071"/>
                    </a:cubicBezTo>
                    <a:cubicBezTo>
                      <a:pt x="34373" y="15820"/>
                      <a:pt x="27515" y="18194"/>
                      <a:pt x="22989" y="23140"/>
                    </a:cubicBezTo>
                    <a:cubicBezTo>
                      <a:pt x="17177" y="29484"/>
                      <a:pt x="15386" y="39308"/>
                      <a:pt x="17795" y="51173"/>
                    </a:cubicBezTo>
                    <a:lnTo>
                      <a:pt x="25707" y="5165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p6"/>
            <p:cNvGrpSpPr/>
            <p:nvPr/>
          </p:nvGrpSpPr>
          <p:grpSpPr>
            <a:xfrm>
              <a:off x="9091928" y="791044"/>
              <a:ext cx="62725" cy="65451"/>
              <a:chOff x="9091928" y="791044"/>
              <a:chExt cx="62725" cy="65451"/>
            </a:xfrm>
          </p:grpSpPr>
          <p:sp>
            <p:nvSpPr>
              <p:cNvPr id="229" name="Google Shape;229;p6"/>
              <p:cNvSpPr/>
              <p:nvPr/>
            </p:nvSpPr>
            <p:spPr>
              <a:xfrm>
                <a:off x="9100304" y="799408"/>
                <a:ext cx="46009" cy="44868"/>
              </a:xfrm>
              <a:custGeom>
                <a:avLst/>
                <a:gdLst/>
                <a:ahLst/>
                <a:cxnLst/>
                <a:rect l="l" t="t" r="r" b="b"/>
                <a:pathLst>
                  <a:path w="46009" h="44868" extrusionOk="0">
                    <a:moveTo>
                      <a:pt x="11595" y="35167"/>
                    </a:moveTo>
                    <a:lnTo>
                      <a:pt x="2799" y="43328"/>
                    </a:lnTo>
                    <a:cubicBezTo>
                      <a:pt x="-7333" y="22848"/>
                      <a:pt x="12058" y="-2912"/>
                      <a:pt x="28731" y="268"/>
                    </a:cubicBezTo>
                    <a:cubicBezTo>
                      <a:pt x="48748" y="4074"/>
                      <a:pt x="57783" y="51960"/>
                      <a:pt x="19748" y="43971"/>
                    </a:cubicBezTo>
                    <a:lnTo>
                      <a:pt x="11595" y="351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>
                <a:off x="9091928" y="791044"/>
                <a:ext cx="62725" cy="65451"/>
              </a:xfrm>
              <a:custGeom>
                <a:avLst/>
                <a:gdLst/>
                <a:ahLst/>
                <a:cxnLst/>
                <a:rect l="l" t="t" r="r" b="b"/>
                <a:pathLst>
                  <a:path w="62725" h="65451" extrusionOk="0">
                    <a:moveTo>
                      <a:pt x="8647" y="65452"/>
                    </a:moveTo>
                    <a:lnTo>
                      <a:pt x="3684" y="55405"/>
                    </a:lnTo>
                    <a:cubicBezTo>
                      <a:pt x="-2677" y="42563"/>
                      <a:pt x="-696" y="26790"/>
                      <a:pt x="8819" y="14265"/>
                    </a:cubicBezTo>
                    <a:cubicBezTo>
                      <a:pt x="16825" y="3730"/>
                      <a:pt x="28261" y="-1577"/>
                      <a:pt x="38677" y="412"/>
                    </a:cubicBezTo>
                    <a:lnTo>
                      <a:pt x="38985" y="463"/>
                    </a:lnTo>
                    <a:cubicBezTo>
                      <a:pt x="55762" y="3910"/>
                      <a:pt x="65346" y="25710"/>
                      <a:pt x="62097" y="41466"/>
                    </a:cubicBezTo>
                    <a:cubicBezTo>
                      <a:pt x="60597" y="48778"/>
                      <a:pt x="56645" y="54487"/>
                      <a:pt x="50661" y="57968"/>
                    </a:cubicBezTo>
                    <a:cubicBezTo>
                      <a:pt x="44326" y="61663"/>
                      <a:pt x="36251" y="62528"/>
                      <a:pt x="26641" y="60557"/>
                    </a:cubicBezTo>
                    <a:lnTo>
                      <a:pt x="24018" y="60017"/>
                    </a:lnTo>
                    <a:lnTo>
                      <a:pt x="21986" y="58011"/>
                    </a:lnTo>
                    <a:lnTo>
                      <a:pt x="19509" y="55353"/>
                    </a:lnTo>
                    <a:lnTo>
                      <a:pt x="8647" y="65452"/>
                    </a:lnTo>
                    <a:close/>
                    <a:moveTo>
                      <a:pt x="20417" y="31710"/>
                    </a:moveTo>
                    <a:lnTo>
                      <a:pt x="32350" y="44569"/>
                    </a:lnTo>
                    <a:cubicBezTo>
                      <a:pt x="36662" y="45178"/>
                      <a:pt x="40031" y="44809"/>
                      <a:pt x="42243" y="43515"/>
                    </a:cubicBezTo>
                    <a:cubicBezTo>
                      <a:pt x="42903" y="43129"/>
                      <a:pt x="44926" y="41954"/>
                      <a:pt x="45715" y="38097"/>
                    </a:cubicBezTo>
                    <a:cubicBezTo>
                      <a:pt x="47403" y="29850"/>
                      <a:pt x="41848" y="18140"/>
                      <a:pt x="35616" y="16863"/>
                    </a:cubicBezTo>
                    <a:cubicBezTo>
                      <a:pt x="31527" y="16083"/>
                      <a:pt x="26144" y="19117"/>
                      <a:pt x="22141" y="24381"/>
                    </a:cubicBezTo>
                    <a:cubicBezTo>
                      <a:pt x="20032" y="27158"/>
                      <a:pt x="18189" y="30716"/>
                      <a:pt x="17297" y="34599"/>
                    </a:cubicBezTo>
                    <a:lnTo>
                      <a:pt x="20417" y="317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" name="Google Shape;231;p6"/>
            <p:cNvGrpSpPr/>
            <p:nvPr/>
          </p:nvGrpSpPr>
          <p:grpSpPr>
            <a:xfrm>
              <a:off x="9140531" y="922014"/>
              <a:ext cx="71130" cy="71161"/>
              <a:chOff x="9140531" y="922014"/>
              <a:chExt cx="71130" cy="71161"/>
            </a:xfrm>
          </p:grpSpPr>
          <p:sp>
            <p:nvSpPr>
              <p:cNvPr id="232" name="Google Shape;232;p6"/>
              <p:cNvSpPr/>
              <p:nvPr/>
            </p:nvSpPr>
            <p:spPr>
              <a:xfrm>
                <a:off x="9152782" y="930389"/>
                <a:ext cx="50477" cy="54422"/>
              </a:xfrm>
              <a:custGeom>
                <a:avLst/>
                <a:gdLst/>
                <a:ahLst/>
                <a:cxnLst/>
                <a:rect l="l" t="t" r="r" b="b"/>
                <a:pathLst>
                  <a:path w="50477" h="54422" extrusionOk="0">
                    <a:moveTo>
                      <a:pt x="11838" y="32508"/>
                    </a:moveTo>
                    <a:lnTo>
                      <a:pt x="0" y="30751"/>
                    </a:lnTo>
                    <a:cubicBezTo>
                      <a:pt x="10158" y="8574"/>
                      <a:pt x="18225" y="-3385"/>
                      <a:pt x="34615" y="841"/>
                    </a:cubicBezTo>
                    <a:cubicBezTo>
                      <a:pt x="67945" y="9457"/>
                      <a:pt x="43197" y="80043"/>
                      <a:pt x="11401" y="44476"/>
                    </a:cubicBezTo>
                    <a:lnTo>
                      <a:pt x="11838" y="325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>
                <a:off x="9140531" y="922014"/>
                <a:ext cx="71130" cy="71161"/>
              </a:xfrm>
              <a:custGeom>
                <a:avLst/>
                <a:gdLst/>
                <a:ahLst/>
                <a:cxnLst/>
                <a:rect l="l" t="t" r="r" b="b"/>
                <a:pathLst>
                  <a:path w="71130" h="71161" extrusionOk="0">
                    <a:moveTo>
                      <a:pt x="36545" y="70672"/>
                    </a:moveTo>
                    <a:cubicBezTo>
                      <a:pt x="29892" y="69301"/>
                      <a:pt x="23455" y="65186"/>
                      <a:pt x="17411" y="58431"/>
                    </a:cubicBezTo>
                    <a:lnTo>
                      <a:pt x="15173" y="55911"/>
                    </a:lnTo>
                    <a:lnTo>
                      <a:pt x="15456" y="48050"/>
                    </a:lnTo>
                    <a:lnTo>
                      <a:pt x="0" y="45752"/>
                    </a:lnTo>
                    <a:lnTo>
                      <a:pt x="4638" y="35619"/>
                    </a:lnTo>
                    <a:cubicBezTo>
                      <a:pt x="12542" y="18363"/>
                      <a:pt x="23403" y="-5468"/>
                      <a:pt x="48949" y="1124"/>
                    </a:cubicBezTo>
                    <a:cubicBezTo>
                      <a:pt x="65974" y="5521"/>
                      <a:pt x="74564" y="22821"/>
                      <a:pt x="69849" y="43189"/>
                    </a:cubicBezTo>
                    <a:cubicBezTo>
                      <a:pt x="65451" y="62186"/>
                      <a:pt x="51443" y="73733"/>
                      <a:pt x="36545" y="70672"/>
                    </a:cubicBezTo>
                    <a:close/>
                    <a:moveTo>
                      <a:pt x="32155" y="49601"/>
                    </a:moveTo>
                    <a:cubicBezTo>
                      <a:pt x="34881" y="52190"/>
                      <a:pt x="37539" y="53793"/>
                      <a:pt x="39905" y="54273"/>
                    </a:cubicBezTo>
                    <a:cubicBezTo>
                      <a:pt x="46232" y="55576"/>
                      <a:pt x="51658" y="47595"/>
                      <a:pt x="53552" y="39417"/>
                    </a:cubicBezTo>
                    <a:cubicBezTo>
                      <a:pt x="55164" y="32465"/>
                      <a:pt x="55129" y="20000"/>
                      <a:pt x="44774" y="17326"/>
                    </a:cubicBezTo>
                    <a:cubicBezTo>
                      <a:pt x="37779" y="15543"/>
                      <a:pt x="32961" y="17094"/>
                      <a:pt x="24775" y="32525"/>
                    </a:cubicBezTo>
                    <a:lnTo>
                      <a:pt x="32747" y="33699"/>
                    </a:lnTo>
                    <a:lnTo>
                      <a:pt x="32155" y="4960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6"/>
            <p:cNvGrpSpPr/>
            <p:nvPr/>
          </p:nvGrpSpPr>
          <p:grpSpPr>
            <a:xfrm>
              <a:off x="9160164" y="1083139"/>
              <a:ext cx="63386" cy="85694"/>
              <a:chOff x="9160164" y="1083139"/>
              <a:chExt cx="63386" cy="85694"/>
            </a:xfrm>
          </p:grpSpPr>
          <p:sp>
            <p:nvSpPr>
              <p:cNvPr id="235" name="Google Shape;235;p6"/>
              <p:cNvSpPr/>
              <p:nvPr/>
            </p:nvSpPr>
            <p:spPr>
              <a:xfrm>
                <a:off x="9168529" y="1091498"/>
                <a:ext cx="46631" cy="65557"/>
              </a:xfrm>
              <a:custGeom>
                <a:avLst/>
                <a:gdLst/>
                <a:ahLst/>
                <a:cxnLst/>
                <a:rect l="l" t="t" r="r" b="b"/>
                <a:pathLst>
                  <a:path w="46631" h="65557" extrusionOk="0">
                    <a:moveTo>
                      <a:pt x="17660" y="60131"/>
                    </a:moveTo>
                    <a:lnTo>
                      <a:pt x="9430" y="65557"/>
                    </a:lnTo>
                    <a:cubicBezTo>
                      <a:pt x="-2297" y="46063"/>
                      <a:pt x="-8135" y="-443"/>
                      <a:pt x="22915" y="3"/>
                    </a:cubicBezTo>
                    <a:cubicBezTo>
                      <a:pt x="53930" y="449"/>
                      <a:pt x="53733" y="45900"/>
                      <a:pt x="26961" y="63465"/>
                    </a:cubicBezTo>
                    <a:lnTo>
                      <a:pt x="17660" y="601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>
                <a:off x="9160164" y="1083139"/>
                <a:ext cx="63386" cy="85694"/>
              </a:xfrm>
              <a:custGeom>
                <a:avLst/>
                <a:gdLst/>
                <a:ahLst/>
                <a:cxnLst/>
                <a:rect l="l" t="t" r="r" b="b"/>
                <a:pathLst>
                  <a:path w="63386" h="85694" extrusionOk="0">
                    <a:moveTo>
                      <a:pt x="15129" y="85695"/>
                    </a:moveTo>
                    <a:lnTo>
                      <a:pt x="10645" y="78237"/>
                    </a:lnTo>
                    <a:cubicBezTo>
                      <a:pt x="1610" y="63235"/>
                      <a:pt x="-5223" y="32631"/>
                      <a:pt x="5390" y="14175"/>
                    </a:cubicBezTo>
                    <a:cubicBezTo>
                      <a:pt x="10739" y="4865"/>
                      <a:pt x="19981" y="-167"/>
                      <a:pt x="31408" y="4"/>
                    </a:cubicBezTo>
                    <a:cubicBezTo>
                      <a:pt x="47456" y="227"/>
                      <a:pt x="59543" y="10677"/>
                      <a:pt x="62603" y="26690"/>
                    </a:cubicBezTo>
                    <a:cubicBezTo>
                      <a:pt x="66281" y="45867"/>
                      <a:pt x="56731" y="67796"/>
                      <a:pt x="39921" y="78820"/>
                    </a:cubicBezTo>
                    <a:lnTo>
                      <a:pt x="36423" y="81117"/>
                    </a:lnTo>
                    <a:lnTo>
                      <a:pt x="27147" y="77783"/>
                    </a:lnTo>
                    <a:lnTo>
                      <a:pt x="15129" y="85695"/>
                    </a:lnTo>
                    <a:close/>
                    <a:moveTo>
                      <a:pt x="34871" y="17124"/>
                    </a:moveTo>
                    <a:cubicBezTo>
                      <a:pt x="33722" y="16884"/>
                      <a:pt x="32479" y="16746"/>
                      <a:pt x="31159" y="16729"/>
                    </a:cubicBezTo>
                    <a:cubicBezTo>
                      <a:pt x="25707" y="16644"/>
                      <a:pt x="22235" y="18427"/>
                      <a:pt x="19886" y="22507"/>
                    </a:cubicBezTo>
                    <a:cubicBezTo>
                      <a:pt x="14760" y="31423"/>
                      <a:pt x="16406" y="48808"/>
                      <a:pt x="21206" y="61649"/>
                    </a:cubicBezTo>
                    <a:lnTo>
                      <a:pt x="24927" y="59206"/>
                    </a:lnTo>
                    <a:lnTo>
                      <a:pt x="33928" y="62438"/>
                    </a:lnTo>
                    <a:cubicBezTo>
                      <a:pt x="44275" y="53685"/>
                      <a:pt x="48030" y="39609"/>
                      <a:pt x="46161" y="29837"/>
                    </a:cubicBezTo>
                    <a:cubicBezTo>
                      <a:pt x="45227" y="24890"/>
                      <a:pt x="42492" y="18684"/>
                      <a:pt x="34871" y="171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" name="Google Shape;237;p6"/>
            <p:cNvGrpSpPr/>
            <p:nvPr/>
          </p:nvGrpSpPr>
          <p:grpSpPr>
            <a:xfrm>
              <a:off x="9236104" y="1038233"/>
              <a:ext cx="69508" cy="81142"/>
              <a:chOff x="9236104" y="1038233"/>
              <a:chExt cx="69508" cy="81142"/>
            </a:xfrm>
          </p:grpSpPr>
          <p:sp>
            <p:nvSpPr>
              <p:cNvPr id="238" name="Google Shape;238;p6"/>
              <p:cNvSpPr/>
              <p:nvPr/>
            </p:nvSpPr>
            <p:spPr>
              <a:xfrm>
                <a:off x="9244522" y="1046574"/>
                <a:ext cx="52730" cy="64439"/>
              </a:xfrm>
              <a:custGeom>
                <a:avLst/>
                <a:gdLst/>
                <a:ahLst/>
                <a:cxnLst/>
                <a:rect l="l" t="t" r="r" b="b"/>
                <a:pathLst>
                  <a:path w="52730" h="64439" extrusionOk="0">
                    <a:moveTo>
                      <a:pt x="10855" y="55934"/>
                    </a:moveTo>
                    <a:lnTo>
                      <a:pt x="2120" y="53431"/>
                    </a:lnTo>
                    <a:cubicBezTo>
                      <a:pt x="-7507" y="23959"/>
                      <a:pt x="17593" y="-6242"/>
                      <a:pt x="38501" y="1122"/>
                    </a:cubicBezTo>
                    <a:cubicBezTo>
                      <a:pt x="69808" y="12163"/>
                      <a:pt x="43919" y="65287"/>
                      <a:pt x="14087" y="64430"/>
                    </a:cubicBezTo>
                    <a:lnTo>
                      <a:pt x="10855" y="559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>
                <a:off x="9236104" y="1038233"/>
                <a:ext cx="69508" cy="81142"/>
              </a:xfrm>
              <a:custGeom>
                <a:avLst/>
                <a:gdLst/>
                <a:ahLst/>
                <a:cxnLst/>
                <a:rect l="l" t="t" r="r" b="b"/>
                <a:pathLst>
                  <a:path w="69508" h="81142" extrusionOk="0">
                    <a:moveTo>
                      <a:pt x="16676" y="80975"/>
                    </a:moveTo>
                    <a:lnTo>
                      <a:pt x="12947" y="71168"/>
                    </a:lnTo>
                    <a:lnTo>
                      <a:pt x="3954" y="68579"/>
                    </a:lnTo>
                    <a:lnTo>
                      <a:pt x="2583" y="64361"/>
                    </a:lnTo>
                    <a:cubicBezTo>
                      <a:pt x="-4284" y="43350"/>
                      <a:pt x="3654" y="24242"/>
                      <a:pt x="13367" y="13363"/>
                    </a:cubicBezTo>
                    <a:cubicBezTo>
                      <a:pt x="23620" y="1893"/>
                      <a:pt x="37644" y="-2693"/>
                      <a:pt x="49689" y="1567"/>
                    </a:cubicBezTo>
                    <a:cubicBezTo>
                      <a:pt x="64630" y="6822"/>
                      <a:pt x="71951" y="20676"/>
                      <a:pt x="68780" y="37701"/>
                    </a:cubicBezTo>
                    <a:cubicBezTo>
                      <a:pt x="64776" y="59209"/>
                      <a:pt x="45128" y="81789"/>
                      <a:pt x="22265" y="81129"/>
                    </a:cubicBezTo>
                    <a:lnTo>
                      <a:pt x="16676" y="80975"/>
                    </a:lnTo>
                    <a:close/>
                    <a:moveTo>
                      <a:pt x="17421" y="55043"/>
                    </a:moveTo>
                    <a:lnTo>
                      <a:pt x="25608" y="57400"/>
                    </a:lnTo>
                    <a:lnTo>
                      <a:pt x="28017" y="63752"/>
                    </a:lnTo>
                    <a:cubicBezTo>
                      <a:pt x="39573" y="60615"/>
                      <a:pt x="50049" y="46882"/>
                      <a:pt x="52329" y="34640"/>
                    </a:cubicBezTo>
                    <a:cubicBezTo>
                      <a:pt x="54001" y="25682"/>
                      <a:pt x="51240" y="19853"/>
                      <a:pt x="44125" y="17349"/>
                    </a:cubicBezTo>
                    <a:cubicBezTo>
                      <a:pt x="38381" y="15318"/>
                      <a:pt x="31549" y="18130"/>
                      <a:pt x="25840" y="24516"/>
                    </a:cubicBezTo>
                    <a:cubicBezTo>
                      <a:pt x="20148" y="30903"/>
                      <a:pt x="14944" y="42373"/>
                      <a:pt x="17421" y="550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" name="Google Shape;240;p6"/>
            <p:cNvGrpSpPr/>
            <p:nvPr/>
          </p:nvGrpSpPr>
          <p:grpSpPr>
            <a:xfrm>
              <a:off x="8871377" y="1105798"/>
              <a:ext cx="77687" cy="67889"/>
              <a:chOff x="8871377" y="1105798"/>
              <a:chExt cx="77687" cy="67889"/>
            </a:xfrm>
          </p:grpSpPr>
          <p:sp>
            <p:nvSpPr>
              <p:cNvPr id="241" name="Google Shape;241;p6"/>
              <p:cNvSpPr/>
              <p:nvPr/>
            </p:nvSpPr>
            <p:spPr>
              <a:xfrm>
                <a:off x="8879751" y="1114131"/>
                <a:ext cx="59858" cy="51179"/>
              </a:xfrm>
              <a:custGeom>
                <a:avLst/>
                <a:gdLst/>
                <a:ahLst/>
                <a:cxnLst/>
                <a:rect l="l" t="t" r="r" b="b"/>
                <a:pathLst>
                  <a:path w="59858" h="51179" extrusionOk="0">
                    <a:moveTo>
                      <a:pt x="50549" y="29011"/>
                    </a:moveTo>
                    <a:lnTo>
                      <a:pt x="54329" y="38329"/>
                    </a:lnTo>
                    <a:cubicBezTo>
                      <a:pt x="44102" y="45119"/>
                      <a:pt x="26494" y="58363"/>
                      <a:pt x="9992" y="46285"/>
                    </a:cubicBezTo>
                    <a:cubicBezTo>
                      <a:pt x="-26964" y="19256"/>
                      <a:pt x="49743" y="-30302"/>
                      <a:pt x="59859" y="25231"/>
                    </a:cubicBezTo>
                    <a:lnTo>
                      <a:pt x="50549" y="2901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8871377" y="1105798"/>
                <a:ext cx="77687" cy="67889"/>
              </a:xfrm>
              <a:custGeom>
                <a:avLst/>
                <a:gdLst/>
                <a:ahLst/>
                <a:cxnLst/>
                <a:rect l="l" t="t" r="r" b="b"/>
                <a:pathLst>
                  <a:path w="77687" h="67889" extrusionOk="0">
                    <a:moveTo>
                      <a:pt x="26390" y="67220"/>
                    </a:moveTo>
                    <a:cubicBezTo>
                      <a:pt x="21804" y="66285"/>
                      <a:pt x="17441" y="64313"/>
                      <a:pt x="13420" y="61373"/>
                    </a:cubicBezTo>
                    <a:cubicBezTo>
                      <a:pt x="818" y="52158"/>
                      <a:pt x="-3202" y="38810"/>
                      <a:pt x="2610" y="25660"/>
                    </a:cubicBezTo>
                    <a:cubicBezTo>
                      <a:pt x="10128" y="8704"/>
                      <a:pt x="32177" y="-2964"/>
                      <a:pt x="49827" y="663"/>
                    </a:cubicBezTo>
                    <a:cubicBezTo>
                      <a:pt x="57945" y="2326"/>
                      <a:pt x="72202" y="8618"/>
                      <a:pt x="76462" y="32064"/>
                    </a:cubicBezTo>
                    <a:lnTo>
                      <a:pt x="77688" y="38750"/>
                    </a:lnTo>
                    <a:lnTo>
                      <a:pt x="69818" y="41939"/>
                    </a:lnTo>
                    <a:lnTo>
                      <a:pt x="73016" y="49835"/>
                    </a:lnTo>
                    <a:lnTo>
                      <a:pt x="65515" y="54832"/>
                    </a:lnTo>
                    <a:cubicBezTo>
                      <a:pt x="56240" y="61073"/>
                      <a:pt x="42232" y="70486"/>
                      <a:pt x="26390" y="67220"/>
                    </a:cubicBezTo>
                    <a:close/>
                    <a:moveTo>
                      <a:pt x="46467" y="17045"/>
                    </a:moveTo>
                    <a:cubicBezTo>
                      <a:pt x="36420" y="14979"/>
                      <a:pt x="22275" y="22600"/>
                      <a:pt x="17920" y="32441"/>
                    </a:cubicBezTo>
                    <a:cubicBezTo>
                      <a:pt x="15289" y="38356"/>
                      <a:pt x="17003" y="43259"/>
                      <a:pt x="23304" y="47863"/>
                    </a:cubicBezTo>
                    <a:cubicBezTo>
                      <a:pt x="25396" y="49397"/>
                      <a:pt x="27513" y="50366"/>
                      <a:pt x="29759" y="50829"/>
                    </a:cubicBezTo>
                    <a:cubicBezTo>
                      <a:pt x="37277" y="52372"/>
                      <a:pt x="45567" y="47880"/>
                      <a:pt x="52399" y="43465"/>
                    </a:cubicBezTo>
                    <a:lnTo>
                      <a:pt x="48027" y="32715"/>
                    </a:lnTo>
                    <a:lnTo>
                      <a:pt x="58297" y="28566"/>
                    </a:lnTo>
                    <a:cubicBezTo>
                      <a:pt x="55879" y="22034"/>
                      <a:pt x="51927" y="18168"/>
                      <a:pt x="46467" y="170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3" name="Google Shape;243;p6"/>
            <p:cNvGrpSpPr/>
            <p:nvPr/>
          </p:nvGrpSpPr>
          <p:grpSpPr>
            <a:xfrm>
              <a:off x="8843941" y="947062"/>
              <a:ext cx="56612" cy="64346"/>
              <a:chOff x="8843941" y="947062"/>
              <a:chExt cx="56612" cy="64346"/>
            </a:xfrm>
          </p:grpSpPr>
          <p:sp>
            <p:nvSpPr>
              <p:cNvPr id="244" name="Google Shape;244;p6"/>
              <p:cNvSpPr/>
              <p:nvPr/>
            </p:nvSpPr>
            <p:spPr>
              <a:xfrm>
                <a:off x="8852298" y="955423"/>
                <a:ext cx="48255" cy="48245"/>
              </a:xfrm>
              <a:custGeom>
                <a:avLst/>
                <a:gdLst/>
                <a:ahLst/>
                <a:cxnLst/>
                <a:rect l="l" t="t" r="r" b="b"/>
                <a:pathLst>
                  <a:path w="48255" h="48245" extrusionOk="0">
                    <a:moveTo>
                      <a:pt x="40008" y="33286"/>
                    </a:moveTo>
                    <a:lnTo>
                      <a:pt x="39408" y="43127"/>
                    </a:lnTo>
                    <a:cubicBezTo>
                      <a:pt x="-7810" y="68930"/>
                      <a:pt x="-14968" y="-11908"/>
                      <a:pt x="30895" y="1516"/>
                    </a:cubicBezTo>
                    <a:cubicBezTo>
                      <a:pt x="41988" y="4765"/>
                      <a:pt x="48332" y="12695"/>
                      <a:pt x="48254" y="27868"/>
                    </a:cubicBezTo>
                    <a:lnTo>
                      <a:pt x="40008" y="332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8843941" y="947062"/>
                <a:ext cx="37623" cy="64346"/>
              </a:xfrm>
              <a:custGeom>
                <a:avLst/>
                <a:gdLst/>
                <a:ahLst/>
                <a:cxnLst/>
                <a:rect l="l" t="t" r="r" b="b"/>
                <a:pathLst>
                  <a:path w="37623" h="64346" extrusionOk="0">
                    <a:moveTo>
                      <a:pt x="24191" y="64347"/>
                    </a:moveTo>
                    <a:cubicBezTo>
                      <a:pt x="15387" y="62538"/>
                      <a:pt x="8168" y="56829"/>
                      <a:pt x="3882" y="48282"/>
                    </a:cubicBezTo>
                    <a:cubicBezTo>
                      <a:pt x="222" y="40952"/>
                      <a:pt x="-918" y="32080"/>
                      <a:pt x="753" y="23919"/>
                    </a:cubicBezTo>
                    <a:cubicBezTo>
                      <a:pt x="2382" y="16049"/>
                      <a:pt x="6531" y="9388"/>
                      <a:pt x="12455" y="5179"/>
                    </a:cubicBezTo>
                    <a:cubicBezTo>
                      <a:pt x="17178" y="1819"/>
                      <a:pt x="25382" y="-1653"/>
                      <a:pt x="37624" y="859"/>
                    </a:cubicBezTo>
                    <a:lnTo>
                      <a:pt x="34255" y="17241"/>
                    </a:lnTo>
                    <a:cubicBezTo>
                      <a:pt x="29163" y="16195"/>
                      <a:pt x="25082" y="16718"/>
                      <a:pt x="22150" y="18801"/>
                    </a:cubicBezTo>
                    <a:cubicBezTo>
                      <a:pt x="19690" y="20567"/>
                      <a:pt x="17916" y="23576"/>
                      <a:pt x="17144" y="27288"/>
                    </a:cubicBezTo>
                    <a:cubicBezTo>
                      <a:pt x="16227" y="31763"/>
                      <a:pt x="16870" y="36812"/>
                      <a:pt x="18850" y="40781"/>
                    </a:cubicBezTo>
                    <a:cubicBezTo>
                      <a:pt x="20221" y="43524"/>
                      <a:pt x="22836" y="46979"/>
                      <a:pt x="27568" y="47956"/>
                    </a:cubicBezTo>
                    <a:lnTo>
                      <a:pt x="24191" y="643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" name="Google Shape;246;p6"/>
            <p:cNvGrpSpPr/>
            <p:nvPr/>
          </p:nvGrpSpPr>
          <p:grpSpPr>
            <a:xfrm>
              <a:off x="8865988" y="884209"/>
              <a:ext cx="65249" cy="68980"/>
              <a:chOff x="8865988" y="884209"/>
              <a:chExt cx="65249" cy="68980"/>
            </a:xfrm>
          </p:grpSpPr>
          <p:sp>
            <p:nvSpPr>
              <p:cNvPr id="247" name="Google Shape;247;p6"/>
              <p:cNvSpPr/>
              <p:nvPr/>
            </p:nvSpPr>
            <p:spPr>
              <a:xfrm>
                <a:off x="8874348" y="892573"/>
                <a:ext cx="48542" cy="52242"/>
              </a:xfrm>
              <a:custGeom>
                <a:avLst/>
                <a:gdLst/>
                <a:ahLst/>
                <a:cxnLst/>
                <a:rect l="l" t="t" r="r" b="b"/>
                <a:pathLst>
                  <a:path w="48542" h="52242" extrusionOk="0">
                    <a:moveTo>
                      <a:pt x="31966" y="34962"/>
                    </a:moveTo>
                    <a:lnTo>
                      <a:pt x="37915" y="47573"/>
                    </a:lnTo>
                    <a:cubicBezTo>
                      <a:pt x="-3104" y="69775"/>
                      <a:pt x="-11677" y="5902"/>
                      <a:pt x="16295" y="424"/>
                    </a:cubicBezTo>
                    <a:cubicBezTo>
                      <a:pt x="33449" y="-2937"/>
                      <a:pt x="56809" y="14071"/>
                      <a:pt x="45622" y="37774"/>
                    </a:cubicBezTo>
                    <a:lnTo>
                      <a:pt x="31966" y="3496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8865988" y="884209"/>
                <a:ext cx="65249" cy="68980"/>
              </a:xfrm>
              <a:custGeom>
                <a:avLst/>
                <a:gdLst/>
                <a:ahLst/>
                <a:cxnLst/>
                <a:rect l="l" t="t" r="r" b="b"/>
                <a:pathLst>
                  <a:path w="65249" h="68980" extrusionOk="0">
                    <a:moveTo>
                      <a:pt x="24381" y="68384"/>
                    </a:moveTo>
                    <a:cubicBezTo>
                      <a:pt x="9944" y="65418"/>
                      <a:pt x="-85" y="50939"/>
                      <a:pt x="1" y="33186"/>
                    </a:cubicBezTo>
                    <a:cubicBezTo>
                      <a:pt x="69" y="16366"/>
                      <a:pt x="9336" y="3268"/>
                      <a:pt x="23043" y="584"/>
                    </a:cubicBezTo>
                    <a:cubicBezTo>
                      <a:pt x="27278" y="-247"/>
                      <a:pt x="31719" y="-187"/>
                      <a:pt x="36254" y="739"/>
                    </a:cubicBezTo>
                    <a:cubicBezTo>
                      <a:pt x="47338" y="3019"/>
                      <a:pt x="57179" y="10357"/>
                      <a:pt x="61954" y="19881"/>
                    </a:cubicBezTo>
                    <a:cubicBezTo>
                      <a:pt x="66480" y="28959"/>
                      <a:pt x="66343" y="39546"/>
                      <a:pt x="61551" y="49705"/>
                    </a:cubicBezTo>
                    <a:lnTo>
                      <a:pt x="58739" y="55654"/>
                    </a:lnTo>
                    <a:lnTo>
                      <a:pt x="55027" y="54891"/>
                    </a:lnTo>
                    <a:lnTo>
                      <a:pt x="57214" y="59520"/>
                    </a:lnTo>
                    <a:lnTo>
                      <a:pt x="50261" y="63292"/>
                    </a:lnTo>
                    <a:cubicBezTo>
                      <a:pt x="41011" y="68298"/>
                      <a:pt x="32302" y="70013"/>
                      <a:pt x="24381" y="68384"/>
                    </a:cubicBezTo>
                    <a:lnTo>
                      <a:pt x="24381" y="68384"/>
                    </a:lnTo>
                    <a:close/>
                    <a:moveTo>
                      <a:pt x="32885" y="17121"/>
                    </a:moveTo>
                    <a:cubicBezTo>
                      <a:pt x="30562" y="16641"/>
                      <a:pt x="28264" y="16598"/>
                      <a:pt x="26267" y="16992"/>
                    </a:cubicBezTo>
                    <a:cubicBezTo>
                      <a:pt x="19280" y="18364"/>
                      <a:pt x="16768" y="26610"/>
                      <a:pt x="16734" y="33246"/>
                    </a:cubicBezTo>
                    <a:cubicBezTo>
                      <a:pt x="16700" y="41184"/>
                      <a:pt x="20129" y="50416"/>
                      <a:pt x="27750" y="51985"/>
                    </a:cubicBezTo>
                    <a:lnTo>
                      <a:pt x="27750" y="51985"/>
                    </a:lnTo>
                    <a:cubicBezTo>
                      <a:pt x="29858" y="52414"/>
                      <a:pt x="32302" y="52276"/>
                      <a:pt x="34968" y="51574"/>
                    </a:cubicBezTo>
                    <a:lnTo>
                      <a:pt x="25632" y="31762"/>
                    </a:lnTo>
                    <a:lnTo>
                      <a:pt x="48358" y="36434"/>
                    </a:lnTo>
                    <a:cubicBezTo>
                      <a:pt x="48829" y="33203"/>
                      <a:pt x="48384" y="30168"/>
                      <a:pt x="46969" y="27365"/>
                    </a:cubicBezTo>
                    <a:cubicBezTo>
                      <a:pt x="44483" y="22393"/>
                      <a:pt x="38962" y="18364"/>
                      <a:pt x="32885" y="171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6"/>
            <p:cNvGrpSpPr/>
            <p:nvPr/>
          </p:nvGrpSpPr>
          <p:grpSpPr>
            <a:xfrm>
              <a:off x="8808490" y="709835"/>
              <a:ext cx="51754" cy="73648"/>
              <a:chOff x="8808490" y="709835"/>
              <a:chExt cx="51754" cy="73648"/>
            </a:xfrm>
          </p:grpSpPr>
          <p:sp>
            <p:nvSpPr>
              <p:cNvPr id="250" name="Google Shape;250;p6"/>
              <p:cNvSpPr/>
              <p:nvPr/>
            </p:nvSpPr>
            <p:spPr>
              <a:xfrm>
                <a:off x="8816869" y="718176"/>
                <a:ext cx="43375" cy="57396"/>
              </a:xfrm>
              <a:custGeom>
                <a:avLst/>
                <a:gdLst/>
                <a:ahLst/>
                <a:cxnLst/>
                <a:rect l="l" t="t" r="r" b="b"/>
                <a:pathLst>
                  <a:path w="43375" h="57396" extrusionOk="0">
                    <a:moveTo>
                      <a:pt x="32403" y="36778"/>
                    </a:moveTo>
                    <a:lnTo>
                      <a:pt x="40564" y="45565"/>
                    </a:lnTo>
                    <a:cubicBezTo>
                      <a:pt x="-8274" y="95645"/>
                      <a:pt x="-17181" y="-31965"/>
                      <a:pt x="36938" y="7811"/>
                    </a:cubicBezTo>
                    <a:cubicBezTo>
                      <a:pt x="42518" y="11926"/>
                      <a:pt x="41044" y="21227"/>
                      <a:pt x="43376" y="31917"/>
                    </a:cubicBezTo>
                    <a:lnTo>
                      <a:pt x="32403" y="367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8808490" y="709835"/>
                <a:ext cx="32029" cy="73648"/>
              </a:xfrm>
              <a:custGeom>
                <a:avLst/>
                <a:gdLst/>
                <a:ahLst/>
                <a:cxnLst/>
                <a:rect l="l" t="t" r="r" b="b"/>
                <a:pathLst>
                  <a:path w="32029" h="73648" extrusionOk="0">
                    <a:moveTo>
                      <a:pt x="23183" y="73648"/>
                    </a:moveTo>
                    <a:cubicBezTo>
                      <a:pt x="4975" y="69902"/>
                      <a:pt x="-3092" y="44699"/>
                      <a:pt x="1075" y="24425"/>
                    </a:cubicBezTo>
                    <a:cubicBezTo>
                      <a:pt x="1075" y="24417"/>
                      <a:pt x="1075" y="24408"/>
                      <a:pt x="1075" y="24399"/>
                    </a:cubicBezTo>
                    <a:cubicBezTo>
                      <a:pt x="2652" y="16753"/>
                      <a:pt x="5909" y="10452"/>
                      <a:pt x="10496" y="6191"/>
                    </a:cubicBezTo>
                    <a:cubicBezTo>
                      <a:pt x="16214" y="894"/>
                      <a:pt x="23852" y="-1104"/>
                      <a:pt x="32030" y="585"/>
                    </a:cubicBezTo>
                    <a:lnTo>
                      <a:pt x="28661" y="16967"/>
                    </a:lnTo>
                    <a:cubicBezTo>
                      <a:pt x="24906" y="16196"/>
                      <a:pt x="23063" y="17353"/>
                      <a:pt x="21889" y="18450"/>
                    </a:cubicBezTo>
                    <a:cubicBezTo>
                      <a:pt x="19891" y="20302"/>
                      <a:pt x="18322" y="23628"/>
                      <a:pt x="17456" y="27794"/>
                    </a:cubicBezTo>
                    <a:cubicBezTo>
                      <a:pt x="14868" y="40421"/>
                      <a:pt x="19625" y="55843"/>
                      <a:pt x="26552" y="57266"/>
                    </a:cubicBezTo>
                    <a:lnTo>
                      <a:pt x="23183" y="73648"/>
                    </a:lnTo>
                    <a:lnTo>
                      <a:pt x="23183" y="736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6"/>
            <p:cNvGrpSpPr/>
            <p:nvPr/>
          </p:nvGrpSpPr>
          <p:grpSpPr>
            <a:xfrm>
              <a:off x="8782871" y="628704"/>
              <a:ext cx="63637" cy="65566"/>
              <a:chOff x="8782871" y="628704"/>
              <a:chExt cx="63637" cy="65566"/>
            </a:xfrm>
          </p:grpSpPr>
          <p:sp>
            <p:nvSpPr>
              <p:cNvPr id="253" name="Google Shape;253;p6"/>
              <p:cNvSpPr/>
              <p:nvPr/>
            </p:nvSpPr>
            <p:spPr>
              <a:xfrm>
                <a:off x="8791232" y="637073"/>
                <a:ext cx="46917" cy="48827"/>
              </a:xfrm>
              <a:custGeom>
                <a:avLst/>
                <a:gdLst/>
                <a:ahLst/>
                <a:cxnLst/>
                <a:rect l="l" t="t" r="r" b="b"/>
                <a:pathLst>
                  <a:path w="46917" h="48827" extrusionOk="0">
                    <a:moveTo>
                      <a:pt x="29502" y="35139"/>
                    </a:moveTo>
                    <a:lnTo>
                      <a:pt x="25619" y="47157"/>
                    </a:lnTo>
                    <a:cubicBezTo>
                      <a:pt x="-3554" y="59090"/>
                      <a:pt x="-10206" y="3292"/>
                      <a:pt x="18212" y="86"/>
                    </a:cubicBezTo>
                    <a:cubicBezTo>
                      <a:pt x="32236" y="-1500"/>
                      <a:pt x="58168" y="19219"/>
                      <a:pt x="41529" y="39039"/>
                    </a:cubicBezTo>
                    <a:lnTo>
                      <a:pt x="29502" y="3513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8782871" y="628704"/>
                <a:ext cx="63637" cy="65566"/>
              </a:xfrm>
              <a:custGeom>
                <a:avLst/>
                <a:gdLst/>
                <a:ahLst/>
                <a:cxnLst/>
                <a:rect l="l" t="t" r="r" b="b"/>
                <a:pathLst>
                  <a:path w="63637" h="65566" extrusionOk="0">
                    <a:moveTo>
                      <a:pt x="21405" y="65085"/>
                    </a:moveTo>
                    <a:cubicBezTo>
                      <a:pt x="6505" y="62016"/>
                      <a:pt x="-618" y="45634"/>
                      <a:pt x="42" y="31035"/>
                    </a:cubicBezTo>
                    <a:cubicBezTo>
                      <a:pt x="805" y="13942"/>
                      <a:pt x="10860" y="1812"/>
                      <a:pt x="25639" y="140"/>
                    </a:cubicBezTo>
                    <a:cubicBezTo>
                      <a:pt x="28117" y="-143"/>
                      <a:pt x="30800" y="3"/>
                      <a:pt x="33569" y="577"/>
                    </a:cubicBezTo>
                    <a:cubicBezTo>
                      <a:pt x="44310" y="2780"/>
                      <a:pt x="57555" y="11842"/>
                      <a:pt x="62081" y="24872"/>
                    </a:cubicBezTo>
                    <a:cubicBezTo>
                      <a:pt x="65416" y="34456"/>
                      <a:pt x="63349" y="44366"/>
                      <a:pt x="56278" y="52784"/>
                    </a:cubicBezTo>
                    <a:lnTo>
                      <a:pt x="52660" y="57096"/>
                    </a:lnTo>
                    <a:lnTo>
                      <a:pt x="43230" y="54044"/>
                    </a:lnTo>
                    <a:lnTo>
                      <a:pt x="40736" y="61793"/>
                    </a:lnTo>
                    <a:lnTo>
                      <a:pt x="37135" y="63259"/>
                    </a:lnTo>
                    <a:cubicBezTo>
                      <a:pt x="31691" y="65505"/>
                      <a:pt x="26394" y="66105"/>
                      <a:pt x="21405" y="65085"/>
                    </a:cubicBezTo>
                    <a:lnTo>
                      <a:pt x="21405" y="65085"/>
                    </a:lnTo>
                    <a:close/>
                    <a:moveTo>
                      <a:pt x="30191" y="16968"/>
                    </a:moveTo>
                    <a:cubicBezTo>
                      <a:pt x="28888" y="16694"/>
                      <a:pt x="28014" y="16719"/>
                      <a:pt x="27508" y="16762"/>
                    </a:cubicBezTo>
                    <a:cubicBezTo>
                      <a:pt x="18095" y="17825"/>
                      <a:pt x="16896" y="28532"/>
                      <a:pt x="16741" y="31790"/>
                    </a:cubicBezTo>
                    <a:cubicBezTo>
                      <a:pt x="16372" y="40122"/>
                      <a:pt x="19964" y="47709"/>
                      <a:pt x="24773" y="48703"/>
                    </a:cubicBezTo>
                    <a:cubicBezTo>
                      <a:pt x="25571" y="48866"/>
                      <a:pt x="26428" y="48883"/>
                      <a:pt x="27379" y="48746"/>
                    </a:cubicBezTo>
                    <a:lnTo>
                      <a:pt x="32489" y="32990"/>
                    </a:lnTo>
                    <a:lnTo>
                      <a:pt x="46265" y="37448"/>
                    </a:lnTo>
                    <a:cubicBezTo>
                      <a:pt x="47122" y="35124"/>
                      <a:pt x="47122" y="32810"/>
                      <a:pt x="46282" y="30375"/>
                    </a:cubicBezTo>
                    <a:cubicBezTo>
                      <a:pt x="43942" y="23654"/>
                      <a:pt x="36115" y="18185"/>
                      <a:pt x="30191" y="169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6"/>
            <p:cNvGrpSpPr/>
            <p:nvPr/>
          </p:nvGrpSpPr>
          <p:grpSpPr>
            <a:xfrm>
              <a:off x="8767366" y="393580"/>
              <a:ext cx="68717" cy="82638"/>
              <a:chOff x="8767366" y="393580"/>
              <a:chExt cx="68717" cy="82638"/>
            </a:xfrm>
          </p:grpSpPr>
          <p:sp>
            <p:nvSpPr>
              <p:cNvPr id="256" name="Google Shape;256;p6"/>
              <p:cNvSpPr/>
              <p:nvPr/>
            </p:nvSpPr>
            <p:spPr>
              <a:xfrm>
                <a:off x="8775738" y="401947"/>
                <a:ext cx="51980" cy="65639"/>
              </a:xfrm>
              <a:custGeom>
                <a:avLst/>
                <a:gdLst/>
                <a:ahLst/>
                <a:cxnLst/>
                <a:rect l="l" t="t" r="r" b="b"/>
                <a:pathLst>
                  <a:path w="51980" h="65639" extrusionOk="0">
                    <a:moveTo>
                      <a:pt x="32044" y="54084"/>
                    </a:moveTo>
                    <a:lnTo>
                      <a:pt x="25863" y="65640"/>
                    </a:lnTo>
                    <a:cubicBezTo>
                      <a:pt x="-16117" y="63334"/>
                      <a:pt x="-26" y="94"/>
                      <a:pt x="25134" y="0"/>
                    </a:cubicBezTo>
                    <a:cubicBezTo>
                      <a:pt x="45605" y="-68"/>
                      <a:pt x="62167" y="33244"/>
                      <a:pt x="44508" y="58079"/>
                    </a:cubicBezTo>
                    <a:lnTo>
                      <a:pt x="32044" y="540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8767366" y="393580"/>
                <a:ext cx="68717" cy="82638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82638" extrusionOk="0">
                    <a:moveTo>
                      <a:pt x="27197" y="81507"/>
                    </a:moveTo>
                    <a:cubicBezTo>
                      <a:pt x="8714" y="77710"/>
                      <a:pt x="-1856" y="61568"/>
                      <a:pt x="270" y="40385"/>
                    </a:cubicBezTo>
                    <a:cubicBezTo>
                      <a:pt x="2250" y="20583"/>
                      <a:pt x="15212" y="51"/>
                      <a:pt x="33472" y="0"/>
                    </a:cubicBezTo>
                    <a:cubicBezTo>
                      <a:pt x="35349" y="0"/>
                      <a:pt x="37243" y="180"/>
                      <a:pt x="39112" y="557"/>
                    </a:cubicBezTo>
                    <a:cubicBezTo>
                      <a:pt x="50385" y="2880"/>
                      <a:pt x="60166" y="12010"/>
                      <a:pt x="65275" y="24989"/>
                    </a:cubicBezTo>
                    <a:cubicBezTo>
                      <a:pt x="71370" y="40497"/>
                      <a:pt x="69287" y="57796"/>
                      <a:pt x="59694" y="71280"/>
                    </a:cubicBezTo>
                    <a:lnTo>
                      <a:pt x="56154" y="76270"/>
                    </a:lnTo>
                    <a:lnTo>
                      <a:pt x="44513" y="72549"/>
                    </a:lnTo>
                    <a:lnTo>
                      <a:pt x="39104" y="82639"/>
                    </a:lnTo>
                    <a:lnTo>
                      <a:pt x="33789" y="82347"/>
                    </a:lnTo>
                    <a:cubicBezTo>
                      <a:pt x="31517" y="82219"/>
                      <a:pt x="29288" y="81945"/>
                      <a:pt x="27197" y="81507"/>
                    </a:cubicBezTo>
                    <a:close/>
                    <a:moveTo>
                      <a:pt x="35743" y="16948"/>
                    </a:moveTo>
                    <a:cubicBezTo>
                      <a:pt x="34997" y="16794"/>
                      <a:pt x="34260" y="16734"/>
                      <a:pt x="33531" y="16725"/>
                    </a:cubicBezTo>
                    <a:cubicBezTo>
                      <a:pt x="26288" y="16751"/>
                      <a:pt x="18221" y="29061"/>
                      <a:pt x="16918" y="42065"/>
                    </a:cubicBezTo>
                    <a:cubicBezTo>
                      <a:pt x="16198" y="49292"/>
                      <a:pt x="16926" y="61722"/>
                      <a:pt x="29605" y="64911"/>
                    </a:cubicBezTo>
                    <a:lnTo>
                      <a:pt x="36317" y="52369"/>
                    </a:lnTo>
                    <a:lnTo>
                      <a:pt x="49039" y="56441"/>
                    </a:lnTo>
                    <a:cubicBezTo>
                      <a:pt x="52674" y="48563"/>
                      <a:pt x="52974" y="39459"/>
                      <a:pt x="49699" y="31127"/>
                    </a:cubicBezTo>
                    <a:cubicBezTo>
                      <a:pt x="46767" y="23660"/>
                      <a:pt x="41272" y="18088"/>
                      <a:pt x="35743" y="169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" name="Google Shape;258;p6"/>
            <p:cNvGrpSpPr/>
            <p:nvPr/>
          </p:nvGrpSpPr>
          <p:grpSpPr>
            <a:xfrm>
              <a:off x="8831700" y="201062"/>
              <a:ext cx="62790" cy="65892"/>
              <a:chOff x="8831700" y="201062"/>
              <a:chExt cx="62790" cy="65892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8840043" y="209439"/>
                <a:ext cx="46086" cy="49151"/>
              </a:xfrm>
              <a:custGeom>
                <a:avLst/>
                <a:gdLst/>
                <a:ahLst/>
                <a:cxnLst/>
                <a:rect l="l" t="t" r="r" b="b"/>
                <a:pathLst>
                  <a:path w="46086" h="49151" extrusionOk="0">
                    <a:moveTo>
                      <a:pt x="25662" y="36446"/>
                    </a:moveTo>
                    <a:lnTo>
                      <a:pt x="24488" y="49013"/>
                    </a:lnTo>
                    <a:cubicBezTo>
                      <a:pt x="-24024" y="52639"/>
                      <a:pt x="9520" y="-16498"/>
                      <a:pt x="39507" y="3707"/>
                    </a:cubicBezTo>
                    <a:cubicBezTo>
                      <a:pt x="45268" y="7574"/>
                      <a:pt x="51654" y="33548"/>
                      <a:pt x="37664" y="40329"/>
                    </a:cubicBezTo>
                    <a:lnTo>
                      <a:pt x="25662" y="364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8831700" y="201062"/>
                <a:ext cx="62790" cy="65892"/>
              </a:xfrm>
              <a:custGeom>
                <a:avLst/>
                <a:gdLst/>
                <a:ahLst/>
                <a:cxnLst/>
                <a:rect l="l" t="t" r="r" b="b"/>
                <a:pathLst>
                  <a:path w="62790" h="65892" extrusionOk="0">
                    <a:moveTo>
                      <a:pt x="20753" y="65088"/>
                    </a:moveTo>
                    <a:cubicBezTo>
                      <a:pt x="11049" y="63090"/>
                      <a:pt x="4139" y="57330"/>
                      <a:pt x="1336" y="48869"/>
                    </a:cubicBezTo>
                    <a:cubicBezTo>
                      <a:pt x="-2316" y="37904"/>
                      <a:pt x="1688" y="23280"/>
                      <a:pt x="11289" y="12470"/>
                    </a:cubicBezTo>
                    <a:cubicBezTo>
                      <a:pt x="19973" y="2689"/>
                      <a:pt x="31117" y="-1641"/>
                      <a:pt x="41850" y="563"/>
                    </a:cubicBezTo>
                    <a:cubicBezTo>
                      <a:pt x="45553" y="1326"/>
                      <a:pt x="49145" y="2869"/>
                      <a:pt x="52522" y="5132"/>
                    </a:cubicBezTo>
                    <a:cubicBezTo>
                      <a:pt x="59740" y="10009"/>
                      <a:pt x="63435" y="24266"/>
                      <a:pt x="62698" y="34681"/>
                    </a:cubicBezTo>
                    <a:cubicBezTo>
                      <a:pt x="61978" y="44848"/>
                      <a:pt x="57357" y="52503"/>
                      <a:pt x="49659" y="56232"/>
                    </a:cubicBezTo>
                    <a:lnTo>
                      <a:pt x="46625" y="57707"/>
                    </a:lnTo>
                    <a:lnTo>
                      <a:pt x="41369" y="56001"/>
                    </a:lnTo>
                    <a:lnTo>
                      <a:pt x="40512" y="65208"/>
                    </a:lnTo>
                    <a:lnTo>
                      <a:pt x="33466" y="65731"/>
                    </a:lnTo>
                    <a:cubicBezTo>
                      <a:pt x="28811" y="66082"/>
                      <a:pt x="24542" y="65859"/>
                      <a:pt x="20753" y="65088"/>
                    </a:cubicBezTo>
                    <a:close/>
                    <a:moveTo>
                      <a:pt x="38481" y="16962"/>
                    </a:moveTo>
                    <a:cubicBezTo>
                      <a:pt x="31760" y="15582"/>
                      <a:pt x="25974" y="21137"/>
                      <a:pt x="23796" y="23588"/>
                    </a:cubicBezTo>
                    <a:cubicBezTo>
                      <a:pt x="18309" y="29769"/>
                      <a:pt x="15464" y="38376"/>
                      <a:pt x="17204" y="43597"/>
                    </a:cubicBezTo>
                    <a:cubicBezTo>
                      <a:pt x="17769" y="45302"/>
                      <a:pt x="19098" y="47668"/>
                      <a:pt x="24122" y="48697"/>
                    </a:cubicBezTo>
                    <a:cubicBezTo>
                      <a:pt x="24473" y="48766"/>
                      <a:pt x="24842" y="48843"/>
                      <a:pt x="25219" y="48886"/>
                    </a:cubicBezTo>
                    <a:lnTo>
                      <a:pt x="26633" y="33635"/>
                    </a:lnTo>
                    <a:lnTo>
                      <a:pt x="44361" y="39387"/>
                    </a:lnTo>
                    <a:cubicBezTo>
                      <a:pt x="44876" y="38590"/>
                      <a:pt x="45373" y="37450"/>
                      <a:pt x="45699" y="35804"/>
                    </a:cubicBezTo>
                    <a:cubicBezTo>
                      <a:pt x="47028" y="29118"/>
                      <a:pt x="44396" y="20871"/>
                      <a:pt x="42818" y="18796"/>
                    </a:cubicBezTo>
                    <a:cubicBezTo>
                      <a:pt x="41378" y="17870"/>
                      <a:pt x="39912" y="17262"/>
                      <a:pt x="38481" y="169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1" name="Google Shape;261;p6"/>
            <p:cNvGrpSpPr/>
            <p:nvPr/>
          </p:nvGrpSpPr>
          <p:grpSpPr>
            <a:xfrm>
              <a:off x="8895461" y="308596"/>
              <a:ext cx="75026" cy="95844"/>
              <a:chOff x="8895461" y="308596"/>
              <a:chExt cx="75026" cy="95844"/>
            </a:xfrm>
          </p:grpSpPr>
          <p:sp>
            <p:nvSpPr>
              <p:cNvPr id="262" name="Google Shape;262;p6"/>
              <p:cNvSpPr/>
              <p:nvPr/>
            </p:nvSpPr>
            <p:spPr>
              <a:xfrm>
                <a:off x="8903836" y="316959"/>
                <a:ext cx="58276" cy="79115"/>
              </a:xfrm>
              <a:custGeom>
                <a:avLst/>
                <a:gdLst/>
                <a:ahLst/>
                <a:cxnLst/>
                <a:rect l="l" t="t" r="r" b="b"/>
                <a:pathLst>
                  <a:path w="58276" h="79115" extrusionOk="0">
                    <a:moveTo>
                      <a:pt x="0" y="79116"/>
                    </a:moveTo>
                    <a:cubicBezTo>
                      <a:pt x="12276" y="53115"/>
                      <a:pt x="32644" y="16879"/>
                      <a:pt x="58276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8895461" y="308596"/>
                <a:ext cx="75026" cy="95844"/>
              </a:xfrm>
              <a:custGeom>
                <a:avLst/>
                <a:gdLst/>
                <a:ahLst/>
                <a:cxnLst/>
                <a:rect l="l" t="t" r="r" b="b"/>
                <a:pathLst>
                  <a:path w="75026" h="95844" extrusionOk="0">
                    <a:moveTo>
                      <a:pt x="6695" y="95674"/>
                    </a:moveTo>
                    <a:cubicBezTo>
                      <a:pt x="6060" y="95545"/>
                      <a:pt x="5408" y="95331"/>
                      <a:pt x="4800" y="95048"/>
                    </a:cubicBezTo>
                    <a:cubicBezTo>
                      <a:pt x="625" y="93076"/>
                      <a:pt x="-1175" y="88078"/>
                      <a:pt x="805" y="83904"/>
                    </a:cubicBezTo>
                    <a:cubicBezTo>
                      <a:pt x="19999" y="43270"/>
                      <a:pt x="40607" y="15512"/>
                      <a:pt x="62056" y="1385"/>
                    </a:cubicBezTo>
                    <a:cubicBezTo>
                      <a:pt x="65914" y="-1161"/>
                      <a:pt x="71108" y="-98"/>
                      <a:pt x="73655" y="3768"/>
                    </a:cubicBezTo>
                    <a:cubicBezTo>
                      <a:pt x="76183" y="7626"/>
                      <a:pt x="75120" y="12812"/>
                      <a:pt x="71262" y="15349"/>
                    </a:cubicBezTo>
                    <a:cubicBezTo>
                      <a:pt x="52686" y="27591"/>
                      <a:pt x="33561" y="53780"/>
                      <a:pt x="15944" y="91053"/>
                    </a:cubicBezTo>
                    <a:cubicBezTo>
                      <a:pt x="14256" y="94602"/>
                      <a:pt x="10390" y="96437"/>
                      <a:pt x="6695" y="956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4" name="Google Shape;264;p6"/>
            <p:cNvGrpSpPr/>
            <p:nvPr/>
          </p:nvGrpSpPr>
          <p:grpSpPr>
            <a:xfrm>
              <a:off x="8907947" y="473827"/>
              <a:ext cx="76966" cy="129943"/>
              <a:chOff x="8907947" y="473827"/>
              <a:chExt cx="76966" cy="129943"/>
            </a:xfrm>
          </p:grpSpPr>
          <p:sp>
            <p:nvSpPr>
              <p:cNvPr id="265" name="Google Shape;265;p6"/>
              <p:cNvSpPr/>
              <p:nvPr/>
            </p:nvSpPr>
            <p:spPr>
              <a:xfrm>
                <a:off x="8916309" y="482194"/>
                <a:ext cx="60222" cy="113208"/>
              </a:xfrm>
              <a:custGeom>
                <a:avLst/>
                <a:gdLst/>
                <a:ahLst/>
                <a:cxnLst/>
                <a:rect l="l" t="t" r="r" b="b"/>
                <a:pathLst>
                  <a:path w="60222" h="113208" extrusionOk="0">
                    <a:moveTo>
                      <a:pt x="0" y="113208"/>
                    </a:moveTo>
                    <a:cubicBezTo>
                      <a:pt x="10433" y="71598"/>
                      <a:pt x="41328" y="38885"/>
                      <a:pt x="60222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8907947" y="473827"/>
                <a:ext cx="76966" cy="129943"/>
              </a:xfrm>
              <a:custGeom>
                <a:avLst/>
                <a:gdLst/>
                <a:ahLst/>
                <a:cxnLst/>
                <a:rect l="l" t="t" r="r" b="b"/>
                <a:pathLst>
                  <a:path w="76966" h="129943" extrusionOk="0">
                    <a:moveTo>
                      <a:pt x="6682" y="129771"/>
                    </a:moveTo>
                    <a:cubicBezTo>
                      <a:pt x="6562" y="129745"/>
                      <a:pt x="6450" y="129719"/>
                      <a:pt x="6330" y="129694"/>
                    </a:cubicBezTo>
                    <a:cubicBezTo>
                      <a:pt x="1856" y="128571"/>
                      <a:pt x="-870" y="124027"/>
                      <a:pt x="253" y="119544"/>
                    </a:cubicBezTo>
                    <a:cubicBezTo>
                      <a:pt x="7068" y="92369"/>
                      <a:pt x="22121" y="68889"/>
                      <a:pt x="36668" y="46189"/>
                    </a:cubicBezTo>
                    <a:cubicBezTo>
                      <a:pt x="45258" y="32824"/>
                      <a:pt x="54131" y="18997"/>
                      <a:pt x="61066" y="4707"/>
                    </a:cubicBezTo>
                    <a:cubicBezTo>
                      <a:pt x="63089" y="557"/>
                      <a:pt x="68078" y="-1174"/>
                      <a:pt x="72253" y="840"/>
                    </a:cubicBezTo>
                    <a:cubicBezTo>
                      <a:pt x="76402" y="2863"/>
                      <a:pt x="78151" y="7870"/>
                      <a:pt x="76119" y="12019"/>
                    </a:cubicBezTo>
                    <a:cubicBezTo>
                      <a:pt x="68747" y="27184"/>
                      <a:pt x="59600" y="41440"/>
                      <a:pt x="50762" y="55216"/>
                    </a:cubicBezTo>
                    <a:cubicBezTo>
                      <a:pt x="36291" y="77779"/>
                      <a:pt x="22627" y="99081"/>
                      <a:pt x="16480" y="123599"/>
                    </a:cubicBezTo>
                    <a:cubicBezTo>
                      <a:pt x="15383" y="127971"/>
                      <a:pt x="11054" y="130671"/>
                      <a:pt x="6682" y="1297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6"/>
            <p:cNvGrpSpPr/>
            <p:nvPr/>
          </p:nvGrpSpPr>
          <p:grpSpPr>
            <a:xfrm>
              <a:off x="8978299" y="621227"/>
              <a:ext cx="58862" cy="195978"/>
              <a:chOff x="8978299" y="621227"/>
              <a:chExt cx="58862" cy="195978"/>
            </a:xfrm>
          </p:grpSpPr>
          <p:sp>
            <p:nvSpPr>
              <p:cNvPr id="268" name="Google Shape;268;p6"/>
              <p:cNvSpPr/>
              <p:nvPr/>
            </p:nvSpPr>
            <p:spPr>
              <a:xfrm>
                <a:off x="8986655" y="629598"/>
                <a:ext cx="42125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2125" h="179225" extrusionOk="0">
                    <a:moveTo>
                      <a:pt x="0" y="179225"/>
                    </a:moveTo>
                    <a:cubicBezTo>
                      <a:pt x="1963" y="124910"/>
                      <a:pt x="20608" y="50072"/>
                      <a:pt x="42125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8978299" y="621227"/>
                <a:ext cx="58862" cy="195978"/>
              </a:xfrm>
              <a:custGeom>
                <a:avLst/>
                <a:gdLst/>
                <a:ahLst/>
                <a:cxnLst/>
                <a:rect l="l" t="t" r="r" b="b"/>
                <a:pathLst>
                  <a:path w="58862" h="195978" extrusionOk="0">
                    <a:moveTo>
                      <a:pt x="6667" y="195800"/>
                    </a:moveTo>
                    <a:cubicBezTo>
                      <a:pt x="2732" y="194986"/>
                      <a:pt x="-148" y="191445"/>
                      <a:pt x="6" y="187313"/>
                    </a:cubicBezTo>
                    <a:cubicBezTo>
                      <a:pt x="1918" y="134173"/>
                      <a:pt x="19509" y="59232"/>
                      <a:pt x="42808" y="5062"/>
                    </a:cubicBezTo>
                    <a:cubicBezTo>
                      <a:pt x="44626" y="827"/>
                      <a:pt x="49546" y="-1153"/>
                      <a:pt x="53790" y="690"/>
                    </a:cubicBezTo>
                    <a:cubicBezTo>
                      <a:pt x="58050" y="2516"/>
                      <a:pt x="60013" y="7437"/>
                      <a:pt x="58171" y="11680"/>
                    </a:cubicBezTo>
                    <a:cubicBezTo>
                      <a:pt x="35968" y="63321"/>
                      <a:pt x="18540" y="137439"/>
                      <a:pt x="16731" y="187914"/>
                    </a:cubicBezTo>
                    <a:cubicBezTo>
                      <a:pt x="16551" y="192534"/>
                      <a:pt x="12676" y="196152"/>
                      <a:pt x="8056" y="195972"/>
                    </a:cubicBezTo>
                    <a:cubicBezTo>
                      <a:pt x="7575" y="195946"/>
                      <a:pt x="7121" y="195886"/>
                      <a:pt x="6667" y="19580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6"/>
            <p:cNvGrpSpPr/>
            <p:nvPr/>
          </p:nvGrpSpPr>
          <p:grpSpPr>
            <a:xfrm>
              <a:off x="8976891" y="722071"/>
              <a:ext cx="70038" cy="101957"/>
              <a:chOff x="8976891" y="722071"/>
              <a:chExt cx="70038" cy="101957"/>
            </a:xfrm>
          </p:grpSpPr>
          <p:sp>
            <p:nvSpPr>
              <p:cNvPr id="271" name="Google Shape;271;p6"/>
              <p:cNvSpPr/>
              <p:nvPr/>
            </p:nvSpPr>
            <p:spPr>
              <a:xfrm>
                <a:off x="8985249" y="730428"/>
                <a:ext cx="53312" cy="85219"/>
              </a:xfrm>
              <a:custGeom>
                <a:avLst/>
                <a:gdLst/>
                <a:ahLst/>
                <a:cxnLst/>
                <a:rect l="l" t="t" r="r" b="b"/>
                <a:pathLst>
                  <a:path w="53312" h="85219" extrusionOk="0">
                    <a:moveTo>
                      <a:pt x="0" y="85219"/>
                    </a:moveTo>
                    <a:cubicBezTo>
                      <a:pt x="9173" y="64654"/>
                      <a:pt x="40788" y="18568"/>
                      <a:pt x="53312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8976891" y="722071"/>
                <a:ext cx="70038" cy="101957"/>
              </a:xfrm>
              <a:custGeom>
                <a:avLst/>
                <a:gdLst/>
                <a:ahLst/>
                <a:cxnLst/>
                <a:rect l="l" t="t" r="r" b="b"/>
                <a:pathLst>
                  <a:path w="70038" h="101957" extrusionOk="0">
                    <a:moveTo>
                      <a:pt x="6686" y="101789"/>
                    </a:moveTo>
                    <a:cubicBezTo>
                      <a:pt x="6104" y="101669"/>
                      <a:pt x="5529" y="101472"/>
                      <a:pt x="4963" y="101223"/>
                    </a:cubicBezTo>
                    <a:cubicBezTo>
                      <a:pt x="746" y="99346"/>
                      <a:pt x="-1157" y="94399"/>
                      <a:pt x="728" y="90182"/>
                    </a:cubicBezTo>
                    <a:cubicBezTo>
                      <a:pt x="9421" y="70696"/>
                      <a:pt x="36562" y="30577"/>
                      <a:pt x="51126" y="9026"/>
                    </a:cubicBezTo>
                    <a:lnTo>
                      <a:pt x="54744" y="3694"/>
                    </a:lnTo>
                    <a:cubicBezTo>
                      <a:pt x="57316" y="-147"/>
                      <a:pt x="62511" y="-1150"/>
                      <a:pt x="66351" y="1431"/>
                    </a:cubicBezTo>
                    <a:cubicBezTo>
                      <a:pt x="70183" y="4019"/>
                      <a:pt x="71186" y="9214"/>
                      <a:pt x="68614" y="13046"/>
                    </a:cubicBezTo>
                    <a:lnTo>
                      <a:pt x="64997" y="18395"/>
                    </a:lnTo>
                    <a:cubicBezTo>
                      <a:pt x="51727" y="38026"/>
                      <a:pt x="24106" y="78857"/>
                      <a:pt x="16022" y="97005"/>
                    </a:cubicBezTo>
                    <a:cubicBezTo>
                      <a:pt x="14367" y="100640"/>
                      <a:pt x="10450" y="102560"/>
                      <a:pt x="6686" y="1017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6"/>
            <p:cNvGrpSpPr/>
            <p:nvPr/>
          </p:nvGrpSpPr>
          <p:grpSpPr>
            <a:xfrm>
              <a:off x="9053462" y="901419"/>
              <a:ext cx="30696" cy="87659"/>
              <a:chOff x="9053462" y="901419"/>
              <a:chExt cx="30696" cy="87659"/>
            </a:xfrm>
          </p:grpSpPr>
          <p:sp>
            <p:nvSpPr>
              <p:cNvPr id="274" name="Google Shape;274;p6"/>
              <p:cNvSpPr/>
              <p:nvPr/>
            </p:nvSpPr>
            <p:spPr>
              <a:xfrm>
                <a:off x="9061827" y="909782"/>
                <a:ext cx="13973" cy="70928"/>
              </a:xfrm>
              <a:custGeom>
                <a:avLst/>
                <a:gdLst/>
                <a:ahLst/>
                <a:cxnLst/>
                <a:rect l="l" t="t" r="r" b="b"/>
                <a:pathLst>
                  <a:path w="13973" h="70928" extrusionOk="0">
                    <a:moveTo>
                      <a:pt x="13973" y="70929"/>
                    </a:moveTo>
                    <a:cubicBezTo>
                      <a:pt x="-5349" y="53372"/>
                      <a:pt x="1286" y="23394"/>
                      <a:pt x="446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9053462" y="901419"/>
                <a:ext cx="30696" cy="87659"/>
              </a:xfrm>
              <a:custGeom>
                <a:avLst/>
                <a:gdLst/>
                <a:ahLst/>
                <a:cxnLst/>
                <a:rect l="l" t="t" r="r" b="b"/>
                <a:pathLst>
                  <a:path w="30696" h="87659" extrusionOk="0">
                    <a:moveTo>
                      <a:pt x="20641" y="87487"/>
                    </a:moveTo>
                    <a:cubicBezTo>
                      <a:pt x="19227" y="87196"/>
                      <a:pt x="17864" y="86527"/>
                      <a:pt x="16706" y="85490"/>
                    </a:cubicBezTo>
                    <a:cubicBezTo>
                      <a:pt x="-1193" y="69211"/>
                      <a:pt x="-413" y="45396"/>
                      <a:pt x="273" y="24385"/>
                    </a:cubicBezTo>
                    <a:cubicBezTo>
                      <a:pt x="453" y="18813"/>
                      <a:pt x="633" y="13558"/>
                      <a:pt x="453" y="8663"/>
                    </a:cubicBezTo>
                    <a:cubicBezTo>
                      <a:pt x="281" y="4042"/>
                      <a:pt x="3899" y="159"/>
                      <a:pt x="8503" y="5"/>
                    </a:cubicBezTo>
                    <a:cubicBezTo>
                      <a:pt x="13123" y="-149"/>
                      <a:pt x="17007" y="3442"/>
                      <a:pt x="17160" y="8054"/>
                    </a:cubicBezTo>
                    <a:cubicBezTo>
                      <a:pt x="17367" y="13506"/>
                      <a:pt x="17178" y="19319"/>
                      <a:pt x="16989" y="24934"/>
                    </a:cubicBezTo>
                    <a:cubicBezTo>
                      <a:pt x="16372" y="44007"/>
                      <a:pt x="15772" y="62027"/>
                      <a:pt x="27962" y="73103"/>
                    </a:cubicBezTo>
                    <a:cubicBezTo>
                      <a:pt x="31374" y="76206"/>
                      <a:pt x="31631" y="81495"/>
                      <a:pt x="28519" y="84907"/>
                    </a:cubicBezTo>
                    <a:cubicBezTo>
                      <a:pt x="26470" y="87196"/>
                      <a:pt x="23436" y="88062"/>
                      <a:pt x="20641" y="8748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6"/>
            <p:cNvGrpSpPr/>
            <p:nvPr/>
          </p:nvGrpSpPr>
          <p:grpSpPr>
            <a:xfrm>
              <a:off x="9067432" y="826204"/>
              <a:ext cx="52837" cy="162874"/>
              <a:chOff x="9067432" y="826204"/>
              <a:chExt cx="52837" cy="162874"/>
            </a:xfrm>
          </p:grpSpPr>
          <p:sp>
            <p:nvSpPr>
              <p:cNvPr id="277" name="Google Shape;277;p6"/>
              <p:cNvSpPr/>
              <p:nvPr/>
            </p:nvSpPr>
            <p:spPr>
              <a:xfrm>
                <a:off x="9075800" y="834575"/>
                <a:ext cx="36107" cy="146135"/>
              </a:xfrm>
              <a:custGeom>
                <a:avLst/>
                <a:gdLst/>
                <a:ahLst/>
                <a:cxnLst/>
                <a:rect l="l" t="t" r="r" b="b"/>
                <a:pathLst>
                  <a:path w="36107" h="146135" extrusionOk="0">
                    <a:moveTo>
                      <a:pt x="0" y="146135"/>
                    </a:moveTo>
                    <a:cubicBezTo>
                      <a:pt x="19588" y="101113"/>
                      <a:pt x="14865" y="45957"/>
                      <a:pt x="36108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9067432" y="826204"/>
                <a:ext cx="52837" cy="162874"/>
              </a:xfrm>
              <a:custGeom>
                <a:avLst/>
                <a:gdLst/>
                <a:ahLst/>
                <a:cxnLst/>
                <a:rect l="l" t="t" r="r" b="b"/>
                <a:pathLst>
                  <a:path w="52837" h="162874" extrusionOk="0">
                    <a:moveTo>
                      <a:pt x="6688" y="162702"/>
                    </a:moveTo>
                    <a:cubicBezTo>
                      <a:pt x="6131" y="162582"/>
                      <a:pt x="5573" y="162410"/>
                      <a:pt x="5033" y="162179"/>
                    </a:cubicBezTo>
                    <a:cubicBezTo>
                      <a:pt x="798" y="160336"/>
                      <a:pt x="-1147" y="155398"/>
                      <a:pt x="696" y="151172"/>
                    </a:cubicBezTo>
                    <a:cubicBezTo>
                      <a:pt x="9783" y="130289"/>
                      <a:pt x="13375" y="107152"/>
                      <a:pt x="17189" y="82652"/>
                    </a:cubicBezTo>
                    <a:cubicBezTo>
                      <a:pt x="21261" y="56548"/>
                      <a:pt x="25462" y="29554"/>
                      <a:pt x="36880" y="4856"/>
                    </a:cubicBezTo>
                    <a:cubicBezTo>
                      <a:pt x="38817" y="673"/>
                      <a:pt x="43781" y="-1162"/>
                      <a:pt x="47982" y="767"/>
                    </a:cubicBezTo>
                    <a:cubicBezTo>
                      <a:pt x="52165" y="2713"/>
                      <a:pt x="53999" y="7677"/>
                      <a:pt x="52071" y="11869"/>
                    </a:cubicBezTo>
                    <a:cubicBezTo>
                      <a:pt x="41638" y="34440"/>
                      <a:pt x="37618" y="60252"/>
                      <a:pt x="33734" y="85223"/>
                    </a:cubicBezTo>
                    <a:cubicBezTo>
                      <a:pt x="29919" y="109681"/>
                      <a:pt x="25985" y="134970"/>
                      <a:pt x="16040" y="157824"/>
                    </a:cubicBezTo>
                    <a:cubicBezTo>
                      <a:pt x="14446" y="161536"/>
                      <a:pt x="10494" y="163490"/>
                      <a:pt x="6688" y="1627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279;p6"/>
            <p:cNvGrpSpPr/>
            <p:nvPr/>
          </p:nvGrpSpPr>
          <p:grpSpPr>
            <a:xfrm>
              <a:off x="9067428" y="972345"/>
              <a:ext cx="25964" cy="84296"/>
              <a:chOff x="9067428" y="972345"/>
              <a:chExt cx="25964" cy="84296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9075800" y="980711"/>
                <a:ext cx="9241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9241" h="67551" extrusionOk="0">
                    <a:moveTo>
                      <a:pt x="0" y="0"/>
                    </a:moveTo>
                    <a:cubicBezTo>
                      <a:pt x="3369" y="22580"/>
                      <a:pt x="5392" y="45074"/>
                      <a:pt x="9241" y="6755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9067428" y="972345"/>
                <a:ext cx="25964" cy="84296"/>
              </a:xfrm>
              <a:custGeom>
                <a:avLst/>
                <a:gdLst/>
                <a:ahLst/>
                <a:cxnLst/>
                <a:rect l="l" t="t" r="r" b="b"/>
                <a:pathLst>
                  <a:path w="25964" h="84296" extrusionOk="0">
                    <a:moveTo>
                      <a:pt x="15934" y="84121"/>
                    </a:moveTo>
                    <a:cubicBezTo>
                      <a:pt x="12651" y="83444"/>
                      <a:pt x="9959" y="80838"/>
                      <a:pt x="9359" y="77340"/>
                    </a:cubicBezTo>
                    <a:cubicBezTo>
                      <a:pt x="7087" y="64113"/>
                      <a:pt x="5433" y="50757"/>
                      <a:pt x="3838" y="37838"/>
                    </a:cubicBezTo>
                    <a:cubicBezTo>
                      <a:pt x="2681" y="28580"/>
                      <a:pt x="1498" y="18996"/>
                      <a:pt x="92" y="9601"/>
                    </a:cubicBezTo>
                    <a:cubicBezTo>
                      <a:pt x="-585" y="5023"/>
                      <a:pt x="2561" y="779"/>
                      <a:pt x="7130" y="94"/>
                    </a:cubicBezTo>
                    <a:cubicBezTo>
                      <a:pt x="11699" y="-592"/>
                      <a:pt x="15959" y="2563"/>
                      <a:pt x="16637" y="7140"/>
                    </a:cubicBezTo>
                    <a:cubicBezTo>
                      <a:pt x="18069" y="16733"/>
                      <a:pt x="19277" y="26420"/>
                      <a:pt x="20426" y="35781"/>
                    </a:cubicBezTo>
                    <a:cubicBezTo>
                      <a:pt x="22021" y="48511"/>
                      <a:pt x="23640" y="61679"/>
                      <a:pt x="25844" y="74512"/>
                    </a:cubicBezTo>
                    <a:cubicBezTo>
                      <a:pt x="26624" y="79064"/>
                      <a:pt x="23555" y="83393"/>
                      <a:pt x="19011" y="84173"/>
                    </a:cubicBezTo>
                    <a:cubicBezTo>
                      <a:pt x="17966" y="84361"/>
                      <a:pt x="16928" y="84327"/>
                      <a:pt x="15934" y="841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" name="Google Shape;282;p6"/>
            <p:cNvGrpSpPr/>
            <p:nvPr/>
          </p:nvGrpSpPr>
          <p:grpSpPr>
            <a:xfrm>
              <a:off x="9084690" y="954526"/>
              <a:ext cx="88309" cy="115148"/>
              <a:chOff x="9084690" y="954526"/>
              <a:chExt cx="88309" cy="115148"/>
            </a:xfrm>
          </p:grpSpPr>
          <p:sp>
            <p:nvSpPr>
              <p:cNvPr id="283" name="Google Shape;283;p6"/>
              <p:cNvSpPr/>
              <p:nvPr/>
            </p:nvSpPr>
            <p:spPr>
              <a:xfrm>
                <a:off x="9093057" y="962906"/>
                <a:ext cx="71563" cy="98395"/>
              </a:xfrm>
              <a:custGeom>
                <a:avLst/>
                <a:gdLst/>
                <a:ahLst/>
                <a:cxnLst/>
                <a:rect l="l" t="t" r="r" b="b"/>
                <a:pathLst>
                  <a:path w="71563" h="98395" extrusionOk="0">
                    <a:moveTo>
                      <a:pt x="0" y="98395"/>
                    </a:moveTo>
                    <a:cubicBezTo>
                      <a:pt x="14119" y="61979"/>
                      <a:pt x="42786" y="27869"/>
                      <a:pt x="71563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9084690" y="954526"/>
                <a:ext cx="88309" cy="115148"/>
              </a:xfrm>
              <a:custGeom>
                <a:avLst/>
                <a:gdLst/>
                <a:ahLst/>
                <a:cxnLst/>
                <a:rect l="l" t="t" r="r" b="b"/>
                <a:pathLst>
                  <a:path w="88309" h="115148" extrusionOk="0">
                    <a:moveTo>
                      <a:pt x="6695" y="114979"/>
                    </a:moveTo>
                    <a:cubicBezTo>
                      <a:pt x="6223" y="114893"/>
                      <a:pt x="5787" y="114756"/>
                      <a:pt x="5341" y="114576"/>
                    </a:cubicBezTo>
                    <a:cubicBezTo>
                      <a:pt x="1029" y="112913"/>
                      <a:pt x="-1098" y="108061"/>
                      <a:pt x="566" y="103757"/>
                    </a:cubicBezTo>
                    <a:cubicBezTo>
                      <a:pt x="12996" y="71696"/>
                      <a:pt x="37753" y="37586"/>
                      <a:pt x="74118" y="2353"/>
                    </a:cubicBezTo>
                    <a:cubicBezTo>
                      <a:pt x="77435" y="-861"/>
                      <a:pt x="82733" y="-767"/>
                      <a:pt x="85948" y="2542"/>
                    </a:cubicBezTo>
                    <a:cubicBezTo>
                      <a:pt x="89171" y="5868"/>
                      <a:pt x="89085" y="11157"/>
                      <a:pt x="85751" y="14372"/>
                    </a:cubicBezTo>
                    <a:cubicBezTo>
                      <a:pt x="51126" y="47916"/>
                      <a:pt x="27723" y="80011"/>
                      <a:pt x="16168" y="109801"/>
                    </a:cubicBezTo>
                    <a:cubicBezTo>
                      <a:pt x="14668" y="113667"/>
                      <a:pt x="10613" y="115785"/>
                      <a:pt x="6695" y="1149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5" name="Google Shape;285;p6"/>
            <p:cNvGrpSpPr/>
            <p:nvPr/>
          </p:nvGrpSpPr>
          <p:grpSpPr>
            <a:xfrm>
              <a:off x="9173235" y="1143270"/>
              <a:ext cx="22602" cy="151310"/>
              <a:chOff x="9173235" y="1143270"/>
              <a:chExt cx="22602" cy="151310"/>
            </a:xfrm>
          </p:grpSpPr>
          <p:sp>
            <p:nvSpPr>
              <p:cNvPr id="286" name="Google Shape;286;p6"/>
              <p:cNvSpPr/>
              <p:nvPr/>
            </p:nvSpPr>
            <p:spPr>
              <a:xfrm>
                <a:off x="9181599" y="1151629"/>
                <a:ext cx="5866" cy="134579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134579" extrusionOk="0">
                    <a:moveTo>
                      <a:pt x="5867" y="134580"/>
                    </a:moveTo>
                    <a:cubicBezTo>
                      <a:pt x="-7464" y="109788"/>
                      <a:pt x="6339" y="27080"/>
                      <a:pt x="4598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9173235" y="1143270"/>
                <a:ext cx="22602" cy="151310"/>
              </a:xfrm>
              <a:custGeom>
                <a:avLst/>
                <a:gdLst/>
                <a:ahLst/>
                <a:cxnLst/>
                <a:rect l="l" t="t" r="r" b="b"/>
                <a:pathLst>
                  <a:path w="22602" h="151310" extrusionOk="0">
                    <a:moveTo>
                      <a:pt x="12550" y="151143"/>
                    </a:moveTo>
                    <a:cubicBezTo>
                      <a:pt x="10227" y="150654"/>
                      <a:pt x="8092" y="149171"/>
                      <a:pt x="6875" y="146908"/>
                    </a:cubicBezTo>
                    <a:cubicBezTo>
                      <a:pt x="-3180" y="128194"/>
                      <a:pt x="-17" y="86137"/>
                      <a:pt x="2769" y="49018"/>
                    </a:cubicBezTo>
                    <a:cubicBezTo>
                      <a:pt x="3995" y="32722"/>
                      <a:pt x="5161" y="17326"/>
                      <a:pt x="4613" y="8899"/>
                    </a:cubicBezTo>
                    <a:cubicBezTo>
                      <a:pt x="4321" y="4296"/>
                      <a:pt x="7827" y="309"/>
                      <a:pt x="12431" y="18"/>
                    </a:cubicBezTo>
                    <a:cubicBezTo>
                      <a:pt x="17051" y="-282"/>
                      <a:pt x="21020" y="3224"/>
                      <a:pt x="21320" y="7827"/>
                    </a:cubicBezTo>
                    <a:cubicBezTo>
                      <a:pt x="21920" y="17411"/>
                      <a:pt x="20780" y="32645"/>
                      <a:pt x="19460" y="50270"/>
                    </a:cubicBezTo>
                    <a:cubicBezTo>
                      <a:pt x="17094" y="81628"/>
                      <a:pt x="13862" y="124585"/>
                      <a:pt x="21603" y="138987"/>
                    </a:cubicBezTo>
                    <a:cubicBezTo>
                      <a:pt x="23789" y="143059"/>
                      <a:pt x="22272" y="148125"/>
                      <a:pt x="18200" y="150319"/>
                    </a:cubicBezTo>
                    <a:cubicBezTo>
                      <a:pt x="16400" y="151271"/>
                      <a:pt x="14410" y="151520"/>
                      <a:pt x="12550" y="1511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" name="Google Shape;288;p6"/>
            <p:cNvGrpSpPr/>
            <p:nvPr/>
          </p:nvGrpSpPr>
          <p:grpSpPr>
            <a:xfrm>
              <a:off x="9179113" y="1094141"/>
              <a:ext cx="84636" cy="200443"/>
              <a:chOff x="9179113" y="1094141"/>
              <a:chExt cx="84636" cy="200443"/>
            </a:xfrm>
          </p:grpSpPr>
          <p:sp>
            <p:nvSpPr>
              <p:cNvPr id="289" name="Google Shape;289;p6"/>
              <p:cNvSpPr/>
              <p:nvPr/>
            </p:nvSpPr>
            <p:spPr>
              <a:xfrm>
                <a:off x="9187466" y="1102517"/>
                <a:ext cx="67911" cy="183691"/>
              </a:xfrm>
              <a:custGeom>
                <a:avLst/>
                <a:gdLst/>
                <a:ahLst/>
                <a:cxnLst/>
                <a:rect l="l" t="t" r="r" b="b"/>
                <a:pathLst>
                  <a:path w="67911" h="183691" extrusionOk="0">
                    <a:moveTo>
                      <a:pt x="0" y="183692"/>
                    </a:moveTo>
                    <a:cubicBezTo>
                      <a:pt x="11393" y="139672"/>
                      <a:pt x="45743" y="40137"/>
                      <a:pt x="67911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9179113" y="1094141"/>
                <a:ext cx="84636" cy="200443"/>
              </a:xfrm>
              <a:custGeom>
                <a:avLst/>
                <a:gdLst/>
                <a:ahLst/>
                <a:cxnLst/>
                <a:rect l="l" t="t" r="r" b="b"/>
                <a:pathLst>
                  <a:path w="84636" h="200443" extrusionOk="0">
                    <a:moveTo>
                      <a:pt x="6672" y="200272"/>
                    </a:moveTo>
                    <a:cubicBezTo>
                      <a:pt x="6544" y="200246"/>
                      <a:pt x="6406" y="200204"/>
                      <a:pt x="6269" y="200169"/>
                    </a:cubicBezTo>
                    <a:cubicBezTo>
                      <a:pt x="1803" y="199003"/>
                      <a:pt x="-889" y="194451"/>
                      <a:pt x="269" y="189976"/>
                    </a:cubicBezTo>
                    <a:cubicBezTo>
                      <a:pt x="11987" y="144619"/>
                      <a:pt x="46774" y="44458"/>
                      <a:pt x="68943" y="4322"/>
                    </a:cubicBezTo>
                    <a:cubicBezTo>
                      <a:pt x="71172" y="276"/>
                      <a:pt x="76273" y="-1190"/>
                      <a:pt x="80310" y="1047"/>
                    </a:cubicBezTo>
                    <a:cubicBezTo>
                      <a:pt x="84348" y="3276"/>
                      <a:pt x="85831" y="8368"/>
                      <a:pt x="83593" y="12414"/>
                    </a:cubicBezTo>
                    <a:cubicBezTo>
                      <a:pt x="61991" y="51496"/>
                      <a:pt x="27975" y="149609"/>
                      <a:pt x="16462" y="194160"/>
                    </a:cubicBezTo>
                    <a:cubicBezTo>
                      <a:pt x="15339" y="198498"/>
                      <a:pt x="11027" y="201164"/>
                      <a:pt x="6672" y="20027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1" name="Google Shape;291;p6"/>
            <p:cNvGrpSpPr/>
            <p:nvPr/>
          </p:nvGrpSpPr>
          <p:grpSpPr>
            <a:xfrm>
              <a:off x="9141382" y="1209790"/>
              <a:ext cx="128364" cy="207654"/>
              <a:chOff x="9141382" y="1209790"/>
              <a:chExt cx="128364" cy="207654"/>
            </a:xfrm>
          </p:grpSpPr>
          <p:sp>
            <p:nvSpPr>
              <p:cNvPr id="292" name="Google Shape;292;p6"/>
              <p:cNvSpPr/>
              <p:nvPr/>
            </p:nvSpPr>
            <p:spPr>
              <a:xfrm>
                <a:off x="9149747" y="1218160"/>
                <a:ext cx="111622" cy="190918"/>
              </a:xfrm>
              <a:custGeom>
                <a:avLst/>
                <a:gdLst/>
                <a:ahLst/>
                <a:cxnLst/>
                <a:rect l="l" t="t" r="r" b="b"/>
                <a:pathLst>
                  <a:path w="111622" h="190918" extrusionOk="0">
                    <a:moveTo>
                      <a:pt x="111622" y="190918"/>
                    </a:moveTo>
                    <a:cubicBezTo>
                      <a:pt x="89111" y="159046"/>
                      <a:pt x="9232" y="38782"/>
                      <a:pt x="0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9141382" y="1209790"/>
                <a:ext cx="128364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128364" h="207654" extrusionOk="0">
                    <a:moveTo>
                      <a:pt x="118308" y="207484"/>
                    </a:moveTo>
                    <a:cubicBezTo>
                      <a:pt x="116310" y="207064"/>
                      <a:pt x="114441" y="205924"/>
                      <a:pt x="113164" y="204124"/>
                    </a:cubicBezTo>
                    <a:cubicBezTo>
                      <a:pt x="96585" y="180661"/>
                      <a:pt x="10286" y="52622"/>
                      <a:pt x="230" y="10299"/>
                    </a:cubicBezTo>
                    <a:cubicBezTo>
                      <a:pt x="-842" y="5807"/>
                      <a:pt x="1936" y="1298"/>
                      <a:pt x="6436" y="227"/>
                    </a:cubicBezTo>
                    <a:cubicBezTo>
                      <a:pt x="10929" y="-836"/>
                      <a:pt x="15438" y="1941"/>
                      <a:pt x="16509" y="6442"/>
                    </a:cubicBezTo>
                    <a:cubicBezTo>
                      <a:pt x="25133" y="42678"/>
                      <a:pt x="101480" y="158595"/>
                      <a:pt x="126829" y="194462"/>
                    </a:cubicBezTo>
                    <a:cubicBezTo>
                      <a:pt x="129495" y="198243"/>
                      <a:pt x="128603" y="203455"/>
                      <a:pt x="124823" y="206121"/>
                    </a:cubicBezTo>
                    <a:cubicBezTo>
                      <a:pt x="122851" y="207510"/>
                      <a:pt x="120494" y="207930"/>
                      <a:pt x="118308" y="2074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6"/>
            <p:cNvGrpSpPr/>
            <p:nvPr/>
          </p:nvGrpSpPr>
          <p:grpSpPr>
            <a:xfrm>
              <a:off x="8921927" y="1134771"/>
              <a:ext cx="242220" cy="108651"/>
              <a:chOff x="8921927" y="1134771"/>
              <a:chExt cx="242220" cy="108651"/>
            </a:xfrm>
          </p:grpSpPr>
          <p:sp>
            <p:nvSpPr>
              <p:cNvPr id="295" name="Google Shape;295;p6"/>
              <p:cNvSpPr/>
              <p:nvPr/>
            </p:nvSpPr>
            <p:spPr>
              <a:xfrm>
                <a:off x="8930300" y="1143142"/>
                <a:ext cx="225473" cy="91914"/>
              </a:xfrm>
              <a:custGeom>
                <a:avLst/>
                <a:gdLst/>
                <a:ahLst/>
                <a:cxnLst/>
                <a:rect l="l" t="t" r="r" b="b"/>
                <a:pathLst>
                  <a:path w="225473" h="91914" extrusionOk="0">
                    <a:moveTo>
                      <a:pt x="0" y="0"/>
                    </a:moveTo>
                    <a:cubicBezTo>
                      <a:pt x="67791" y="19100"/>
                      <a:pt x="165252" y="57847"/>
                      <a:pt x="225474" y="91914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8921927" y="1134771"/>
                <a:ext cx="242220" cy="108651"/>
              </a:xfrm>
              <a:custGeom>
                <a:avLst/>
                <a:gdLst/>
                <a:ahLst/>
                <a:cxnLst/>
                <a:rect l="l" t="t" r="r" b="b"/>
                <a:pathLst>
                  <a:path w="242220" h="108651" extrusionOk="0">
                    <a:moveTo>
                      <a:pt x="232158" y="108481"/>
                    </a:moveTo>
                    <a:cubicBezTo>
                      <a:pt x="231326" y="108310"/>
                      <a:pt x="230512" y="108010"/>
                      <a:pt x="229731" y="107564"/>
                    </a:cubicBezTo>
                    <a:cubicBezTo>
                      <a:pt x="173256" y="75623"/>
                      <a:pt x="77115" y="36438"/>
                      <a:pt x="6101" y="16421"/>
                    </a:cubicBezTo>
                    <a:cubicBezTo>
                      <a:pt x="1660" y="15169"/>
                      <a:pt x="-937" y="10549"/>
                      <a:pt x="314" y="6100"/>
                    </a:cubicBezTo>
                    <a:cubicBezTo>
                      <a:pt x="1566" y="1650"/>
                      <a:pt x="6178" y="-947"/>
                      <a:pt x="10644" y="322"/>
                    </a:cubicBezTo>
                    <a:cubicBezTo>
                      <a:pt x="82756" y="20647"/>
                      <a:pt x="180491" y="60492"/>
                      <a:pt x="237961" y="93008"/>
                    </a:cubicBezTo>
                    <a:cubicBezTo>
                      <a:pt x="241991" y="95279"/>
                      <a:pt x="243413" y="100389"/>
                      <a:pt x="241133" y="104409"/>
                    </a:cubicBezTo>
                    <a:cubicBezTo>
                      <a:pt x="239299" y="107650"/>
                      <a:pt x="235638" y="109192"/>
                      <a:pt x="232158" y="1084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6"/>
            <p:cNvGrpSpPr/>
            <p:nvPr/>
          </p:nvGrpSpPr>
          <p:grpSpPr>
            <a:xfrm>
              <a:off x="9031872" y="1133188"/>
              <a:ext cx="103142" cy="91433"/>
              <a:chOff x="9031872" y="1133188"/>
              <a:chExt cx="103142" cy="91433"/>
            </a:xfrm>
          </p:grpSpPr>
          <p:sp>
            <p:nvSpPr>
              <p:cNvPr id="298" name="Google Shape;298;p6"/>
              <p:cNvSpPr/>
              <p:nvPr/>
            </p:nvSpPr>
            <p:spPr>
              <a:xfrm>
                <a:off x="9040242" y="1141539"/>
                <a:ext cx="86402" cy="74709"/>
              </a:xfrm>
              <a:custGeom>
                <a:avLst/>
                <a:gdLst/>
                <a:ahLst/>
                <a:cxnLst/>
                <a:rect l="l" t="t" r="r" b="b"/>
                <a:pathLst>
                  <a:path w="86402" h="74709" extrusionOk="0">
                    <a:moveTo>
                      <a:pt x="0" y="0"/>
                    </a:moveTo>
                    <a:cubicBezTo>
                      <a:pt x="29343" y="24483"/>
                      <a:pt x="59210" y="48186"/>
                      <a:pt x="86402" y="7470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9031872" y="1133188"/>
                <a:ext cx="103142" cy="91433"/>
              </a:xfrm>
              <a:custGeom>
                <a:avLst/>
                <a:gdLst/>
                <a:ahLst/>
                <a:cxnLst/>
                <a:rect l="l" t="t" r="r" b="b"/>
                <a:pathLst>
                  <a:path w="103142" h="91433" extrusionOk="0">
                    <a:moveTo>
                      <a:pt x="93092" y="91264"/>
                    </a:moveTo>
                    <a:cubicBezTo>
                      <a:pt x="91574" y="90947"/>
                      <a:pt x="90134" y="90218"/>
                      <a:pt x="88943" y="89052"/>
                    </a:cubicBezTo>
                    <a:cubicBezTo>
                      <a:pt x="67203" y="67844"/>
                      <a:pt x="43182" y="48016"/>
                      <a:pt x="19960" y="28831"/>
                    </a:cubicBezTo>
                    <a:cubicBezTo>
                      <a:pt x="14310" y="24150"/>
                      <a:pt x="8652" y="19487"/>
                      <a:pt x="3012" y="14780"/>
                    </a:cubicBezTo>
                    <a:cubicBezTo>
                      <a:pt x="-546" y="11823"/>
                      <a:pt x="-1017" y="6551"/>
                      <a:pt x="1949" y="3002"/>
                    </a:cubicBezTo>
                    <a:cubicBezTo>
                      <a:pt x="4898" y="-547"/>
                      <a:pt x="10170" y="-1010"/>
                      <a:pt x="13719" y="1939"/>
                    </a:cubicBezTo>
                    <a:cubicBezTo>
                      <a:pt x="19342" y="6628"/>
                      <a:pt x="24974" y="11274"/>
                      <a:pt x="30607" y="15929"/>
                    </a:cubicBezTo>
                    <a:cubicBezTo>
                      <a:pt x="54104" y="35329"/>
                      <a:pt x="78381" y="55397"/>
                      <a:pt x="100618" y="77068"/>
                    </a:cubicBezTo>
                    <a:cubicBezTo>
                      <a:pt x="103927" y="80300"/>
                      <a:pt x="103987" y="85598"/>
                      <a:pt x="100773" y="88915"/>
                    </a:cubicBezTo>
                    <a:cubicBezTo>
                      <a:pt x="98698" y="91024"/>
                      <a:pt x="95783" y="91813"/>
                      <a:pt x="93092" y="912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0" name="Google Shape;300;p6"/>
            <p:cNvGrpSpPr/>
            <p:nvPr/>
          </p:nvGrpSpPr>
          <p:grpSpPr>
            <a:xfrm>
              <a:off x="8883943" y="980344"/>
              <a:ext cx="190293" cy="39527"/>
              <a:chOff x="8883943" y="980344"/>
              <a:chExt cx="190293" cy="39527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8892306" y="988709"/>
                <a:ext cx="173558" cy="22785"/>
              </a:xfrm>
              <a:custGeom>
                <a:avLst/>
                <a:gdLst/>
                <a:ahLst/>
                <a:cxnLst/>
                <a:rect l="l" t="t" r="r" b="b"/>
                <a:pathLst>
                  <a:path w="173558" h="22785" extrusionOk="0">
                    <a:moveTo>
                      <a:pt x="173559" y="22786"/>
                    </a:moveTo>
                    <a:cubicBezTo>
                      <a:pt x="129745" y="13493"/>
                      <a:pt x="40316" y="19502"/>
                      <a:pt x="0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8883943" y="980344"/>
                <a:ext cx="190293" cy="39527"/>
              </a:xfrm>
              <a:custGeom>
                <a:avLst/>
                <a:gdLst/>
                <a:ahLst/>
                <a:cxnLst/>
                <a:rect l="l" t="t" r="r" b="b"/>
                <a:pathLst>
                  <a:path w="190293" h="39527" extrusionOk="0">
                    <a:moveTo>
                      <a:pt x="33944" y="25133"/>
                    </a:moveTo>
                    <a:cubicBezTo>
                      <a:pt x="22920" y="22861"/>
                      <a:pt x="12993" y="19895"/>
                      <a:pt x="4729" y="15900"/>
                    </a:cubicBezTo>
                    <a:cubicBezTo>
                      <a:pt x="571" y="13886"/>
                      <a:pt x="-1178" y="8888"/>
                      <a:pt x="837" y="4722"/>
                    </a:cubicBezTo>
                    <a:cubicBezTo>
                      <a:pt x="2843" y="564"/>
                      <a:pt x="7849" y="-1176"/>
                      <a:pt x="12015" y="839"/>
                    </a:cubicBezTo>
                    <a:cubicBezTo>
                      <a:pt x="35230" y="12060"/>
                      <a:pt x="78426" y="14443"/>
                      <a:pt x="116531" y="16535"/>
                    </a:cubicBezTo>
                    <a:cubicBezTo>
                      <a:pt x="142017" y="17932"/>
                      <a:pt x="165986" y="19235"/>
                      <a:pt x="183671" y="22973"/>
                    </a:cubicBezTo>
                    <a:cubicBezTo>
                      <a:pt x="188180" y="23933"/>
                      <a:pt x="191069" y="28373"/>
                      <a:pt x="190109" y="32891"/>
                    </a:cubicBezTo>
                    <a:cubicBezTo>
                      <a:pt x="189149" y="37400"/>
                      <a:pt x="184743" y="40281"/>
                      <a:pt x="180242" y="39355"/>
                    </a:cubicBezTo>
                    <a:cubicBezTo>
                      <a:pt x="179994" y="39286"/>
                      <a:pt x="179736" y="39243"/>
                      <a:pt x="179479" y="39183"/>
                    </a:cubicBezTo>
                    <a:cubicBezTo>
                      <a:pt x="163200" y="35840"/>
                      <a:pt x="140072" y="34563"/>
                      <a:pt x="115614" y="33225"/>
                    </a:cubicBezTo>
                    <a:cubicBezTo>
                      <a:pt x="87102" y="31665"/>
                      <a:pt x="57930" y="30071"/>
                      <a:pt x="33944" y="251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" name="Google Shape;303;p6"/>
            <p:cNvGrpSpPr/>
            <p:nvPr/>
          </p:nvGrpSpPr>
          <p:grpSpPr>
            <a:xfrm>
              <a:off x="8897945" y="919163"/>
              <a:ext cx="134978" cy="95879"/>
              <a:chOff x="8897945" y="919163"/>
              <a:chExt cx="134978" cy="95879"/>
            </a:xfrm>
          </p:grpSpPr>
          <p:sp>
            <p:nvSpPr>
              <p:cNvPr id="304" name="Google Shape;304;p6"/>
              <p:cNvSpPr/>
              <p:nvPr/>
            </p:nvSpPr>
            <p:spPr>
              <a:xfrm>
                <a:off x="8906313" y="927535"/>
                <a:ext cx="118249" cy="79132"/>
              </a:xfrm>
              <a:custGeom>
                <a:avLst/>
                <a:gdLst/>
                <a:ahLst/>
                <a:cxnLst/>
                <a:rect l="l" t="t" r="r" b="b"/>
                <a:pathLst>
                  <a:path w="118249" h="79132" extrusionOk="0">
                    <a:moveTo>
                      <a:pt x="118249" y="79133"/>
                    </a:moveTo>
                    <a:cubicBezTo>
                      <a:pt x="85434" y="55378"/>
                      <a:pt x="34213" y="20540"/>
                      <a:pt x="0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8897945" y="919163"/>
                <a:ext cx="134978" cy="95879"/>
              </a:xfrm>
              <a:custGeom>
                <a:avLst/>
                <a:gdLst/>
                <a:ahLst/>
                <a:cxnLst/>
                <a:rect l="l" t="t" r="r" b="b"/>
                <a:pathLst>
                  <a:path w="134978" h="95879" extrusionOk="0">
                    <a:moveTo>
                      <a:pt x="124920" y="95709"/>
                    </a:moveTo>
                    <a:cubicBezTo>
                      <a:pt x="123789" y="95478"/>
                      <a:pt x="122700" y="94998"/>
                      <a:pt x="121715" y="94286"/>
                    </a:cubicBezTo>
                    <a:cubicBezTo>
                      <a:pt x="89139" y="70703"/>
                      <a:pt x="38270" y="36088"/>
                      <a:pt x="4057" y="15548"/>
                    </a:cubicBezTo>
                    <a:cubicBezTo>
                      <a:pt x="96" y="13165"/>
                      <a:pt x="-1181" y="8030"/>
                      <a:pt x="1194" y="4061"/>
                    </a:cubicBezTo>
                    <a:cubicBezTo>
                      <a:pt x="3577" y="100"/>
                      <a:pt x="8712" y="-1186"/>
                      <a:pt x="12680" y="1197"/>
                    </a:cubicBezTo>
                    <a:cubicBezTo>
                      <a:pt x="47288" y="21986"/>
                      <a:pt x="98654" y="56936"/>
                      <a:pt x="131512" y="80733"/>
                    </a:cubicBezTo>
                    <a:cubicBezTo>
                      <a:pt x="135259" y="83442"/>
                      <a:pt x="136099" y="88671"/>
                      <a:pt x="133390" y="92417"/>
                    </a:cubicBezTo>
                    <a:cubicBezTo>
                      <a:pt x="131410" y="95161"/>
                      <a:pt x="128041" y="96352"/>
                      <a:pt x="124920" y="957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" name="Google Shape;306;p6"/>
            <p:cNvGrpSpPr/>
            <p:nvPr/>
          </p:nvGrpSpPr>
          <p:grpSpPr>
            <a:xfrm>
              <a:off x="8840916" y="746573"/>
              <a:ext cx="80022" cy="41924"/>
              <a:chOff x="8840916" y="746573"/>
              <a:chExt cx="80022" cy="41924"/>
            </a:xfrm>
          </p:grpSpPr>
          <p:sp>
            <p:nvSpPr>
              <p:cNvPr id="307" name="Google Shape;307;p6"/>
              <p:cNvSpPr/>
              <p:nvPr/>
            </p:nvSpPr>
            <p:spPr>
              <a:xfrm>
                <a:off x="8849272" y="754954"/>
                <a:ext cx="63282" cy="25177"/>
              </a:xfrm>
              <a:custGeom>
                <a:avLst/>
                <a:gdLst/>
                <a:ahLst/>
                <a:cxnLst/>
                <a:rect l="l" t="t" r="r" b="b"/>
                <a:pathLst>
                  <a:path w="63282" h="25177" extrusionOk="0">
                    <a:moveTo>
                      <a:pt x="63282" y="25177"/>
                    </a:moveTo>
                    <a:cubicBezTo>
                      <a:pt x="39648" y="25177"/>
                      <a:pt x="23832" y="2100"/>
                      <a:pt x="0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8840916" y="746573"/>
                <a:ext cx="80022" cy="41924"/>
              </a:xfrm>
              <a:custGeom>
                <a:avLst/>
                <a:gdLst/>
                <a:ahLst/>
                <a:cxnLst/>
                <a:rect l="l" t="t" r="r" b="b"/>
                <a:pathLst>
                  <a:path w="80022" h="41924" extrusionOk="0">
                    <a:moveTo>
                      <a:pt x="62346" y="40965"/>
                    </a:moveTo>
                    <a:cubicBezTo>
                      <a:pt x="51982" y="38839"/>
                      <a:pt x="43178" y="33455"/>
                      <a:pt x="34614" y="28217"/>
                    </a:cubicBezTo>
                    <a:cubicBezTo>
                      <a:pt x="25630" y="22731"/>
                      <a:pt x="17161" y="17545"/>
                      <a:pt x="7628" y="16705"/>
                    </a:cubicBezTo>
                    <a:cubicBezTo>
                      <a:pt x="3033" y="16310"/>
                      <a:pt x="-371" y="12247"/>
                      <a:pt x="32" y="7635"/>
                    </a:cubicBezTo>
                    <a:cubicBezTo>
                      <a:pt x="435" y="3032"/>
                      <a:pt x="4499" y="-363"/>
                      <a:pt x="9111" y="31"/>
                    </a:cubicBezTo>
                    <a:cubicBezTo>
                      <a:pt x="22527" y="1231"/>
                      <a:pt x="33105" y="7695"/>
                      <a:pt x="43332" y="13936"/>
                    </a:cubicBezTo>
                    <a:cubicBezTo>
                      <a:pt x="52805" y="19722"/>
                      <a:pt x="61746" y="25191"/>
                      <a:pt x="71647" y="25183"/>
                    </a:cubicBezTo>
                    <a:cubicBezTo>
                      <a:pt x="76277" y="25183"/>
                      <a:pt x="80022" y="28929"/>
                      <a:pt x="80022" y="33550"/>
                    </a:cubicBezTo>
                    <a:cubicBezTo>
                      <a:pt x="80022" y="38170"/>
                      <a:pt x="76277" y="41916"/>
                      <a:pt x="71647" y="41925"/>
                    </a:cubicBezTo>
                    <a:cubicBezTo>
                      <a:pt x="68398" y="41916"/>
                      <a:pt x="65304" y="41574"/>
                      <a:pt x="62346" y="4096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" name="Google Shape;309;p6"/>
            <p:cNvGrpSpPr/>
            <p:nvPr/>
          </p:nvGrpSpPr>
          <p:grpSpPr>
            <a:xfrm>
              <a:off x="8812369" y="663847"/>
              <a:ext cx="108541" cy="124650"/>
              <a:chOff x="8812369" y="663847"/>
              <a:chExt cx="108541" cy="124650"/>
            </a:xfrm>
          </p:grpSpPr>
          <p:sp>
            <p:nvSpPr>
              <p:cNvPr id="310" name="Google Shape;310;p6"/>
              <p:cNvSpPr/>
              <p:nvPr/>
            </p:nvSpPr>
            <p:spPr>
              <a:xfrm>
                <a:off x="8820734" y="672212"/>
                <a:ext cx="91820" cy="107919"/>
              </a:xfrm>
              <a:custGeom>
                <a:avLst/>
                <a:gdLst/>
                <a:ahLst/>
                <a:cxnLst/>
                <a:rect l="l" t="t" r="r" b="b"/>
                <a:pathLst>
                  <a:path w="91820" h="107919" extrusionOk="0">
                    <a:moveTo>
                      <a:pt x="91820" y="107919"/>
                    </a:moveTo>
                    <a:cubicBezTo>
                      <a:pt x="79013" y="61593"/>
                      <a:pt x="25649" y="38928"/>
                      <a:pt x="0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8812369" y="663847"/>
                <a:ext cx="108541" cy="124650"/>
              </a:xfrm>
              <a:custGeom>
                <a:avLst/>
                <a:gdLst/>
                <a:ahLst/>
                <a:cxnLst/>
                <a:rect l="l" t="t" r="r" b="b"/>
                <a:pathLst>
                  <a:path w="108541" h="124650" extrusionOk="0">
                    <a:moveTo>
                      <a:pt x="98505" y="124480"/>
                    </a:moveTo>
                    <a:cubicBezTo>
                      <a:pt x="95522" y="123863"/>
                      <a:pt x="92993" y="121642"/>
                      <a:pt x="92110" y="118513"/>
                    </a:cubicBezTo>
                    <a:cubicBezTo>
                      <a:pt x="85192" y="93439"/>
                      <a:pt x="64832" y="75617"/>
                      <a:pt x="43290" y="56749"/>
                    </a:cubicBezTo>
                    <a:cubicBezTo>
                      <a:pt x="28125" y="43470"/>
                      <a:pt x="12429" y="29737"/>
                      <a:pt x="1379" y="12969"/>
                    </a:cubicBezTo>
                    <a:cubicBezTo>
                      <a:pt x="-1159" y="9111"/>
                      <a:pt x="-96" y="3916"/>
                      <a:pt x="3762" y="1379"/>
                    </a:cubicBezTo>
                    <a:cubicBezTo>
                      <a:pt x="7619" y="-1159"/>
                      <a:pt x="12814" y="-96"/>
                      <a:pt x="15352" y="3762"/>
                    </a:cubicBezTo>
                    <a:cubicBezTo>
                      <a:pt x="25159" y="18644"/>
                      <a:pt x="39320" y="31040"/>
                      <a:pt x="54306" y="44164"/>
                    </a:cubicBezTo>
                    <a:cubicBezTo>
                      <a:pt x="76757" y="63821"/>
                      <a:pt x="99971" y="84146"/>
                      <a:pt x="108235" y="114047"/>
                    </a:cubicBezTo>
                    <a:cubicBezTo>
                      <a:pt x="109470" y="118505"/>
                      <a:pt x="106872" y="123117"/>
                      <a:pt x="102406" y="124343"/>
                    </a:cubicBezTo>
                    <a:cubicBezTo>
                      <a:pt x="101103" y="124703"/>
                      <a:pt x="99765" y="124746"/>
                      <a:pt x="98505" y="124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" name="Google Shape;312;p6"/>
            <p:cNvGrpSpPr/>
            <p:nvPr/>
          </p:nvGrpSpPr>
          <p:grpSpPr>
            <a:xfrm>
              <a:off x="8904190" y="771763"/>
              <a:ext cx="89444" cy="52260"/>
              <a:chOff x="8904190" y="771763"/>
              <a:chExt cx="89444" cy="52260"/>
            </a:xfrm>
          </p:grpSpPr>
          <p:sp>
            <p:nvSpPr>
              <p:cNvPr id="313" name="Google Shape;313;p6"/>
              <p:cNvSpPr/>
              <p:nvPr/>
            </p:nvSpPr>
            <p:spPr>
              <a:xfrm>
                <a:off x="8912554" y="780131"/>
                <a:ext cx="72703" cy="35524"/>
              </a:xfrm>
              <a:custGeom>
                <a:avLst/>
                <a:gdLst/>
                <a:ahLst/>
                <a:cxnLst/>
                <a:rect l="l" t="t" r="r" b="b"/>
                <a:pathLst>
                  <a:path w="72703" h="35524" extrusionOk="0">
                    <a:moveTo>
                      <a:pt x="0" y="0"/>
                    </a:moveTo>
                    <a:cubicBezTo>
                      <a:pt x="13424" y="11436"/>
                      <a:pt x="54718" y="31778"/>
                      <a:pt x="72704" y="35524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8904190" y="771763"/>
                <a:ext cx="89444" cy="52260"/>
              </a:xfrm>
              <a:custGeom>
                <a:avLst/>
                <a:gdLst/>
                <a:ahLst/>
                <a:cxnLst/>
                <a:rect l="l" t="t" r="r" b="b"/>
                <a:pathLst>
                  <a:path w="89444" h="52260" extrusionOk="0">
                    <a:moveTo>
                      <a:pt x="79379" y="52088"/>
                    </a:moveTo>
                    <a:lnTo>
                      <a:pt x="79379" y="52088"/>
                    </a:lnTo>
                    <a:cubicBezTo>
                      <a:pt x="60434" y="48144"/>
                      <a:pt x="17588" y="27193"/>
                      <a:pt x="2938" y="14737"/>
                    </a:cubicBezTo>
                    <a:cubicBezTo>
                      <a:pt x="-577" y="11746"/>
                      <a:pt x="-996" y="6474"/>
                      <a:pt x="1995" y="2942"/>
                    </a:cubicBezTo>
                    <a:cubicBezTo>
                      <a:pt x="4987" y="-573"/>
                      <a:pt x="10268" y="-1002"/>
                      <a:pt x="13783" y="1999"/>
                    </a:cubicBezTo>
                    <a:cubicBezTo>
                      <a:pt x="26444" y="12766"/>
                      <a:pt x="66417" y="32294"/>
                      <a:pt x="82774" y="35706"/>
                    </a:cubicBezTo>
                    <a:cubicBezTo>
                      <a:pt x="87300" y="36649"/>
                      <a:pt x="90198" y="41081"/>
                      <a:pt x="89272" y="45607"/>
                    </a:cubicBezTo>
                    <a:cubicBezTo>
                      <a:pt x="88320" y="50116"/>
                      <a:pt x="83888" y="53014"/>
                      <a:pt x="79379" y="520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" name="Google Shape;315;p6"/>
            <p:cNvGrpSpPr/>
            <p:nvPr/>
          </p:nvGrpSpPr>
          <p:grpSpPr>
            <a:xfrm>
              <a:off x="8918941" y="650899"/>
              <a:ext cx="239175" cy="575631"/>
              <a:chOff x="8918941" y="650899"/>
              <a:chExt cx="239175" cy="575631"/>
            </a:xfrm>
          </p:grpSpPr>
          <p:sp>
            <p:nvSpPr>
              <p:cNvPr id="316" name="Google Shape;316;p6"/>
              <p:cNvSpPr/>
              <p:nvPr/>
            </p:nvSpPr>
            <p:spPr>
              <a:xfrm>
                <a:off x="8927325" y="659268"/>
                <a:ext cx="222430" cy="558901"/>
              </a:xfrm>
              <a:custGeom>
                <a:avLst/>
                <a:gdLst/>
                <a:ahLst/>
                <a:cxnLst/>
                <a:rect l="l" t="t" r="r" b="b"/>
                <a:pathLst>
                  <a:path w="222430" h="558901" extrusionOk="0">
                    <a:moveTo>
                      <a:pt x="222430" y="558901"/>
                    </a:moveTo>
                    <a:cubicBezTo>
                      <a:pt x="213335" y="514444"/>
                      <a:pt x="2443" y="51495"/>
                      <a:pt x="0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8918941" y="650899"/>
                <a:ext cx="239175" cy="575631"/>
              </a:xfrm>
              <a:custGeom>
                <a:avLst/>
                <a:gdLst/>
                <a:ahLst/>
                <a:cxnLst/>
                <a:rect l="l" t="t" r="r" b="b"/>
                <a:pathLst>
                  <a:path w="239175" h="575631" extrusionOk="0">
                    <a:moveTo>
                      <a:pt x="229135" y="575457"/>
                    </a:moveTo>
                    <a:cubicBezTo>
                      <a:pt x="225937" y="574805"/>
                      <a:pt x="223296" y="572319"/>
                      <a:pt x="222602" y="568942"/>
                    </a:cubicBezTo>
                    <a:cubicBezTo>
                      <a:pt x="218993" y="551300"/>
                      <a:pt x="179037" y="457431"/>
                      <a:pt x="136740" y="358050"/>
                    </a:cubicBezTo>
                    <a:cubicBezTo>
                      <a:pt x="57565" y="172035"/>
                      <a:pt x="1406" y="38098"/>
                      <a:pt x="8" y="8755"/>
                    </a:cubicBezTo>
                    <a:cubicBezTo>
                      <a:pt x="-197" y="4143"/>
                      <a:pt x="3360" y="234"/>
                      <a:pt x="7964" y="11"/>
                    </a:cubicBezTo>
                    <a:cubicBezTo>
                      <a:pt x="12593" y="-221"/>
                      <a:pt x="16502" y="3354"/>
                      <a:pt x="16734" y="7966"/>
                    </a:cubicBezTo>
                    <a:cubicBezTo>
                      <a:pt x="18088" y="36581"/>
                      <a:pt x="92420" y="211194"/>
                      <a:pt x="152145" y="351500"/>
                    </a:cubicBezTo>
                    <a:cubicBezTo>
                      <a:pt x="203546" y="472278"/>
                      <a:pt x="235247" y="547228"/>
                      <a:pt x="239001" y="565590"/>
                    </a:cubicBezTo>
                    <a:cubicBezTo>
                      <a:pt x="239936" y="570116"/>
                      <a:pt x="237013" y="574540"/>
                      <a:pt x="232486" y="575465"/>
                    </a:cubicBezTo>
                    <a:cubicBezTo>
                      <a:pt x="231338" y="575697"/>
                      <a:pt x="230206" y="575680"/>
                      <a:pt x="229135" y="57545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8799407" y="447676"/>
              <a:ext cx="123205" cy="149647"/>
              <a:chOff x="8799407" y="447676"/>
              <a:chExt cx="123205" cy="149647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8807781" y="456031"/>
                <a:ext cx="106461" cy="132933"/>
              </a:xfrm>
              <a:custGeom>
                <a:avLst/>
                <a:gdLst/>
                <a:ahLst/>
                <a:cxnLst/>
                <a:rect l="l" t="t" r="r" b="b"/>
                <a:pathLst>
                  <a:path w="106461" h="132933" extrusionOk="0">
                    <a:moveTo>
                      <a:pt x="106462" y="132934"/>
                    </a:moveTo>
                    <a:cubicBezTo>
                      <a:pt x="70414" y="81422"/>
                      <a:pt x="29447" y="55610"/>
                      <a:pt x="0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8799407" y="447676"/>
                <a:ext cx="123205" cy="149647"/>
              </a:xfrm>
              <a:custGeom>
                <a:avLst/>
                <a:gdLst/>
                <a:ahLst/>
                <a:cxnLst/>
                <a:rect l="l" t="t" r="r" b="b"/>
                <a:pathLst>
                  <a:path w="123205" h="149647" extrusionOk="0">
                    <a:moveTo>
                      <a:pt x="113165" y="149476"/>
                    </a:moveTo>
                    <a:cubicBezTo>
                      <a:pt x="111141" y="149056"/>
                      <a:pt x="109264" y="147898"/>
                      <a:pt x="107987" y="146081"/>
                    </a:cubicBezTo>
                    <a:cubicBezTo>
                      <a:pt x="93054" y="124744"/>
                      <a:pt x="77014" y="107668"/>
                      <a:pt x="61507" y="91148"/>
                    </a:cubicBezTo>
                    <a:cubicBezTo>
                      <a:pt x="39372" y="67574"/>
                      <a:pt x="18464" y="45311"/>
                      <a:pt x="976" y="12281"/>
                    </a:cubicBezTo>
                    <a:cubicBezTo>
                      <a:pt x="-1193" y="8192"/>
                      <a:pt x="376" y="3143"/>
                      <a:pt x="4457" y="974"/>
                    </a:cubicBezTo>
                    <a:cubicBezTo>
                      <a:pt x="8537" y="-1186"/>
                      <a:pt x="13595" y="366"/>
                      <a:pt x="15755" y="4446"/>
                    </a:cubicBezTo>
                    <a:cubicBezTo>
                      <a:pt x="32189" y="35504"/>
                      <a:pt x="52343" y="56961"/>
                      <a:pt x="73688" y="79696"/>
                    </a:cubicBezTo>
                    <a:cubicBezTo>
                      <a:pt x="89607" y="96635"/>
                      <a:pt x="106067" y="114166"/>
                      <a:pt x="121694" y="136488"/>
                    </a:cubicBezTo>
                    <a:cubicBezTo>
                      <a:pt x="124343" y="140277"/>
                      <a:pt x="123417" y="145490"/>
                      <a:pt x="119637" y="148138"/>
                    </a:cubicBezTo>
                    <a:cubicBezTo>
                      <a:pt x="117674" y="149510"/>
                      <a:pt x="115325" y="149922"/>
                      <a:pt x="113165" y="1494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8893973" y="415994"/>
              <a:ext cx="41689" cy="251626"/>
              <a:chOff x="8893973" y="415994"/>
              <a:chExt cx="41689" cy="251626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8902350" y="424373"/>
                <a:ext cx="24965" cy="234886"/>
              </a:xfrm>
              <a:custGeom>
                <a:avLst/>
                <a:gdLst/>
                <a:ahLst/>
                <a:cxnLst/>
                <a:rect l="l" t="t" r="r" b="b"/>
                <a:pathLst>
                  <a:path w="24965" h="234886" extrusionOk="0">
                    <a:moveTo>
                      <a:pt x="24966" y="234886"/>
                    </a:moveTo>
                    <a:cubicBezTo>
                      <a:pt x="13299" y="176894"/>
                      <a:pt x="-3581" y="59159"/>
                      <a:pt x="671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8893973" y="415994"/>
                <a:ext cx="41689" cy="251626"/>
              </a:xfrm>
              <a:custGeom>
                <a:avLst/>
                <a:gdLst/>
                <a:ahLst/>
                <a:cxnLst/>
                <a:rect l="l" t="t" r="r" b="b"/>
                <a:pathLst>
                  <a:path w="41689" h="251626" extrusionOk="0">
                    <a:moveTo>
                      <a:pt x="31654" y="251452"/>
                    </a:moveTo>
                    <a:cubicBezTo>
                      <a:pt x="28474" y="250800"/>
                      <a:pt x="25825" y="248305"/>
                      <a:pt x="25139" y="244919"/>
                    </a:cubicBezTo>
                    <a:cubicBezTo>
                      <a:pt x="12452" y="181877"/>
                      <a:pt x="-3527" y="66637"/>
                      <a:pt x="690" y="7778"/>
                    </a:cubicBezTo>
                    <a:cubicBezTo>
                      <a:pt x="1024" y="3166"/>
                      <a:pt x="5028" y="-297"/>
                      <a:pt x="9640" y="20"/>
                    </a:cubicBezTo>
                    <a:cubicBezTo>
                      <a:pt x="14235" y="363"/>
                      <a:pt x="17715" y="4358"/>
                      <a:pt x="17381" y="8970"/>
                    </a:cubicBezTo>
                    <a:cubicBezTo>
                      <a:pt x="13317" y="65634"/>
                      <a:pt x="29399" y="181286"/>
                      <a:pt x="41521" y="241610"/>
                    </a:cubicBezTo>
                    <a:cubicBezTo>
                      <a:pt x="42439" y="246145"/>
                      <a:pt x="39515" y="250551"/>
                      <a:pt x="34980" y="251460"/>
                    </a:cubicBezTo>
                    <a:cubicBezTo>
                      <a:pt x="33857" y="251692"/>
                      <a:pt x="32725" y="251674"/>
                      <a:pt x="31654" y="2514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4" name="Google Shape;324;p6"/>
            <p:cNvGrpSpPr/>
            <p:nvPr/>
          </p:nvGrpSpPr>
          <p:grpSpPr>
            <a:xfrm>
              <a:off x="8857330" y="237514"/>
              <a:ext cx="51424" cy="132562"/>
              <a:chOff x="8857330" y="237514"/>
              <a:chExt cx="51424" cy="132562"/>
            </a:xfrm>
          </p:grpSpPr>
          <p:sp>
            <p:nvSpPr>
              <p:cNvPr id="325" name="Google Shape;325;p6"/>
              <p:cNvSpPr/>
              <p:nvPr/>
            </p:nvSpPr>
            <p:spPr>
              <a:xfrm>
                <a:off x="8865705" y="245885"/>
                <a:ext cx="34692" cy="115831"/>
              </a:xfrm>
              <a:custGeom>
                <a:avLst/>
                <a:gdLst/>
                <a:ahLst/>
                <a:cxnLst/>
                <a:rect l="l" t="t" r="r" b="b"/>
                <a:pathLst>
                  <a:path w="34692" h="115831" extrusionOk="0">
                    <a:moveTo>
                      <a:pt x="34693" y="115832"/>
                    </a:moveTo>
                    <a:cubicBezTo>
                      <a:pt x="9130" y="89908"/>
                      <a:pt x="9593" y="31907"/>
                      <a:pt x="0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8857330" y="237514"/>
                <a:ext cx="51424" cy="132562"/>
              </a:xfrm>
              <a:custGeom>
                <a:avLst/>
                <a:gdLst/>
                <a:ahLst/>
                <a:cxnLst/>
                <a:rect l="l" t="t" r="r" b="b"/>
                <a:pathLst>
                  <a:path w="51424" h="132562" extrusionOk="0">
                    <a:moveTo>
                      <a:pt x="41371" y="132389"/>
                    </a:moveTo>
                    <a:cubicBezTo>
                      <a:pt x="39802" y="132063"/>
                      <a:pt x="38319" y="131300"/>
                      <a:pt x="37102" y="130075"/>
                    </a:cubicBezTo>
                    <a:cubicBezTo>
                      <a:pt x="17677" y="110384"/>
                      <a:pt x="12164" y="75982"/>
                      <a:pt x="7278" y="45627"/>
                    </a:cubicBezTo>
                    <a:cubicBezTo>
                      <a:pt x="5186" y="32571"/>
                      <a:pt x="3197" y="20244"/>
                      <a:pt x="352" y="10780"/>
                    </a:cubicBezTo>
                    <a:cubicBezTo>
                      <a:pt x="-968" y="6356"/>
                      <a:pt x="1543" y="1693"/>
                      <a:pt x="5958" y="355"/>
                    </a:cubicBezTo>
                    <a:cubicBezTo>
                      <a:pt x="10381" y="-973"/>
                      <a:pt x="15045" y="1538"/>
                      <a:pt x="16374" y="5962"/>
                    </a:cubicBezTo>
                    <a:cubicBezTo>
                      <a:pt x="19554" y="16506"/>
                      <a:pt x="21611" y="29365"/>
                      <a:pt x="23806" y="42978"/>
                    </a:cubicBezTo>
                    <a:cubicBezTo>
                      <a:pt x="28281" y="70847"/>
                      <a:pt x="33347" y="102445"/>
                      <a:pt x="49018" y="118322"/>
                    </a:cubicBezTo>
                    <a:cubicBezTo>
                      <a:pt x="52258" y="121614"/>
                      <a:pt x="52224" y="126911"/>
                      <a:pt x="48932" y="130160"/>
                    </a:cubicBezTo>
                    <a:cubicBezTo>
                      <a:pt x="46875" y="132183"/>
                      <a:pt x="44012" y="132938"/>
                      <a:pt x="41371" y="1323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6"/>
            <p:cNvGrpSpPr/>
            <p:nvPr/>
          </p:nvGrpSpPr>
          <p:grpSpPr>
            <a:xfrm>
              <a:off x="8894653" y="199577"/>
              <a:ext cx="44163" cy="233156"/>
              <a:chOff x="8894653" y="199577"/>
              <a:chExt cx="44163" cy="233156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8903022" y="207951"/>
                <a:ext cx="27406" cy="216421"/>
              </a:xfrm>
              <a:custGeom>
                <a:avLst/>
                <a:gdLst/>
                <a:ahLst/>
                <a:cxnLst/>
                <a:rect l="l" t="t" r="r" b="b"/>
                <a:pathLst>
                  <a:path w="27406" h="216421" extrusionOk="0">
                    <a:moveTo>
                      <a:pt x="0" y="216421"/>
                    </a:moveTo>
                    <a:cubicBezTo>
                      <a:pt x="2143" y="130542"/>
                      <a:pt x="6592" y="42880"/>
                      <a:pt x="27406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8894653" y="199577"/>
                <a:ext cx="44163" cy="233156"/>
              </a:xfrm>
              <a:custGeom>
                <a:avLst/>
                <a:gdLst/>
                <a:ahLst/>
                <a:cxnLst/>
                <a:rect l="l" t="t" r="r" b="b"/>
                <a:pathLst>
                  <a:path w="44163" h="233156" extrusionOk="0">
                    <a:moveTo>
                      <a:pt x="6663" y="232991"/>
                    </a:moveTo>
                    <a:cubicBezTo>
                      <a:pt x="2788" y="232185"/>
                      <a:pt x="-92" y="228688"/>
                      <a:pt x="2" y="224582"/>
                    </a:cubicBezTo>
                    <a:cubicBezTo>
                      <a:pt x="2077" y="142097"/>
                      <a:pt x="6132" y="50285"/>
                      <a:pt x="28266" y="4714"/>
                    </a:cubicBezTo>
                    <a:cubicBezTo>
                      <a:pt x="30289" y="565"/>
                      <a:pt x="35295" y="-1184"/>
                      <a:pt x="39453" y="848"/>
                    </a:cubicBezTo>
                    <a:cubicBezTo>
                      <a:pt x="43602" y="2871"/>
                      <a:pt x="45342" y="7869"/>
                      <a:pt x="43319" y="12026"/>
                    </a:cubicBezTo>
                    <a:cubicBezTo>
                      <a:pt x="23628" y="52557"/>
                      <a:pt x="18905" y="138334"/>
                      <a:pt x="16727" y="225002"/>
                    </a:cubicBezTo>
                    <a:cubicBezTo>
                      <a:pt x="16607" y="229622"/>
                      <a:pt x="12775" y="233274"/>
                      <a:pt x="8155" y="233154"/>
                    </a:cubicBezTo>
                    <a:cubicBezTo>
                      <a:pt x="7649" y="233145"/>
                      <a:pt x="7152" y="233094"/>
                      <a:pt x="6663" y="2329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0" name="Google Shape;330;p6"/>
          <p:cNvGrpSpPr/>
          <p:nvPr/>
        </p:nvGrpSpPr>
        <p:grpSpPr>
          <a:xfrm>
            <a:off x="8184616" y="-545385"/>
            <a:ext cx="2095537" cy="5880162"/>
            <a:chOff x="8184616" y="-545385"/>
            <a:chExt cx="2095537" cy="5880162"/>
          </a:xfrm>
        </p:grpSpPr>
        <p:sp>
          <p:nvSpPr>
            <p:cNvPr id="331" name="Google Shape;331;p6"/>
            <p:cNvSpPr/>
            <p:nvPr/>
          </p:nvSpPr>
          <p:spPr>
            <a:xfrm rot="-787019">
              <a:off x="8280846" y="-409595"/>
              <a:ext cx="1311537" cy="998849"/>
            </a:xfrm>
            <a:custGeom>
              <a:avLst/>
              <a:gdLst/>
              <a:ahLst/>
              <a:cxnLst/>
              <a:rect l="l" t="t" r="r" b="b"/>
              <a:pathLst>
                <a:path w="345623" h="263222" extrusionOk="0">
                  <a:moveTo>
                    <a:pt x="330311" y="123360"/>
                  </a:moveTo>
                  <a:cubicBezTo>
                    <a:pt x="295145" y="129552"/>
                    <a:pt x="266694" y="148059"/>
                    <a:pt x="239509" y="169023"/>
                  </a:cubicBezTo>
                  <a:cubicBezTo>
                    <a:pt x="256845" y="149106"/>
                    <a:pt x="273352" y="128456"/>
                    <a:pt x="288982" y="107101"/>
                  </a:cubicBezTo>
                  <a:cubicBezTo>
                    <a:pt x="296231" y="97205"/>
                    <a:pt x="284296" y="87194"/>
                    <a:pt x="274828" y="88680"/>
                  </a:cubicBezTo>
                  <a:cubicBezTo>
                    <a:pt x="241443" y="93928"/>
                    <a:pt x="211792" y="111102"/>
                    <a:pt x="183198" y="128171"/>
                  </a:cubicBezTo>
                  <a:cubicBezTo>
                    <a:pt x="177044" y="131847"/>
                    <a:pt x="170825" y="135591"/>
                    <a:pt x="164538" y="139267"/>
                  </a:cubicBezTo>
                  <a:cubicBezTo>
                    <a:pt x="198533" y="109749"/>
                    <a:pt x="230918" y="78364"/>
                    <a:pt x="261617" y="45436"/>
                  </a:cubicBezTo>
                  <a:cubicBezTo>
                    <a:pt x="269561" y="36902"/>
                    <a:pt x="261855" y="20195"/>
                    <a:pt x="249472" y="24577"/>
                  </a:cubicBezTo>
                  <a:cubicBezTo>
                    <a:pt x="187731" y="46427"/>
                    <a:pt x="136468" y="91414"/>
                    <a:pt x="77613" y="118912"/>
                  </a:cubicBezTo>
                  <a:cubicBezTo>
                    <a:pt x="114417" y="87051"/>
                    <a:pt x="151184" y="55161"/>
                    <a:pt x="188036" y="23367"/>
                  </a:cubicBezTo>
                  <a:cubicBezTo>
                    <a:pt x="190798" y="20976"/>
                    <a:pt x="191741" y="16480"/>
                    <a:pt x="190751" y="13080"/>
                  </a:cubicBezTo>
                  <a:cubicBezTo>
                    <a:pt x="186007" y="-3170"/>
                    <a:pt x="168167" y="-1408"/>
                    <a:pt x="155556" y="3545"/>
                  </a:cubicBezTo>
                  <a:cubicBezTo>
                    <a:pt x="137478" y="10632"/>
                    <a:pt x="119618" y="18319"/>
                    <a:pt x="102064" y="26605"/>
                  </a:cubicBezTo>
                  <a:cubicBezTo>
                    <a:pt x="84833" y="34749"/>
                    <a:pt x="67897" y="43503"/>
                    <a:pt x="51286" y="52828"/>
                  </a:cubicBezTo>
                  <a:cubicBezTo>
                    <a:pt x="42504" y="57752"/>
                    <a:pt x="33855" y="62858"/>
                    <a:pt x="25368" y="68268"/>
                  </a:cubicBezTo>
                  <a:cubicBezTo>
                    <a:pt x="17291" y="73411"/>
                    <a:pt x="8138" y="78117"/>
                    <a:pt x="2165" y="85718"/>
                  </a:cubicBezTo>
                  <a:lnTo>
                    <a:pt x="2270" y="85784"/>
                  </a:lnTo>
                  <a:cubicBezTo>
                    <a:pt x="-2635" y="90594"/>
                    <a:pt x="1870" y="99748"/>
                    <a:pt x="9281" y="97938"/>
                  </a:cubicBezTo>
                  <a:cubicBezTo>
                    <a:pt x="23682" y="94414"/>
                    <a:pt x="37389" y="83594"/>
                    <a:pt x="50276" y="76269"/>
                  </a:cubicBezTo>
                  <a:cubicBezTo>
                    <a:pt x="64078" y="68411"/>
                    <a:pt x="78118" y="60962"/>
                    <a:pt x="92348" y="53923"/>
                  </a:cubicBezTo>
                  <a:cubicBezTo>
                    <a:pt x="106588" y="46875"/>
                    <a:pt x="121018" y="40207"/>
                    <a:pt x="135639" y="33997"/>
                  </a:cubicBezTo>
                  <a:cubicBezTo>
                    <a:pt x="140268" y="32035"/>
                    <a:pt x="144945" y="30187"/>
                    <a:pt x="149612" y="28320"/>
                  </a:cubicBezTo>
                  <a:cubicBezTo>
                    <a:pt x="105331" y="65858"/>
                    <a:pt x="60973" y="103310"/>
                    <a:pt x="16758" y="140925"/>
                  </a:cubicBezTo>
                  <a:cubicBezTo>
                    <a:pt x="7185" y="149068"/>
                    <a:pt x="17710" y="162375"/>
                    <a:pt x="28064" y="160346"/>
                  </a:cubicBezTo>
                  <a:cubicBezTo>
                    <a:pt x="89805" y="148240"/>
                    <a:pt x="139402" y="109740"/>
                    <a:pt x="192665" y="78831"/>
                  </a:cubicBezTo>
                  <a:cubicBezTo>
                    <a:pt x="158318" y="111207"/>
                    <a:pt x="122323" y="141782"/>
                    <a:pt x="84928" y="170728"/>
                  </a:cubicBezTo>
                  <a:cubicBezTo>
                    <a:pt x="80470" y="174176"/>
                    <a:pt x="80280" y="181911"/>
                    <a:pt x="82899" y="186406"/>
                  </a:cubicBezTo>
                  <a:cubicBezTo>
                    <a:pt x="86052" y="191798"/>
                    <a:pt x="91738" y="193122"/>
                    <a:pt x="97511" y="192350"/>
                  </a:cubicBezTo>
                  <a:cubicBezTo>
                    <a:pt x="152956" y="184873"/>
                    <a:pt x="195056" y="144258"/>
                    <a:pt x="245072" y="123475"/>
                  </a:cubicBezTo>
                  <a:cubicBezTo>
                    <a:pt x="210944" y="166309"/>
                    <a:pt x="172882" y="205933"/>
                    <a:pt x="131496" y="241842"/>
                  </a:cubicBezTo>
                  <a:cubicBezTo>
                    <a:pt x="122476" y="249681"/>
                    <a:pt x="132048" y="267131"/>
                    <a:pt x="143554" y="262549"/>
                  </a:cubicBezTo>
                  <a:cubicBezTo>
                    <a:pt x="179988" y="248062"/>
                    <a:pt x="209820" y="223201"/>
                    <a:pt x="240100" y="198932"/>
                  </a:cubicBezTo>
                  <a:cubicBezTo>
                    <a:pt x="262588" y="180910"/>
                    <a:pt x="286077" y="163375"/>
                    <a:pt x="312938" y="153317"/>
                  </a:cubicBezTo>
                  <a:cubicBezTo>
                    <a:pt x="300307" y="180425"/>
                    <a:pt x="283124" y="205094"/>
                    <a:pt x="262341" y="226821"/>
                  </a:cubicBezTo>
                  <a:cubicBezTo>
                    <a:pt x="251854" y="237784"/>
                    <a:pt x="268208" y="254196"/>
                    <a:pt x="279010" y="243490"/>
                  </a:cubicBezTo>
                  <a:cubicBezTo>
                    <a:pt x="308832" y="213896"/>
                    <a:pt x="330978" y="177662"/>
                    <a:pt x="345161" y="138210"/>
                  </a:cubicBezTo>
                  <a:cubicBezTo>
                    <a:pt x="348561" y="128742"/>
                    <a:pt x="338541" y="121913"/>
                    <a:pt x="330311" y="12336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8424006" y="605015"/>
              <a:ext cx="338759" cy="461686"/>
              <a:chOff x="3651510" y="1048022"/>
              <a:chExt cx="244080" cy="332674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3651510" y="1228632"/>
                <a:ext cx="88249" cy="152064"/>
              </a:xfrm>
              <a:custGeom>
                <a:avLst/>
                <a:gdLst/>
                <a:ahLst/>
                <a:cxnLst/>
                <a:rect l="l" t="t" r="r" b="b"/>
                <a:pathLst>
                  <a:path w="117665" h="202752" extrusionOk="0">
                    <a:moveTo>
                      <a:pt x="74444" y="11345"/>
                    </a:moveTo>
                    <a:cubicBezTo>
                      <a:pt x="50492" y="63517"/>
                      <a:pt x="26515" y="115689"/>
                      <a:pt x="2538" y="167861"/>
                    </a:cubicBezTo>
                    <a:cubicBezTo>
                      <a:pt x="-2716" y="179282"/>
                      <a:pt x="-718" y="192947"/>
                      <a:pt x="10900" y="199731"/>
                    </a:cubicBezTo>
                    <a:cubicBezTo>
                      <a:pt x="20940" y="205602"/>
                      <a:pt x="37492" y="202864"/>
                      <a:pt x="42771" y="191369"/>
                    </a:cubicBezTo>
                    <a:cubicBezTo>
                      <a:pt x="66773" y="139197"/>
                      <a:pt x="90724" y="87025"/>
                      <a:pt x="114701" y="34854"/>
                    </a:cubicBezTo>
                    <a:cubicBezTo>
                      <a:pt x="119956" y="23433"/>
                      <a:pt x="117957" y="9767"/>
                      <a:pt x="106339" y="2983"/>
                    </a:cubicBezTo>
                    <a:cubicBezTo>
                      <a:pt x="96299" y="-2912"/>
                      <a:pt x="79723" y="-150"/>
                      <a:pt x="74444" y="113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3820869" y="1175720"/>
                <a:ext cx="74721" cy="113917"/>
              </a:xfrm>
              <a:custGeom>
                <a:avLst/>
                <a:gdLst/>
                <a:ahLst/>
                <a:cxnLst/>
                <a:rect l="l" t="t" r="r" b="b"/>
                <a:pathLst>
                  <a:path w="99628" h="151889" extrusionOk="0">
                    <a:moveTo>
                      <a:pt x="56160" y="11273"/>
                    </a:moveTo>
                    <a:cubicBezTo>
                      <a:pt x="36402" y="45512"/>
                      <a:pt x="18616" y="80860"/>
                      <a:pt x="2903" y="117121"/>
                    </a:cubicBezTo>
                    <a:cubicBezTo>
                      <a:pt x="338" y="123116"/>
                      <a:pt x="-1241" y="128518"/>
                      <a:pt x="560" y="135079"/>
                    </a:cubicBezTo>
                    <a:cubicBezTo>
                      <a:pt x="2065" y="140506"/>
                      <a:pt x="6233" y="146352"/>
                      <a:pt x="11265" y="149016"/>
                    </a:cubicBezTo>
                    <a:cubicBezTo>
                      <a:pt x="21305" y="154320"/>
                      <a:pt x="37980" y="152593"/>
                      <a:pt x="43160" y="140654"/>
                    </a:cubicBezTo>
                    <a:cubicBezTo>
                      <a:pt x="58873" y="104368"/>
                      <a:pt x="76634" y="69044"/>
                      <a:pt x="96392" y="34806"/>
                    </a:cubicBezTo>
                    <a:cubicBezTo>
                      <a:pt x="102485" y="24248"/>
                      <a:pt x="99205" y="8831"/>
                      <a:pt x="88030" y="2911"/>
                    </a:cubicBezTo>
                    <a:cubicBezTo>
                      <a:pt x="76930" y="-2935"/>
                      <a:pt x="62673" y="0"/>
                      <a:pt x="56160" y="1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6"/>
              <p:cNvSpPr/>
              <p:nvPr/>
            </p:nvSpPr>
            <p:spPr>
              <a:xfrm>
                <a:off x="3722579" y="1048022"/>
                <a:ext cx="62044" cy="84260"/>
              </a:xfrm>
              <a:custGeom>
                <a:avLst/>
                <a:gdLst/>
                <a:ahLst/>
                <a:cxnLst/>
                <a:rect l="l" t="t" r="r" b="b"/>
                <a:pathLst>
                  <a:path w="82726" h="112347" extrusionOk="0">
                    <a:moveTo>
                      <a:pt x="39134" y="11232"/>
                    </a:moveTo>
                    <a:cubicBezTo>
                      <a:pt x="28133" y="33877"/>
                      <a:pt x="16046" y="55979"/>
                      <a:pt x="2898" y="77465"/>
                    </a:cubicBezTo>
                    <a:cubicBezTo>
                      <a:pt x="-3491" y="87874"/>
                      <a:pt x="283" y="103563"/>
                      <a:pt x="11261" y="109360"/>
                    </a:cubicBezTo>
                    <a:cubicBezTo>
                      <a:pt x="22608" y="115354"/>
                      <a:pt x="36323" y="112098"/>
                      <a:pt x="43131" y="100997"/>
                    </a:cubicBezTo>
                    <a:cubicBezTo>
                      <a:pt x="56303" y="79512"/>
                      <a:pt x="68390" y="57410"/>
                      <a:pt x="79392" y="34741"/>
                    </a:cubicBezTo>
                    <a:cubicBezTo>
                      <a:pt x="82155" y="29042"/>
                      <a:pt x="83462" y="23073"/>
                      <a:pt x="81736" y="16783"/>
                    </a:cubicBezTo>
                    <a:cubicBezTo>
                      <a:pt x="80231" y="11380"/>
                      <a:pt x="76062" y="5534"/>
                      <a:pt x="71005" y="2870"/>
                    </a:cubicBezTo>
                    <a:cubicBezTo>
                      <a:pt x="60596" y="-2655"/>
                      <a:pt x="44833" y="-485"/>
                      <a:pt x="39134" y="112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6" name="Google Shape;336;p6"/>
            <p:cNvSpPr/>
            <p:nvPr/>
          </p:nvSpPr>
          <p:spPr>
            <a:xfrm rot="5997038">
              <a:off x="8679524" y="3731706"/>
              <a:ext cx="1471735" cy="1497739"/>
            </a:xfrm>
            <a:custGeom>
              <a:avLst/>
              <a:gdLst/>
              <a:ahLst/>
              <a:cxnLst/>
              <a:rect l="l" t="t" r="r" b="b"/>
              <a:pathLst>
                <a:path w="847717" h="862695" extrusionOk="0">
                  <a:moveTo>
                    <a:pt x="842629" y="358830"/>
                  </a:moveTo>
                  <a:cubicBezTo>
                    <a:pt x="841648" y="348220"/>
                    <a:pt x="824942" y="348124"/>
                    <a:pt x="825932" y="358830"/>
                  </a:cubicBezTo>
                  <a:cubicBezTo>
                    <a:pt x="828009" y="381290"/>
                    <a:pt x="824618" y="405046"/>
                    <a:pt x="822741" y="427449"/>
                  </a:cubicBezTo>
                  <a:cubicBezTo>
                    <a:pt x="820827" y="450147"/>
                    <a:pt x="817045" y="472768"/>
                    <a:pt x="811854" y="494943"/>
                  </a:cubicBezTo>
                  <a:cubicBezTo>
                    <a:pt x="801653" y="538462"/>
                    <a:pt x="785746" y="580420"/>
                    <a:pt x="763553" y="619253"/>
                  </a:cubicBezTo>
                  <a:cubicBezTo>
                    <a:pt x="718519" y="698016"/>
                    <a:pt x="649424" y="759709"/>
                    <a:pt x="566919" y="797180"/>
                  </a:cubicBezTo>
                  <a:cubicBezTo>
                    <a:pt x="484213" y="834747"/>
                    <a:pt x="387096" y="847520"/>
                    <a:pt x="298295" y="826279"/>
                  </a:cubicBezTo>
                  <a:cubicBezTo>
                    <a:pt x="251289" y="815030"/>
                    <a:pt x="208750" y="792818"/>
                    <a:pt x="173993" y="759099"/>
                  </a:cubicBezTo>
                  <a:cubicBezTo>
                    <a:pt x="142361" y="728419"/>
                    <a:pt x="117948" y="691329"/>
                    <a:pt x="97622" y="652419"/>
                  </a:cubicBezTo>
                  <a:cubicBezTo>
                    <a:pt x="52750" y="566523"/>
                    <a:pt x="17012" y="467101"/>
                    <a:pt x="28709" y="368908"/>
                  </a:cubicBezTo>
                  <a:cubicBezTo>
                    <a:pt x="39491" y="278535"/>
                    <a:pt x="87611" y="194038"/>
                    <a:pt x="154134" y="132935"/>
                  </a:cubicBezTo>
                  <a:cubicBezTo>
                    <a:pt x="279559" y="17702"/>
                    <a:pt x="484604" y="-15626"/>
                    <a:pt x="620687" y="100284"/>
                  </a:cubicBezTo>
                  <a:cubicBezTo>
                    <a:pt x="681238" y="151852"/>
                    <a:pt x="724158" y="226881"/>
                    <a:pt x="726901" y="307434"/>
                  </a:cubicBezTo>
                  <a:cubicBezTo>
                    <a:pt x="730130" y="402255"/>
                    <a:pt x="678809" y="492609"/>
                    <a:pt x="621335" y="564523"/>
                  </a:cubicBezTo>
                  <a:cubicBezTo>
                    <a:pt x="567986" y="631274"/>
                    <a:pt x="496291" y="689329"/>
                    <a:pt x="407947" y="695682"/>
                  </a:cubicBezTo>
                  <a:cubicBezTo>
                    <a:pt x="330184" y="701283"/>
                    <a:pt x="250574" y="671069"/>
                    <a:pt x="197215" y="613986"/>
                  </a:cubicBezTo>
                  <a:cubicBezTo>
                    <a:pt x="142513" y="555474"/>
                    <a:pt x="123654" y="471168"/>
                    <a:pt x="139856" y="393606"/>
                  </a:cubicBezTo>
                  <a:cubicBezTo>
                    <a:pt x="156372" y="314501"/>
                    <a:pt x="207950" y="247169"/>
                    <a:pt x="283140" y="215793"/>
                  </a:cubicBezTo>
                  <a:cubicBezTo>
                    <a:pt x="356435" y="185209"/>
                    <a:pt x="444789" y="188219"/>
                    <a:pt x="513893" y="228386"/>
                  </a:cubicBezTo>
                  <a:cubicBezTo>
                    <a:pt x="552727" y="250960"/>
                    <a:pt x="587074" y="285640"/>
                    <a:pt x="590407" y="332665"/>
                  </a:cubicBezTo>
                  <a:cubicBezTo>
                    <a:pt x="593789" y="380376"/>
                    <a:pt x="570719" y="426315"/>
                    <a:pt x="545049" y="464958"/>
                  </a:cubicBezTo>
                  <a:cubicBezTo>
                    <a:pt x="519627" y="503220"/>
                    <a:pt x="487985" y="539053"/>
                    <a:pt x="450266" y="565580"/>
                  </a:cubicBezTo>
                  <a:cubicBezTo>
                    <a:pt x="413995" y="591088"/>
                    <a:pt x="369456" y="608871"/>
                    <a:pt x="324669" y="598841"/>
                  </a:cubicBezTo>
                  <a:cubicBezTo>
                    <a:pt x="237420" y="579315"/>
                    <a:pt x="191110" y="473664"/>
                    <a:pt x="207826" y="391587"/>
                  </a:cubicBezTo>
                  <a:cubicBezTo>
                    <a:pt x="216018" y="351420"/>
                    <a:pt x="238916" y="316035"/>
                    <a:pt x="275540" y="296594"/>
                  </a:cubicBezTo>
                  <a:cubicBezTo>
                    <a:pt x="308610" y="279039"/>
                    <a:pt x="351397" y="274687"/>
                    <a:pt x="385553" y="291803"/>
                  </a:cubicBezTo>
                  <a:cubicBezTo>
                    <a:pt x="421586" y="309862"/>
                    <a:pt x="448466" y="354601"/>
                    <a:pt x="421720" y="391615"/>
                  </a:cubicBezTo>
                  <a:cubicBezTo>
                    <a:pt x="397783" y="424724"/>
                    <a:pt x="349101" y="434830"/>
                    <a:pt x="312363" y="419581"/>
                  </a:cubicBezTo>
                  <a:cubicBezTo>
                    <a:pt x="294599" y="412218"/>
                    <a:pt x="278816" y="398035"/>
                    <a:pt x="275149" y="378500"/>
                  </a:cubicBezTo>
                  <a:cubicBezTo>
                    <a:pt x="271815" y="360735"/>
                    <a:pt x="277483" y="341247"/>
                    <a:pt x="293761" y="331932"/>
                  </a:cubicBezTo>
                  <a:cubicBezTo>
                    <a:pt x="301628" y="327436"/>
                    <a:pt x="294656" y="315654"/>
                    <a:pt x="286684" y="319835"/>
                  </a:cubicBezTo>
                  <a:cubicBezTo>
                    <a:pt x="249612" y="339266"/>
                    <a:pt x="251632" y="391463"/>
                    <a:pt x="279502" y="417704"/>
                  </a:cubicBezTo>
                  <a:cubicBezTo>
                    <a:pt x="311487" y="447822"/>
                    <a:pt x="362560" y="449928"/>
                    <a:pt x="400508" y="430754"/>
                  </a:cubicBezTo>
                  <a:cubicBezTo>
                    <a:pt x="438998" y="411294"/>
                    <a:pt x="461420" y="369232"/>
                    <a:pt x="443665" y="327626"/>
                  </a:cubicBezTo>
                  <a:cubicBezTo>
                    <a:pt x="426444" y="287241"/>
                    <a:pt x="384086" y="264666"/>
                    <a:pt x="341529" y="263352"/>
                  </a:cubicBezTo>
                  <a:cubicBezTo>
                    <a:pt x="301428" y="262114"/>
                    <a:pt x="260309" y="278239"/>
                    <a:pt x="232067" y="306786"/>
                  </a:cubicBezTo>
                  <a:cubicBezTo>
                    <a:pt x="199740" y="339466"/>
                    <a:pt x="185519" y="386862"/>
                    <a:pt x="186795" y="432078"/>
                  </a:cubicBezTo>
                  <a:cubicBezTo>
                    <a:pt x="189367" y="523175"/>
                    <a:pt x="256651" y="623340"/>
                    <a:pt x="356121" y="620377"/>
                  </a:cubicBezTo>
                  <a:cubicBezTo>
                    <a:pt x="404984" y="618920"/>
                    <a:pt x="449495" y="593565"/>
                    <a:pt x="485880" y="562589"/>
                  </a:cubicBezTo>
                  <a:cubicBezTo>
                    <a:pt x="523885" y="530233"/>
                    <a:pt x="556556" y="489561"/>
                    <a:pt x="580606" y="445841"/>
                  </a:cubicBezTo>
                  <a:cubicBezTo>
                    <a:pt x="604381" y="402598"/>
                    <a:pt x="621126" y="350401"/>
                    <a:pt x="605819" y="301442"/>
                  </a:cubicBezTo>
                  <a:cubicBezTo>
                    <a:pt x="591331" y="255103"/>
                    <a:pt x="550783" y="221337"/>
                    <a:pt x="508445" y="200601"/>
                  </a:cubicBezTo>
                  <a:cubicBezTo>
                    <a:pt x="428568" y="161491"/>
                    <a:pt x="330765" y="164178"/>
                    <a:pt x="252232" y="205478"/>
                  </a:cubicBezTo>
                  <a:cubicBezTo>
                    <a:pt x="173203" y="247035"/>
                    <a:pt x="124349" y="327065"/>
                    <a:pt x="114091" y="414704"/>
                  </a:cubicBezTo>
                  <a:cubicBezTo>
                    <a:pt x="103832" y="502363"/>
                    <a:pt x="135131" y="592336"/>
                    <a:pt x="202902" y="649981"/>
                  </a:cubicBezTo>
                  <a:cubicBezTo>
                    <a:pt x="268558" y="705836"/>
                    <a:pt x="359626" y="730896"/>
                    <a:pt x="444389" y="713656"/>
                  </a:cubicBezTo>
                  <a:cubicBezTo>
                    <a:pt x="540744" y="694053"/>
                    <a:pt x="614582" y="619501"/>
                    <a:pt x="668932" y="541815"/>
                  </a:cubicBezTo>
                  <a:cubicBezTo>
                    <a:pt x="727606" y="457929"/>
                    <a:pt x="770011" y="357392"/>
                    <a:pt x="746675" y="253779"/>
                  </a:cubicBezTo>
                  <a:cubicBezTo>
                    <a:pt x="727082" y="166816"/>
                    <a:pt x="667312" y="90187"/>
                    <a:pt x="590950" y="45258"/>
                  </a:cubicBezTo>
                  <a:cubicBezTo>
                    <a:pt x="508083" y="-3501"/>
                    <a:pt x="407061" y="-10911"/>
                    <a:pt x="315202" y="13921"/>
                  </a:cubicBezTo>
                  <a:cubicBezTo>
                    <a:pt x="119587" y="66794"/>
                    <a:pt x="-26974" y="261675"/>
                    <a:pt x="4639" y="466549"/>
                  </a:cubicBezTo>
                  <a:cubicBezTo>
                    <a:pt x="13288" y="522565"/>
                    <a:pt x="33195" y="576334"/>
                    <a:pt x="56369" y="627835"/>
                  </a:cubicBezTo>
                  <a:cubicBezTo>
                    <a:pt x="76715" y="673060"/>
                    <a:pt x="101289" y="716694"/>
                    <a:pt x="133522" y="754594"/>
                  </a:cubicBezTo>
                  <a:cubicBezTo>
                    <a:pt x="166345" y="793209"/>
                    <a:pt x="207331" y="823127"/>
                    <a:pt x="254927" y="840843"/>
                  </a:cubicBezTo>
                  <a:cubicBezTo>
                    <a:pt x="304181" y="859169"/>
                    <a:pt x="358493" y="864894"/>
                    <a:pt x="410766" y="862074"/>
                  </a:cubicBezTo>
                  <a:cubicBezTo>
                    <a:pt x="510664" y="856683"/>
                    <a:pt x="607762" y="818774"/>
                    <a:pt x="684924" y="755156"/>
                  </a:cubicBezTo>
                  <a:cubicBezTo>
                    <a:pt x="761734" y="691843"/>
                    <a:pt x="816674" y="601032"/>
                    <a:pt x="838134" y="503887"/>
                  </a:cubicBezTo>
                  <a:cubicBezTo>
                    <a:pt x="843334" y="480341"/>
                    <a:pt x="846563" y="456424"/>
                    <a:pt x="847811" y="432344"/>
                  </a:cubicBezTo>
                  <a:cubicBezTo>
                    <a:pt x="849106" y="407246"/>
                    <a:pt x="844925" y="383643"/>
                    <a:pt x="842629" y="35883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"/>
          <p:cNvSpPr txBox="1">
            <a:spLocks noGrp="1"/>
          </p:cNvSpPr>
          <p:nvPr>
            <p:ph type="subTitle" idx="1"/>
          </p:nvPr>
        </p:nvSpPr>
        <p:spPr>
          <a:xfrm>
            <a:off x="713225" y="1688925"/>
            <a:ext cx="3858900" cy="20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Open Sans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40" name="Google Shape;340;p7"/>
          <p:cNvGrpSpPr/>
          <p:nvPr/>
        </p:nvGrpSpPr>
        <p:grpSpPr>
          <a:xfrm>
            <a:off x="-288582" y="-477147"/>
            <a:ext cx="10706694" cy="6402984"/>
            <a:chOff x="-288582" y="-477147"/>
            <a:chExt cx="10706694" cy="6402984"/>
          </a:xfrm>
        </p:grpSpPr>
        <p:sp>
          <p:nvSpPr>
            <p:cNvPr id="341" name="Google Shape;341;p7"/>
            <p:cNvSpPr/>
            <p:nvPr/>
          </p:nvSpPr>
          <p:spPr>
            <a:xfrm rot="-1604150">
              <a:off x="-206345" y="-200917"/>
              <a:ext cx="1393605" cy="696775"/>
            </a:xfrm>
            <a:custGeom>
              <a:avLst/>
              <a:gdLst/>
              <a:ahLst/>
              <a:cxnLst/>
              <a:rect l="l" t="t" r="r" b="b"/>
              <a:pathLst>
                <a:path w="1857634" h="928780" extrusionOk="0">
                  <a:moveTo>
                    <a:pt x="-213" y="-25"/>
                  </a:moveTo>
                  <a:cubicBezTo>
                    <a:pt x="-213" y="513577"/>
                    <a:pt x="414965" y="928756"/>
                    <a:pt x="928592" y="928756"/>
                  </a:cubicBezTo>
                  <a:cubicBezTo>
                    <a:pt x="1441059" y="928756"/>
                    <a:pt x="1857421" y="513577"/>
                    <a:pt x="1857421" y="-25"/>
                  </a:cubicBezTo>
                  <a:lnTo>
                    <a:pt x="-213" y="-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8365500" y="3873225"/>
              <a:ext cx="2052612" cy="2052612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7"/>
          <p:cNvGrpSpPr/>
          <p:nvPr/>
        </p:nvGrpSpPr>
        <p:grpSpPr>
          <a:xfrm>
            <a:off x="-946407" y="-720330"/>
            <a:ext cx="2334972" cy="1861156"/>
            <a:chOff x="-946407" y="-720330"/>
            <a:chExt cx="2334972" cy="1861156"/>
          </a:xfrm>
        </p:grpSpPr>
        <p:sp>
          <p:nvSpPr>
            <p:cNvPr id="344" name="Google Shape;344;p7"/>
            <p:cNvSpPr/>
            <p:nvPr/>
          </p:nvSpPr>
          <p:spPr>
            <a:xfrm rot="-1378833">
              <a:off x="-922086" y="-337441"/>
              <a:ext cx="2072387" cy="545855"/>
            </a:xfrm>
            <a:custGeom>
              <a:avLst/>
              <a:gdLst/>
              <a:ahLst/>
              <a:cxnLst/>
              <a:rect l="l" t="t" r="r" b="b"/>
              <a:pathLst>
                <a:path w="706636" h="186124" extrusionOk="0">
                  <a:moveTo>
                    <a:pt x="705275" y="125570"/>
                  </a:moveTo>
                  <a:cubicBezTo>
                    <a:pt x="685606" y="83584"/>
                    <a:pt x="658898" y="43969"/>
                    <a:pt x="632419" y="6536"/>
                  </a:cubicBezTo>
                  <a:cubicBezTo>
                    <a:pt x="626961" y="-1179"/>
                    <a:pt x="616702" y="-2217"/>
                    <a:pt x="611425" y="6536"/>
                  </a:cubicBezTo>
                  <a:cubicBezTo>
                    <a:pt x="584317" y="51485"/>
                    <a:pt x="552409" y="92690"/>
                    <a:pt x="516347" y="129837"/>
                  </a:cubicBezTo>
                  <a:cubicBezTo>
                    <a:pt x="496106" y="102234"/>
                    <a:pt x="476247" y="74307"/>
                    <a:pt x="455615" y="47046"/>
                  </a:cubicBezTo>
                  <a:cubicBezTo>
                    <a:pt x="446938" y="35578"/>
                    <a:pt x="435461" y="24195"/>
                    <a:pt x="420544" y="24805"/>
                  </a:cubicBezTo>
                  <a:cubicBezTo>
                    <a:pt x="404409" y="25472"/>
                    <a:pt x="395627" y="40226"/>
                    <a:pt x="387864" y="53075"/>
                  </a:cubicBezTo>
                  <a:cubicBezTo>
                    <a:pt x="377911" y="69544"/>
                    <a:pt x="367966" y="86013"/>
                    <a:pt x="358013" y="102481"/>
                  </a:cubicBezTo>
                  <a:lnTo>
                    <a:pt x="343087" y="127180"/>
                  </a:lnTo>
                  <a:cubicBezTo>
                    <a:pt x="340734" y="131066"/>
                    <a:pt x="334353" y="146544"/>
                    <a:pt x="329447" y="147354"/>
                  </a:cubicBezTo>
                  <a:cubicBezTo>
                    <a:pt x="324504" y="148163"/>
                    <a:pt x="319979" y="138153"/>
                    <a:pt x="317512" y="134238"/>
                  </a:cubicBezTo>
                  <a:cubicBezTo>
                    <a:pt x="312493" y="126275"/>
                    <a:pt x="307464" y="118312"/>
                    <a:pt x="302444" y="110349"/>
                  </a:cubicBezTo>
                  <a:cubicBezTo>
                    <a:pt x="292043" y="93861"/>
                    <a:pt x="281641" y="77374"/>
                    <a:pt x="271154" y="60943"/>
                  </a:cubicBezTo>
                  <a:cubicBezTo>
                    <a:pt x="266906" y="54275"/>
                    <a:pt x="257524" y="51828"/>
                    <a:pt x="251819" y="58305"/>
                  </a:cubicBezTo>
                  <a:cubicBezTo>
                    <a:pt x="223672" y="90261"/>
                    <a:pt x="194859" y="121741"/>
                    <a:pt x="167322" y="154317"/>
                  </a:cubicBezTo>
                  <a:cubicBezTo>
                    <a:pt x="148463" y="119674"/>
                    <a:pt x="130546" y="84460"/>
                    <a:pt x="112144" y="49542"/>
                  </a:cubicBezTo>
                  <a:cubicBezTo>
                    <a:pt x="109191" y="43941"/>
                    <a:pt x="101524" y="43036"/>
                    <a:pt x="97323" y="47532"/>
                  </a:cubicBezTo>
                  <a:cubicBezTo>
                    <a:pt x="81407" y="64534"/>
                    <a:pt x="64938" y="80926"/>
                    <a:pt x="47831" y="96585"/>
                  </a:cubicBezTo>
                  <a:cubicBezTo>
                    <a:pt x="31477" y="111549"/>
                    <a:pt x="13332" y="124465"/>
                    <a:pt x="673" y="143134"/>
                  </a:cubicBezTo>
                  <a:cubicBezTo>
                    <a:pt x="-851" y="145382"/>
                    <a:pt x="1673" y="148535"/>
                    <a:pt x="4035" y="147754"/>
                  </a:cubicBezTo>
                  <a:cubicBezTo>
                    <a:pt x="24990" y="140791"/>
                    <a:pt x="41630" y="125094"/>
                    <a:pt x="58471" y="110559"/>
                  </a:cubicBezTo>
                  <a:cubicBezTo>
                    <a:pt x="73225" y="97814"/>
                    <a:pt x="87446" y="84422"/>
                    <a:pt x="101371" y="70687"/>
                  </a:cubicBezTo>
                  <a:cubicBezTo>
                    <a:pt x="119593" y="107253"/>
                    <a:pt x="138214" y="143601"/>
                    <a:pt x="155521" y="180653"/>
                  </a:cubicBezTo>
                  <a:cubicBezTo>
                    <a:pt x="158807" y="187683"/>
                    <a:pt x="168437" y="188178"/>
                    <a:pt x="173314" y="183072"/>
                  </a:cubicBezTo>
                  <a:cubicBezTo>
                    <a:pt x="202650" y="152402"/>
                    <a:pt x="230597" y="120131"/>
                    <a:pt x="258886" y="88337"/>
                  </a:cubicBezTo>
                  <a:cubicBezTo>
                    <a:pt x="266620" y="100653"/>
                    <a:pt x="274364" y="112968"/>
                    <a:pt x="282146" y="125265"/>
                  </a:cubicBezTo>
                  <a:cubicBezTo>
                    <a:pt x="290700" y="138810"/>
                    <a:pt x="298539" y="155907"/>
                    <a:pt x="310531" y="166528"/>
                  </a:cubicBezTo>
                  <a:cubicBezTo>
                    <a:pt x="341554" y="194017"/>
                    <a:pt x="364175" y="140677"/>
                    <a:pt x="377158" y="119150"/>
                  </a:cubicBezTo>
                  <a:cubicBezTo>
                    <a:pt x="387455" y="102081"/>
                    <a:pt x="397742" y="85013"/>
                    <a:pt x="408029" y="67953"/>
                  </a:cubicBezTo>
                  <a:cubicBezTo>
                    <a:pt x="410848" y="63277"/>
                    <a:pt x="415287" y="52075"/>
                    <a:pt x="420935" y="50827"/>
                  </a:cubicBezTo>
                  <a:cubicBezTo>
                    <a:pt x="426917" y="49513"/>
                    <a:pt x="433336" y="58800"/>
                    <a:pt x="436480" y="62734"/>
                  </a:cubicBezTo>
                  <a:cubicBezTo>
                    <a:pt x="460883" y="93280"/>
                    <a:pt x="483524" y="125770"/>
                    <a:pt x="506736" y="157355"/>
                  </a:cubicBezTo>
                  <a:cubicBezTo>
                    <a:pt x="510756" y="162841"/>
                    <a:pt x="519281" y="161498"/>
                    <a:pt x="523491" y="157355"/>
                  </a:cubicBezTo>
                  <a:cubicBezTo>
                    <a:pt x="560648" y="120865"/>
                    <a:pt x="593699" y="79993"/>
                    <a:pt x="622227" y="35721"/>
                  </a:cubicBezTo>
                  <a:cubicBezTo>
                    <a:pt x="639381" y="61648"/>
                    <a:pt x="655050" y="88365"/>
                    <a:pt x="670642" y="115302"/>
                  </a:cubicBezTo>
                  <a:cubicBezTo>
                    <a:pt x="670128" y="117112"/>
                    <a:pt x="670280" y="119112"/>
                    <a:pt x="671681" y="121074"/>
                  </a:cubicBezTo>
                  <a:cubicBezTo>
                    <a:pt x="675843" y="126913"/>
                    <a:pt x="680015" y="132761"/>
                    <a:pt x="684177" y="138600"/>
                  </a:cubicBezTo>
                  <a:cubicBezTo>
                    <a:pt x="693502" y="151688"/>
                    <a:pt x="712400" y="140781"/>
                    <a:pt x="705275" y="12557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7"/>
            <p:cNvSpPr/>
            <p:nvPr/>
          </p:nvSpPr>
          <p:spPr>
            <a:xfrm rot="-1378833">
              <a:off x="-776546" y="196473"/>
              <a:ext cx="2143239" cy="547706"/>
            </a:xfrm>
            <a:custGeom>
              <a:avLst/>
              <a:gdLst/>
              <a:ahLst/>
              <a:cxnLst/>
              <a:rect l="l" t="t" r="r" b="b"/>
              <a:pathLst>
                <a:path w="730795" h="186755" extrusionOk="0">
                  <a:moveTo>
                    <a:pt x="729937" y="116383"/>
                  </a:moveTo>
                  <a:cubicBezTo>
                    <a:pt x="720612" y="94056"/>
                    <a:pt x="704314" y="74292"/>
                    <a:pt x="689198" y="56004"/>
                  </a:cubicBezTo>
                  <a:cubicBezTo>
                    <a:pt x="673749" y="37316"/>
                    <a:pt x="656823" y="20123"/>
                    <a:pt x="638725" y="4340"/>
                  </a:cubicBezTo>
                  <a:cubicBezTo>
                    <a:pt x="631534" y="-1927"/>
                    <a:pt x="623114" y="-613"/>
                    <a:pt x="617637" y="7207"/>
                  </a:cubicBezTo>
                  <a:cubicBezTo>
                    <a:pt x="602816" y="28381"/>
                    <a:pt x="588005" y="49555"/>
                    <a:pt x="573184" y="70729"/>
                  </a:cubicBezTo>
                  <a:cubicBezTo>
                    <a:pt x="558477" y="91742"/>
                    <a:pt x="544866" y="115183"/>
                    <a:pt x="528188" y="134480"/>
                  </a:cubicBezTo>
                  <a:cubicBezTo>
                    <a:pt x="526330" y="136623"/>
                    <a:pt x="522358" y="141881"/>
                    <a:pt x="519167" y="140976"/>
                  </a:cubicBezTo>
                  <a:cubicBezTo>
                    <a:pt x="516167" y="140138"/>
                    <a:pt x="511748" y="132118"/>
                    <a:pt x="510033" y="129765"/>
                  </a:cubicBezTo>
                  <a:cubicBezTo>
                    <a:pt x="502537" y="119526"/>
                    <a:pt x="495079" y="109258"/>
                    <a:pt x="487611" y="99009"/>
                  </a:cubicBezTo>
                  <a:cubicBezTo>
                    <a:pt x="472266" y="77968"/>
                    <a:pt x="456931" y="56918"/>
                    <a:pt x="441596" y="35877"/>
                  </a:cubicBezTo>
                  <a:cubicBezTo>
                    <a:pt x="437119" y="29734"/>
                    <a:pt x="427004" y="25381"/>
                    <a:pt x="421222" y="33106"/>
                  </a:cubicBezTo>
                  <a:cubicBezTo>
                    <a:pt x="397467" y="64824"/>
                    <a:pt x="373759" y="96599"/>
                    <a:pt x="350051" y="128356"/>
                  </a:cubicBezTo>
                  <a:cubicBezTo>
                    <a:pt x="343736" y="136823"/>
                    <a:pt x="337669" y="145596"/>
                    <a:pt x="331039" y="153787"/>
                  </a:cubicBezTo>
                  <a:cubicBezTo>
                    <a:pt x="326553" y="159331"/>
                    <a:pt x="324124" y="162255"/>
                    <a:pt x="318409" y="156578"/>
                  </a:cubicBezTo>
                  <a:cubicBezTo>
                    <a:pt x="312704" y="150920"/>
                    <a:pt x="308570" y="142967"/>
                    <a:pt x="304102" y="136233"/>
                  </a:cubicBezTo>
                  <a:cubicBezTo>
                    <a:pt x="298435" y="127698"/>
                    <a:pt x="292777" y="119164"/>
                    <a:pt x="287119" y="110630"/>
                  </a:cubicBezTo>
                  <a:cubicBezTo>
                    <a:pt x="281452" y="102095"/>
                    <a:pt x="275813" y="93542"/>
                    <a:pt x="270127" y="85026"/>
                  </a:cubicBezTo>
                  <a:cubicBezTo>
                    <a:pt x="266069" y="78940"/>
                    <a:pt x="262069" y="72273"/>
                    <a:pt x="255906" y="68320"/>
                  </a:cubicBezTo>
                  <a:cubicBezTo>
                    <a:pt x="241209" y="58890"/>
                    <a:pt x="228388" y="69720"/>
                    <a:pt x="217796" y="80188"/>
                  </a:cubicBezTo>
                  <a:cubicBezTo>
                    <a:pt x="192822" y="104886"/>
                    <a:pt x="167714" y="129451"/>
                    <a:pt x="143035" y="154464"/>
                  </a:cubicBezTo>
                  <a:cubicBezTo>
                    <a:pt x="123737" y="126822"/>
                    <a:pt x="108926" y="95847"/>
                    <a:pt x="98515" y="63319"/>
                  </a:cubicBezTo>
                  <a:cubicBezTo>
                    <a:pt x="96619" y="57394"/>
                    <a:pt x="89847" y="53451"/>
                    <a:pt x="84342" y="57233"/>
                  </a:cubicBezTo>
                  <a:cubicBezTo>
                    <a:pt x="68444" y="68129"/>
                    <a:pt x="53147" y="79950"/>
                    <a:pt x="38517" y="92675"/>
                  </a:cubicBezTo>
                  <a:cubicBezTo>
                    <a:pt x="24096" y="105210"/>
                    <a:pt x="10209" y="118316"/>
                    <a:pt x="693" y="135385"/>
                  </a:cubicBezTo>
                  <a:cubicBezTo>
                    <a:pt x="-1107" y="138614"/>
                    <a:pt x="2474" y="142367"/>
                    <a:pt x="5522" y="140500"/>
                  </a:cubicBezTo>
                  <a:cubicBezTo>
                    <a:pt x="21086" y="130937"/>
                    <a:pt x="34393" y="118173"/>
                    <a:pt x="48747" y="106686"/>
                  </a:cubicBezTo>
                  <a:cubicBezTo>
                    <a:pt x="59986" y="97685"/>
                    <a:pt x="71759" y="89484"/>
                    <a:pt x="83742" y="81645"/>
                  </a:cubicBezTo>
                  <a:cubicBezTo>
                    <a:pt x="94733" y="116554"/>
                    <a:pt x="110974" y="149254"/>
                    <a:pt x="131662" y="178953"/>
                  </a:cubicBezTo>
                  <a:cubicBezTo>
                    <a:pt x="136253" y="185525"/>
                    <a:pt x="143911" y="187134"/>
                    <a:pt x="149940" y="181439"/>
                  </a:cubicBezTo>
                  <a:cubicBezTo>
                    <a:pt x="178258" y="154721"/>
                    <a:pt x="205881" y="127203"/>
                    <a:pt x="233732" y="99962"/>
                  </a:cubicBezTo>
                  <a:cubicBezTo>
                    <a:pt x="235580" y="98152"/>
                    <a:pt x="240656" y="91170"/>
                    <a:pt x="243438" y="90999"/>
                  </a:cubicBezTo>
                  <a:cubicBezTo>
                    <a:pt x="243904" y="90970"/>
                    <a:pt x="247638" y="96647"/>
                    <a:pt x="248715" y="98257"/>
                  </a:cubicBezTo>
                  <a:cubicBezTo>
                    <a:pt x="253991" y="106210"/>
                    <a:pt x="259192" y="114240"/>
                    <a:pt x="264431" y="122231"/>
                  </a:cubicBezTo>
                  <a:cubicBezTo>
                    <a:pt x="274766" y="137985"/>
                    <a:pt x="284529" y="154445"/>
                    <a:pt x="295749" y="169513"/>
                  </a:cubicBezTo>
                  <a:cubicBezTo>
                    <a:pt x="304560" y="181353"/>
                    <a:pt x="317457" y="190697"/>
                    <a:pt x="332258" y="185801"/>
                  </a:cubicBezTo>
                  <a:cubicBezTo>
                    <a:pt x="347660" y="180715"/>
                    <a:pt x="357528" y="161569"/>
                    <a:pt x="366910" y="149111"/>
                  </a:cubicBezTo>
                  <a:cubicBezTo>
                    <a:pt x="388027" y="121050"/>
                    <a:pt x="409144" y="92980"/>
                    <a:pt x="430233" y="64891"/>
                  </a:cubicBezTo>
                  <a:cubicBezTo>
                    <a:pt x="444625" y="84674"/>
                    <a:pt x="459008" y="104438"/>
                    <a:pt x="473400" y="124222"/>
                  </a:cubicBezTo>
                  <a:cubicBezTo>
                    <a:pt x="487087" y="143034"/>
                    <a:pt x="504156" y="178829"/>
                    <a:pt x="531760" y="165922"/>
                  </a:cubicBezTo>
                  <a:cubicBezTo>
                    <a:pt x="543609" y="160379"/>
                    <a:pt x="550971" y="148863"/>
                    <a:pt x="558468" y="138252"/>
                  </a:cubicBezTo>
                  <a:cubicBezTo>
                    <a:pt x="567488" y="125470"/>
                    <a:pt x="576508" y="112678"/>
                    <a:pt x="585528" y="99895"/>
                  </a:cubicBezTo>
                  <a:cubicBezTo>
                    <a:pt x="600797" y="78254"/>
                    <a:pt x="616065" y="56613"/>
                    <a:pt x="631334" y="34963"/>
                  </a:cubicBezTo>
                  <a:cubicBezTo>
                    <a:pt x="644621" y="47441"/>
                    <a:pt x="657204" y="60719"/>
                    <a:pt x="668920" y="74863"/>
                  </a:cubicBezTo>
                  <a:cubicBezTo>
                    <a:pt x="684007" y="93085"/>
                    <a:pt x="695913" y="113697"/>
                    <a:pt x="710753" y="132023"/>
                  </a:cubicBezTo>
                  <a:cubicBezTo>
                    <a:pt x="720497" y="144053"/>
                    <a:pt x="735080" y="128708"/>
                    <a:pt x="729937" y="11638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7"/>
          <p:cNvGrpSpPr/>
          <p:nvPr/>
        </p:nvGrpSpPr>
        <p:grpSpPr>
          <a:xfrm>
            <a:off x="-219411" y="232921"/>
            <a:ext cx="9182553" cy="3737608"/>
            <a:chOff x="-219411" y="232921"/>
            <a:chExt cx="9182553" cy="3737608"/>
          </a:xfrm>
        </p:grpSpPr>
        <p:sp>
          <p:nvSpPr>
            <p:cNvPr id="347" name="Google Shape;347;p7"/>
            <p:cNvSpPr/>
            <p:nvPr/>
          </p:nvSpPr>
          <p:spPr>
            <a:xfrm>
              <a:off x="8536580" y="232921"/>
              <a:ext cx="426563" cy="474812"/>
            </a:xfrm>
            <a:custGeom>
              <a:avLst/>
              <a:gdLst/>
              <a:ahLst/>
              <a:cxnLst/>
              <a:rect l="l" t="t" r="r" b="b"/>
              <a:pathLst>
                <a:path w="137601" h="153165" extrusionOk="0">
                  <a:moveTo>
                    <a:pt x="41837" y="148399"/>
                  </a:moveTo>
                  <a:cubicBezTo>
                    <a:pt x="47724" y="131149"/>
                    <a:pt x="53962" y="114195"/>
                    <a:pt x="61544" y="97755"/>
                  </a:cubicBezTo>
                  <a:cubicBezTo>
                    <a:pt x="64402" y="101745"/>
                    <a:pt x="67231" y="105775"/>
                    <a:pt x="69907" y="109908"/>
                  </a:cubicBezTo>
                  <a:cubicBezTo>
                    <a:pt x="76089" y="119472"/>
                    <a:pt x="81109" y="129635"/>
                    <a:pt x="88405" y="138398"/>
                  </a:cubicBezTo>
                  <a:cubicBezTo>
                    <a:pt x="92177" y="142922"/>
                    <a:pt x="100454" y="138750"/>
                    <a:pt x="98787" y="132987"/>
                  </a:cubicBezTo>
                  <a:cubicBezTo>
                    <a:pt x="95387" y="121186"/>
                    <a:pt x="88538" y="111051"/>
                    <a:pt x="81728" y="100888"/>
                  </a:cubicBezTo>
                  <a:cubicBezTo>
                    <a:pt x="78661" y="96307"/>
                    <a:pt x="75451" y="91811"/>
                    <a:pt x="72174" y="87372"/>
                  </a:cubicBezTo>
                  <a:cubicBezTo>
                    <a:pt x="91510" y="90782"/>
                    <a:pt x="111046" y="92735"/>
                    <a:pt x="130724" y="93097"/>
                  </a:cubicBezTo>
                  <a:cubicBezTo>
                    <a:pt x="139916" y="93268"/>
                    <a:pt x="140011" y="80810"/>
                    <a:pt x="131467" y="79238"/>
                  </a:cubicBezTo>
                  <a:cubicBezTo>
                    <a:pt x="110369" y="75371"/>
                    <a:pt x="89214" y="71713"/>
                    <a:pt x="68155" y="67598"/>
                  </a:cubicBezTo>
                  <a:cubicBezTo>
                    <a:pt x="67345" y="67446"/>
                    <a:pt x="66535" y="67398"/>
                    <a:pt x="65735" y="67436"/>
                  </a:cubicBezTo>
                  <a:cubicBezTo>
                    <a:pt x="65678" y="67294"/>
                    <a:pt x="65612" y="67151"/>
                    <a:pt x="65554" y="66998"/>
                  </a:cubicBezTo>
                  <a:cubicBezTo>
                    <a:pt x="71041" y="64227"/>
                    <a:pt x="75594" y="59835"/>
                    <a:pt x="80709" y="55540"/>
                  </a:cubicBezTo>
                  <a:cubicBezTo>
                    <a:pt x="89434" y="48186"/>
                    <a:pt x="97682" y="40338"/>
                    <a:pt x="106036" y="32556"/>
                  </a:cubicBezTo>
                  <a:cubicBezTo>
                    <a:pt x="111932" y="27060"/>
                    <a:pt x="104759" y="15773"/>
                    <a:pt x="97577" y="20573"/>
                  </a:cubicBezTo>
                  <a:cubicBezTo>
                    <a:pt x="90405" y="25374"/>
                    <a:pt x="83328" y="30298"/>
                    <a:pt x="76280" y="35290"/>
                  </a:cubicBezTo>
                  <a:cubicBezTo>
                    <a:pt x="70898" y="39109"/>
                    <a:pt x="64211" y="45386"/>
                    <a:pt x="57553" y="48053"/>
                  </a:cubicBezTo>
                  <a:cubicBezTo>
                    <a:pt x="51362" y="33308"/>
                    <a:pt x="45199" y="18554"/>
                    <a:pt x="38903" y="3848"/>
                  </a:cubicBezTo>
                  <a:cubicBezTo>
                    <a:pt x="35836" y="-3325"/>
                    <a:pt x="24321" y="1066"/>
                    <a:pt x="26111" y="8515"/>
                  </a:cubicBezTo>
                  <a:cubicBezTo>
                    <a:pt x="28902" y="20135"/>
                    <a:pt x="31703" y="31756"/>
                    <a:pt x="34493" y="43376"/>
                  </a:cubicBezTo>
                  <a:cubicBezTo>
                    <a:pt x="36503" y="51720"/>
                    <a:pt x="39218" y="60569"/>
                    <a:pt x="48724" y="62674"/>
                  </a:cubicBezTo>
                  <a:cubicBezTo>
                    <a:pt x="48895" y="62712"/>
                    <a:pt x="49057" y="62703"/>
                    <a:pt x="49219" y="62731"/>
                  </a:cubicBezTo>
                  <a:cubicBezTo>
                    <a:pt x="49229" y="62750"/>
                    <a:pt x="49238" y="62769"/>
                    <a:pt x="49238" y="62788"/>
                  </a:cubicBezTo>
                  <a:cubicBezTo>
                    <a:pt x="35227" y="64084"/>
                    <a:pt x="21158" y="63798"/>
                    <a:pt x="7157" y="61988"/>
                  </a:cubicBezTo>
                  <a:cubicBezTo>
                    <a:pt x="-359" y="61007"/>
                    <a:pt x="-2807" y="73532"/>
                    <a:pt x="4709" y="75161"/>
                  </a:cubicBezTo>
                  <a:cubicBezTo>
                    <a:pt x="18958" y="78257"/>
                    <a:pt x="33312" y="80409"/>
                    <a:pt x="47790" y="81686"/>
                  </a:cubicBezTo>
                  <a:cubicBezTo>
                    <a:pt x="44304" y="92973"/>
                    <a:pt x="40770" y="104241"/>
                    <a:pt x="37160" y="115490"/>
                  </a:cubicBezTo>
                  <a:cubicBezTo>
                    <a:pt x="33427" y="124748"/>
                    <a:pt x="30283" y="134226"/>
                    <a:pt x="27959" y="143894"/>
                  </a:cubicBezTo>
                  <a:cubicBezTo>
                    <a:pt x="25778" y="152923"/>
                    <a:pt x="39227" y="157524"/>
                    <a:pt x="41837" y="1483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7"/>
            <p:cNvSpPr/>
            <p:nvPr/>
          </p:nvSpPr>
          <p:spPr>
            <a:xfrm rot="-483886">
              <a:off x="-188207" y="3468036"/>
              <a:ext cx="426655" cy="474913"/>
            </a:xfrm>
            <a:custGeom>
              <a:avLst/>
              <a:gdLst/>
              <a:ahLst/>
              <a:cxnLst/>
              <a:rect l="l" t="t" r="r" b="b"/>
              <a:pathLst>
                <a:path w="137601" h="153165" extrusionOk="0">
                  <a:moveTo>
                    <a:pt x="41837" y="148399"/>
                  </a:moveTo>
                  <a:cubicBezTo>
                    <a:pt x="47724" y="131149"/>
                    <a:pt x="53962" y="114195"/>
                    <a:pt x="61544" y="97755"/>
                  </a:cubicBezTo>
                  <a:cubicBezTo>
                    <a:pt x="64402" y="101745"/>
                    <a:pt x="67231" y="105775"/>
                    <a:pt x="69907" y="109908"/>
                  </a:cubicBezTo>
                  <a:cubicBezTo>
                    <a:pt x="76089" y="119472"/>
                    <a:pt x="81109" y="129635"/>
                    <a:pt x="88405" y="138398"/>
                  </a:cubicBezTo>
                  <a:cubicBezTo>
                    <a:pt x="92177" y="142922"/>
                    <a:pt x="100454" y="138750"/>
                    <a:pt x="98787" y="132987"/>
                  </a:cubicBezTo>
                  <a:cubicBezTo>
                    <a:pt x="95387" y="121186"/>
                    <a:pt x="88538" y="111051"/>
                    <a:pt x="81728" y="100888"/>
                  </a:cubicBezTo>
                  <a:cubicBezTo>
                    <a:pt x="78661" y="96307"/>
                    <a:pt x="75451" y="91811"/>
                    <a:pt x="72174" y="87372"/>
                  </a:cubicBezTo>
                  <a:cubicBezTo>
                    <a:pt x="91510" y="90782"/>
                    <a:pt x="111046" y="92735"/>
                    <a:pt x="130724" y="93097"/>
                  </a:cubicBezTo>
                  <a:cubicBezTo>
                    <a:pt x="139916" y="93268"/>
                    <a:pt x="140011" y="80810"/>
                    <a:pt x="131467" y="79238"/>
                  </a:cubicBezTo>
                  <a:cubicBezTo>
                    <a:pt x="110369" y="75371"/>
                    <a:pt x="89214" y="71713"/>
                    <a:pt x="68155" y="67598"/>
                  </a:cubicBezTo>
                  <a:cubicBezTo>
                    <a:pt x="67345" y="67446"/>
                    <a:pt x="66535" y="67398"/>
                    <a:pt x="65735" y="67436"/>
                  </a:cubicBezTo>
                  <a:cubicBezTo>
                    <a:pt x="65678" y="67294"/>
                    <a:pt x="65612" y="67151"/>
                    <a:pt x="65554" y="66998"/>
                  </a:cubicBezTo>
                  <a:cubicBezTo>
                    <a:pt x="71041" y="64227"/>
                    <a:pt x="75594" y="59835"/>
                    <a:pt x="80709" y="55540"/>
                  </a:cubicBezTo>
                  <a:cubicBezTo>
                    <a:pt x="89434" y="48186"/>
                    <a:pt x="97682" y="40338"/>
                    <a:pt x="106036" y="32556"/>
                  </a:cubicBezTo>
                  <a:cubicBezTo>
                    <a:pt x="111932" y="27060"/>
                    <a:pt x="104759" y="15773"/>
                    <a:pt x="97577" y="20573"/>
                  </a:cubicBezTo>
                  <a:cubicBezTo>
                    <a:pt x="90405" y="25374"/>
                    <a:pt x="83328" y="30298"/>
                    <a:pt x="76280" y="35290"/>
                  </a:cubicBezTo>
                  <a:cubicBezTo>
                    <a:pt x="70898" y="39109"/>
                    <a:pt x="64211" y="45386"/>
                    <a:pt x="57553" y="48053"/>
                  </a:cubicBezTo>
                  <a:cubicBezTo>
                    <a:pt x="51362" y="33308"/>
                    <a:pt x="45199" y="18554"/>
                    <a:pt x="38903" y="3848"/>
                  </a:cubicBezTo>
                  <a:cubicBezTo>
                    <a:pt x="35836" y="-3325"/>
                    <a:pt x="24321" y="1066"/>
                    <a:pt x="26111" y="8515"/>
                  </a:cubicBezTo>
                  <a:cubicBezTo>
                    <a:pt x="28902" y="20135"/>
                    <a:pt x="31703" y="31756"/>
                    <a:pt x="34493" y="43376"/>
                  </a:cubicBezTo>
                  <a:cubicBezTo>
                    <a:pt x="36503" y="51720"/>
                    <a:pt x="39218" y="60569"/>
                    <a:pt x="48724" y="62674"/>
                  </a:cubicBezTo>
                  <a:cubicBezTo>
                    <a:pt x="48895" y="62712"/>
                    <a:pt x="49057" y="62703"/>
                    <a:pt x="49219" y="62731"/>
                  </a:cubicBezTo>
                  <a:cubicBezTo>
                    <a:pt x="49229" y="62750"/>
                    <a:pt x="49238" y="62769"/>
                    <a:pt x="49238" y="62788"/>
                  </a:cubicBezTo>
                  <a:cubicBezTo>
                    <a:pt x="35227" y="64084"/>
                    <a:pt x="21158" y="63798"/>
                    <a:pt x="7157" y="61988"/>
                  </a:cubicBezTo>
                  <a:cubicBezTo>
                    <a:pt x="-359" y="61007"/>
                    <a:pt x="-2807" y="73532"/>
                    <a:pt x="4709" y="75161"/>
                  </a:cubicBezTo>
                  <a:cubicBezTo>
                    <a:pt x="18958" y="78257"/>
                    <a:pt x="33312" y="80409"/>
                    <a:pt x="47790" y="81686"/>
                  </a:cubicBezTo>
                  <a:cubicBezTo>
                    <a:pt x="44304" y="92973"/>
                    <a:pt x="40770" y="104241"/>
                    <a:pt x="37160" y="115490"/>
                  </a:cubicBezTo>
                  <a:cubicBezTo>
                    <a:pt x="33427" y="124748"/>
                    <a:pt x="30283" y="134226"/>
                    <a:pt x="27959" y="143894"/>
                  </a:cubicBezTo>
                  <a:cubicBezTo>
                    <a:pt x="25778" y="152923"/>
                    <a:pt x="39227" y="157524"/>
                    <a:pt x="41837" y="1483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7"/>
          <p:cNvGrpSpPr/>
          <p:nvPr/>
        </p:nvGrpSpPr>
        <p:grpSpPr>
          <a:xfrm rot="2215494">
            <a:off x="8292" y="4093190"/>
            <a:ext cx="573565" cy="1612680"/>
            <a:chOff x="8526765" y="4486538"/>
            <a:chExt cx="764712" cy="2150125"/>
          </a:xfrm>
        </p:grpSpPr>
        <p:sp>
          <p:nvSpPr>
            <p:cNvPr id="350" name="Google Shape;350;p7"/>
            <p:cNvSpPr/>
            <p:nvPr/>
          </p:nvSpPr>
          <p:spPr>
            <a:xfrm>
              <a:off x="8573084" y="5964429"/>
              <a:ext cx="91258" cy="95583"/>
            </a:xfrm>
            <a:custGeom>
              <a:avLst/>
              <a:gdLst/>
              <a:ahLst/>
              <a:cxnLst/>
              <a:rect l="l" t="t" r="r" b="b"/>
              <a:pathLst>
                <a:path w="91258" h="95583" extrusionOk="0">
                  <a:moveTo>
                    <a:pt x="68631" y="85329"/>
                  </a:moveTo>
                  <a:cubicBezTo>
                    <a:pt x="134896" y="43102"/>
                    <a:pt x="37384" y="-21389"/>
                    <a:pt x="8332" y="6986"/>
                  </a:cubicBezTo>
                  <a:cubicBezTo>
                    <a:pt x="-6559" y="21524"/>
                    <a:pt x="462" y="68853"/>
                    <a:pt x="14101" y="81626"/>
                  </a:cubicBezTo>
                  <a:cubicBezTo>
                    <a:pt x="29497" y="96054"/>
                    <a:pt x="61918" y="98300"/>
                    <a:pt x="81609" y="9289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1" name="Google Shape;351;p7"/>
            <p:cNvGrpSpPr/>
            <p:nvPr/>
          </p:nvGrpSpPr>
          <p:grpSpPr>
            <a:xfrm>
              <a:off x="8526765" y="5906403"/>
              <a:ext cx="61159" cy="58351"/>
              <a:chOff x="8526765" y="5906403"/>
              <a:chExt cx="61159" cy="58351"/>
            </a:xfrm>
          </p:grpSpPr>
          <p:sp>
            <p:nvSpPr>
              <p:cNvPr id="352" name="Google Shape;352;p7"/>
              <p:cNvSpPr/>
              <p:nvPr/>
            </p:nvSpPr>
            <p:spPr>
              <a:xfrm>
                <a:off x="8535116" y="5914743"/>
                <a:ext cx="4440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44408" h="40349" extrusionOk="0">
                    <a:moveTo>
                      <a:pt x="28135" y="28476"/>
                    </a:moveTo>
                    <a:lnTo>
                      <a:pt x="22614" y="40349"/>
                    </a:lnTo>
                    <a:cubicBezTo>
                      <a:pt x="-45863" y="24730"/>
                      <a:pt x="65357" y="-36855"/>
                      <a:pt x="40796" y="31759"/>
                    </a:cubicBezTo>
                    <a:lnTo>
                      <a:pt x="28135" y="2847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8526765" y="5906403"/>
                <a:ext cx="61159" cy="58351"/>
              </a:xfrm>
              <a:custGeom>
                <a:avLst/>
                <a:gdLst/>
                <a:ahLst/>
                <a:cxnLst/>
                <a:rect l="l" t="t" r="r" b="b"/>
                <a:pathLst>
                  <a:path w="61159" h="58351" extrusionOk="0">
                    <a:moveTo>
                      <a:pt x="35705" y="58351"/>
                    </a:moveTo>
                    <a:lnTo>
                      <a:pt x="29104" y="56842"/>
                    </a:lnTo>
                    <a:cubicBezTo>
                      <a:pt x="-462" y="50096"/>
                      <a:pt x="-865" y="34476"/>
                      <a:pt x="344" y="28073"/>
                    </a:cubicBezTo>
                    <a:cubicBezTo>
                      <a:pt x="3490" y="11262"/>
                      <a:pt x="27553" y="-2059"/>
                      <a:pt x="43206" y="264"/>
                    </a:cubicBezTo>
                    <a:cubicBezTo>
                      <a:pt x="49567" y="1198"/>
                      <a:pt x="54779" y="4550"/>
                      <a:pt x="57856" y="9676"/>
                    </a:cubicBezTo>
                    <a:cubicBezTo>
                      <a:pt x="62520" y="17460"/>
                      <a:pt x="62246" y="28339"/>
                      <a:pt x="57033" y="42912"/>
                    </a:cubicBezTo>
                    <a:lnTo>
                      <a:pt x="54453" y="50113"/>
                    </a:lnTo>
                    <a:lnTo>
                      <a:pt x="41123" y="46667"/>
                    </a:lnTo>
                    <a:lnTo>
                      <a:pt x="35705" y="58351"/>
                    </a:lnTo>
                    <a:close/>
                    <a:moveTo>
                      <a:pt x="40763" y="16809"/>
                    </a:moveTo>
                    <a:cubicBezTo>
                      <a:pt x="32019" y="15523"/>
                      <a:pt x="17969" y="24850"/>
                      <a:pt x="16786" y="31159"/>
                    </a:cubicBezTo>
                    <a:cubicBezTo>
                      <a:pt x="16306" y="33679"/>
                      <a:pt x="20009" y="36483"/>
                      <a:pt x="26378" y="38711"/>
                    </a:cubicBezTo>
                    <a:lnTo>
                      <a:pt x="31839" y="26976"/>
                    </a:lnTo>
                    <a:lnTo>
                      <a:pt x="43455" y="29985"/>
                    </a:lnTo>
                    <a:cubicBezTo>
                      <a:pt x="44860" y="23847"/>
                      <a:pt x="44526" y="20006"/>
                      <a:pt x="43497" y="18292"/>
                    </a:cubicBezTo>
                    <a:cubicBezTo>
                      <a:pt x="43275" y="17897"/>
                      <a:pt x="42786" y="17109"/>
                      <a:pt x="40763" y="168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" name="Google Shape;354;p7"/>
            <p:cNvGrpSpPr/>
            <p:nvPr/>
          </p:nvGrpSpPr>
          <p:grpSpPr>
            <a:xfrm>
              <a:off x="8726011" y="5717733"/>
              <a:ext cx="70370" cy="67923"/>
              <a:chOff x="8726011" y="5717733"/>
              <a:chExt cx="70370" cy="67923"/>
            </a:xfrm>
          </p:grpSpPr>
          <p:sp>
            <p:nvSpPr>
              <p:cNvPr id="355" name="Google Shape;355;p7"/>
              <p:cNvSpPr/>
              <p:nvPr/>
            </p:nvSpPr>
            <p:spPr>
              <a:xfrm>
                <a:off x="8734362" y="5726120"/>
                <a:ext cx="53667" cy="50123"/>
              </a:xfrm>
              <a:custGeom>
                <a:avLst/>
                <a:gdLst/>
                <a:ahLst/>
                <a:cxnLst/>
                <a:rect l="l" t="t" r="r" b="b"/>
                <a:pathLst>
                  <a:path w="53667" h="50123" extrusionOk="0">
                    <a:moveTo>
                      <a:pt x="18727" y="39391"/>
                    </a:moveTo>
                    <a:lnTo>
                      <a:pt x="6502" y="38997"/>
                    </a:lnTo>
                    <a:cubicBezTo>
                      <a:pt x="-23030" y="-6540"/>
                      <a:pt x="57861" y="-14007"/>
                      <a:pt x="53497" y="26215"/>
                    </a:cubicBezTo>
                    <a:cubicBezTo>
                      <a:pt x="52048" y="39511"/>
                      <a:pt x="39052" y="47227"/>
                      <a:pt x="24582" y="50124"/>
                    </a:cubicBezTo>
                    <a:lnTo>
                      <a:pt x="18727" y="3939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8726011" y="5717733"/>
                <a:ext cx="70370" cy="67923"/>
              </a:xfrm>
              <a:custGeom>
                <a:avLst/>
                <a:gdLst/>
                <a:ahLst/>
                <a:cxnLst/>
                <a:rect l="l" t="t" r="r" b="b"/>
                <a:pathLst>
                  <a:path w="70370" h="67923" extrusionOk="0">
                    <a:moveTo>
                      <a:pt x="28552" y="67924"/>
                    </a:moveTo>
                    <a:lnTo>
                      <a:pt x="22020" y="55974"/>
                    </a:lnTo>
                    <a:lnTo>
                      <a:pt x="10215" y="55588"/>
                    </a:lnTo>
                    <a:lnTo>
                      <a:pt x="7841" y="51928"/>
                    </a:lnTo>
                    <a:cubicBezTo>
                      <a:pt x="-4281" y="33266"/>
                      <a:pt x="305" y="20527"/>
                      <a:pt x="4120" y="14586"/>
                    </a:cubicBezTo>
                    <a:cubicBezTo>
                      <a:pt x="10995" y="3904"/>
                      <a:pt x="25886" y="-1771"/>
                      <a:pt x="41196" y="493"/>
                    </a:cubicBezTo>
                    <a:cubicBezTo>
                      <a:pt x="60484" y="3347"/>
                      <a:pt x="72126" y="17415"/>
                      <a:pt x="70154" y="35494"/>
                    </a:cubicBezTo>
                    <a:cubicBezTo>
                      <a:pt x="68482" y="50899"/>
                      <a:pt x="55187" y="62566"/>
                      <a:pt x="34579" y="66707"/>
                    </a:cubicBezTo>
                    <a:lnTo>
                      <a:pt x="28552" y="67924"/>
                    </a:lnTo>
                    <a:close/>
                    <a:moveTo>
                      <a:pt x="32127" y="39575"/>
                    </a:moveTo>
                    <a:lnTo>
                      <a:pt x="37142" y="48764"/>
                    </a:lnTo>
                    <a:cubicBezTo>
                      <a:pt x="43751" y="46596"/>
                      <a:pt x="52624" y="42138"/>
                      <a:pt x="53532" y="33694"/>
                    </a:cubicBezTo>
                    <a:cubicBezTo>
                      <a:pt x="54921" y="20853"/>
                      <a:pt x="43674" y="17783"/>
                      <a:pt x="38745" y="17054"/>
                    </a:cubicBezTo>
                    <a:cubicBezTo>
                      <a:pt x="30103" y="15786"/>
                      <a:pt x="21462" y="18563"/>
                      <a:pt x="18196" y="23638"/>
                    </a:cubicBezTo>
                    <a:cubicBezTo>
                      <a:pt x="15316" y="28122"/>
                      <a:pt x="17031" y="34071"/>
                      <a:pt x="19714" y="39181"/>
                    </a:cubicBezTo>
                    <a:lnTo>
                      <a:pt x="32127" y="3957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" name="Google Shape;357;p7"/>
            <p:cNvGrpSpPr/>
            <p:nvPr/>
          </p:nvGrpSpPr>
          <p:grpSpPr>
            <a:xfrm>
              <a:off x="8771074" y="5156493"/>
              <a:ext cx="68373" cy="78372"/>
              <a:chOff x="8771074" y="5156493"/>
              <a:chExt cx="68373" cy="78372"/>
            </a:xfrm>
          </p:grpSpPr>
          <p:sp>
            <p:nvSpPr>
              <p:cNvPr id="358" name="Google Shape;358;p7"/>
              <p:cNvSpPr/>
              <p:nvPr/>
            </p:nvSpPr>
            <p:spPr>
              <a:xfrm>
                <a:off x="8779413" y="5164865"/>
                <a:ext cx="51684" cy="60270"/>
              </a:xfrm>
              <a:custGeom>
                <a:avLst/>
                <a:gdLst/>
                <a:ahLst/>
                <a:cxnLst/>
                <a:rect l="l" t="t" r="r" b="b"/>
                <a:pathLst>
                  <a:path w="51684" h="60270" extrusionOk="0">
                    <a:moveTo>
                      <a:pt x="46156" y="60271"/>
                    </a:moveTo>
                    <a:lnTo>
                      <a:pt x="30365" y="57931"/>
                    </a:lnTo>
                    <a:cubicBezTo>
                      <a:pt x="-59165" y="31090"/>
                      <a:pt x="81312" y="-52595"/>
                      <a:pt x="45796" y="48938"/>
                    </a:cubicBezTo>
                    <a:lnTo>
                      <a:pt x="46156" y="6027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8771074" y="5156493"/>
                <a:ext cx="68373" cy="78372"/>
              </a:xfrm>
              <a:custGeom>
                <a:avLst/>
                <a:gdLst/>
                <a:ahLst/>
                <a:cxnLst/>
                <a:rect l="l" t="t" r="r" b="b"/>
                <a:pathLst>
                  <a:path w="68373" h="78372" extrusionOk="0">
                    <a:moveTo>
                      <a:pt x="63188" y="78372"/>
                    </a:moveTo>
                    <a:lnTo>
                      <a:pt x="36313" y="74317"/>
                    </a:lnTo>
                    <a:cubicBezTo>
                      <a:pt x="-1594" y="62950"/>
                      <a:pt x="-1243" y="41759"/>
                      <a:pt x="669" y="33178"/>
                    </a:cubicBezTo>
                    <a:cubicBezTo>
                      <a:pt x="4921" y="14087"/>
                      <a:pt x="28547" y="-2493"/>
                      <a:pt x="47492" y="311"/>
                    </a:cubicBezTo>
                    <a:cubicBezTo>
                      <a:pt x="54702" y="1374"/>
                      <a:pt x="60445" y="5137"/>
                      <a:pt x="64097" y="11181"/>
                    </a:cubicBezTo>
                    <a:cubicBezTo>
                      <a:pt x="70277" y="21408"/>
                      <a:pt x="69755" y="37344"/>
                      <a:pt x="62554" y="58578"/>
                    </a:cubicBezTo>
                    <a:lnTo>
                      <a:pt x="63188" y="78372"/>
                    </a:lnTo>
                    <a:close/>
                    <a:moveTo>
                      <a:pt x="40548" y="58124"/>
                    </a:moveTo>
                    <a:lnTo>
                      <a:pt x="45803" y="58904"/>
                    </a:lnTo>
                    <a:lnTo>
                      <a:pt x="45717" y="56024"/>
                    </a:lnTo>
                    <a:lnTo>
                      <a:pt x="46241" y="54549"/>
                    </a:lnTo>
                    <a:cubicBezTo>
                      <a:pt x="54342" y="31369"/>
                      <a:pt x="51418" y="22556"/>
                      <a:pt x="49772" y="19839"/>
                    </a:cubicBezTo>
                    <a:cubicBezTo>
                      <a:pt x="49069" y="18673"/>
                      <a:pt x="47886" y="17293"/>
                      <a:pt x="45032" y="16864"/>
                    </a:cubicBezTo>
                    <a:cubicBezTo>
                      <a:pt x="35593" y="15467"/>
                      <a:pt x="19494" y="25548"/>
                      <a:pt x="16991" y="36812"/>
                    </a:cubicBezTo>
                    <a:cubicBezTo>
                      <a:pt x="14462" y="48222"/>
                      <a:pt x="30390" y="55003"/>
                      <a:pt x="40548" y="5812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0" name="Google Shape;360;p7"/>
            <p:cNvGrpSpPr/>
            <p:nvPr/>
          </p:nvGrpSpPr>
          <p:grpSpPr>
            <a:xfrm>
              <a:off x="9049657" y="5140011"/>
              <a:ext cx="76798" cy="73679"/>
              <a:chOff x="9049657" y="5140011"/>
              <a:chExt cx="76798" cy="73679"/>
            </a:xfrm>
          </p:grpSpPr>
          <p:sp>
            <p:nvSpPr>
              <p:cNvPr id="361" name="Google Shape;361;p7"/>
              <p:cNvSpPr/>
              <p:nvPr/>
            </p:nvSpPr>
            <p:spPr>
              <a:xfrm>
                <a:off x="9058028" y="5148394"/>
                <a:ext cx="60052" cy="56047"/>
              </a:xfrm>
              <a:custGeom>
                <a:avLst/>
                <a:gdLst/>
                <a:ahLst/>
                <a:cxnLst/>
                <a:rect l="l" t="t" r="r" b="b"/>
                <a:pathLst>
                  <a:path w="60052" h="56047" extrusionOk="0">
                    <a:moveTo>
                      <a:pt x="23216" y="46421"/>
                    </a:moveTo>
                    <a:lnTo>
                      <a:pt x="12578" y="45315"/>
                    </a:lnTo>
                    <a:cubicBezTo>
                      <a:pt x="-27636" y="22340"/>
                      <a:pt x="39950" y="-21482"/>
                      <a:pt x="56906" y="12405"/>
                    </a:cubicBezTo>
                    <a:cubicBezTo>
                      <a:pt x="66756" y="32088"/>
                      <a:pt x="52491" y="52027"/>
                      <a:pt x="27914" y="56048"/>
                    </a:cubicBezTo>
                    <a:lnTo>
                      <a:pt x="23216" y="4642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9049657" y="5140011"/>
                <a:ext cx="76798" cy="73679"/>
              </a:xfrm>
              <a:custGeom>
                <a:avLst/>
                <a:gdLst/>
                <a:ahLst/>
                <a:cxnLst/>
                <a:rect l="l" t="t" r="r" b="b"/>
                <a:pathLst>
                  <a:path w="76798" h="73679" extrusionOk="0">
                    <a:moveTo>
                      <a:pt x="31484" y="73680"/>
                    </a:moveTo>
                    <a:lnTo>
                      <a:pt x="26109" y="62647"/>
                    </a:lnTo>
                    <a:lnTo>
                      <a:pt x="18342" y="61833"/>
                    </a:lnTo>
                    <a:lnTo>
                      <a:pt x="16799" y="60958"/>
                    </a:lnTo>
                    <a:cubicBezTo>
                      <a:pt x="2800" y="52960"/>
                      <a:pt x="-2944" y="40616"/>
                      <a:pt x="1446" y="27946"/>
                    </a:cubicBezTo>
                    <a:cubicBezTo>
                      <a:pt x="7421" y="10663"/>
                      <a:pt x="30481" y="-2470"/>
                      <a:pt x="49812" y="393"/>
                    </a:cubicBezTo>
                    <a:cubicBezTo>
                      <a:pt x="59996" y="1902"/>
                      <a:pt x="68148" y="7809"/>
                      <a:pt x="72761" y="17033"/>
                    </a:cubicBezTo>
                    <a:cubicBezTo>
                      <a:pt x="78075" y="27645"/>
                      <a:pt x="78144" y="39064"/>
                      <a:pt x="72966" y="49196"/>
                    </a:cubicBezTo>
                    <a:cubicBezTo>
                      <a:pt x="66785" y="61292"/>
                      <a:pt x="53558" y="70071"/>
                      <a:pt x="37622" y="72668"/>
                    </a:cubicBezTo>
                    <a:lnTo>
                      <a:pt x="31484" y="73680"/>
                    </a:lnTo>
                    <a:close/>
                    <a:moveTo>
                      <a:pt x="37073" y="46968"/>
                    </a:moveTo>
                    <a:lnTo>
                      <a:pt x="40871" y="54760"/>
                    </a:lnTo>
                    <a:cubicBezTo>
                      <a:pt x="48792" y="52240"/>
                      <a:pt x="55015" y="47551"/>
                      <a:pt x="58067" y="41593"/>
                    </a:cubicBezTo>
                    <a:cubicBezTo>
                      <a:pt x="60793" y="36252"/>
                      <a:pt x="60716" y="30363"/>
                      <a:pt x="57802" y="24534"/>
                    </a:cubicBezTo>
                    <a:cubicBezTo>
                      <a:pt x="55607" y="20153"/>
                      <a:pt x="52195" y="17667"/>
                      <a:pt x="47368" y="16955"/>
                    </a:cubicBezTo>
                    <a:cubicBezTo>
                      <a:pt x="35401" y="15190"/>
                      <a:pt x="20262" y="24731"/>
                      <a:pt x="17262" y="33423"/>
                    </a:cubicBezTo>
                    <a:cubicBezTo>
                      <a:pt x="16610" y="35275"/>
                      <a:pt x="14965" y="40050"/>
                      <a:pt x="23657" y="45579"/>
                    </a:cubicBezTo>
                    <a:lnTo>
                      <a:pt x="37073" y="4696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3" name="Google Shape;363;p7"/>
            <p:cNvSpPr/>
            <p:nvPr/>
          </p:nvSpPr>
          <p:spPr>
            <a:xfrm>
              <a:off x="8844951" y="6225812"/>
              <a:ext cx="180517" cy="410851"/>
            </a:xfrm>
            <a:custGeom>
              <a:avLst/>
              <a:gdLst/>
              <a:ahLst/>
              <a:cxnLst/>
              <a:rect l="l" t="t" r="r" b="b"/>
              <a:pathLst>
                <a:path w="180517" h="410851" extrusionOk="0">
                  <a:moveTo>
                    <a:pt x="170919" y="410760"/>
                  </a:moveTo>
                  <a:cubicBezTo>
                    <a:pt x="169359" y="410537"/>
                    <a:pt x="167850" y="409860"/>
                    <a:pt x="166581" y="408737"/>
                  </a:cubicBezTo>
                  <a:cubicBezTo>
                    <a:pt x="117392" y="364871"/>
                    <a:pt x="75241" y="301666"/>
                    <a:pt x="44655" y="225954"/>
                  </a:cubicBezTo>
                  <a:cubicBezTo>
                    <a:pt x="15756" y="154390"/>
                    <a:pt x="-103" y="77118"/>
                    <a:pt x="0" y="8358"/>
                  </a:cubicBezTo>
                  <a:cubicBezTo>
                    <a:pt x="0" y="3737"/>
                    <a:pt x="3755" y="-9"/>
                    <a:pt x="8376" y="0"/>
                  </a:cubicBezTo>
                  <a:cubicBezTo>
                    <a:pt x="13005" y="0"/>
                    <a:pt x="16751" y="3755"/>
                    <a:pt x="16734" y="8375"/>
                  </a:cubicBezTo>
                  <a:cubicBezTo>
                    <a:pt x="16536" y="149753"/>
                    <a:pt x="84225" y="312862"/>
                    <a:pt x="177717" y="396246"/>
                  </a:cubicBezTo>
                  <a:cubicBezTo>
                    <a:pt x="181163" y="399324"/>
                    <a:pt x="181472" y="404622"/>
                    <a:pt x="178403" y="408068"/>
                  </a:cubicBezTo>
                  <a:cubicBezTo>
                    <a:pt x="176457" y="410237"/>
                    <a:pt x="173619" y="411162"/>
                    <a:pt x="170919" y="4107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8565682" y="5964731"/>
              <a:ext cx="86678" cy="107132"/>
            </a:xfrm>
            <a:custGeom>
              <a:avLst/>
              <a:gdLst/>
              <a:ahLst/>
              <a:cxnLst/>
              <a:rect l="l" t="t" r="r" b="b"/>
              <a:pathLst>
                <a:path w="86678" h="107132" extrusionOk="0">
                  <a:moveTo>
                    <a:pt x="51361" y="106639"/>
                  </a:moveTo>
                  <a:cubicBezTo>
                    <a:pt x="39342" y="104856"/>
                    <a:pt x="27864" y="98332"/>
                    <a:pt x="18434" y="87368"/>
                  </a:cubicBezTo>
                  <a:cubicBezTo>
                    <a:pt x="-237" y="65654"/>
                    <a:pt x="-8106" y="28278"/>
                    <a:pt x="11070" y="3281"/>
                  </a:cubicBezTo>
                  <a:cubicBezTo>
                    <a:pt x="13882" y="-389"/>
                    <a:pt x="19120" y="-1083"/>
                    <a:pt x="22797" y="1720"/>
                  </a:cubicBezTo>
                  <a:cubicBezTo>
                    <a:pt x="26467" y="4549"/>
                    <a:pt x="27161" y="9787"/>
                    <a:pt x="24349" y="13456"/>
                  </a:cubicBezTo>
                  <a:cubicBezTo>
                    <a:pt x="10556" y="31450"/>
                    <a:pt x="17114" y="60168"/>
                    <a:pt x="31130" y="76447"/>
                  </a:cubicBezTo>
                  <a:cubicBezTo>
                    <a:pt x="36976" y="83244"/>
                    <a:pt x="52870" y="97792"/>
                    <a:pt x="74258" y="85988"/>
                  </a:cubicBezTo>
                  <a:cubicBezTo>
                    <a:pt x="78313" y="83742"/>
                    <a:pt x="83397" y="85225"/>
                    <a:pt x="85634" y="89263"/>
                  </a:cubicBezTo>
                  <a:cubicBezTo>
                    <a:pt x="87871" y="93326"/>
                    <a:pt x="86397" y="98401"/>
                    <a:pt x="82342" y="100639"/>
                  </a:cubicBezTo>
                  <a:cubicBezTo>
                    <a:pt x="72244" y="106210"/>
                    <a:pt x="61596" y="108148"/>
                    <a:pt x="51361" y="1066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8554880" y="5934845"/>
              <a:ext cx="36872" cy="46621"/>
            </a:xfrm>
            <a:custGeom>
              <a:avLst/>
              <a:gdLst/>
              <a:ahLst/>
              <a:cxnLst/>
              <a:rect l="l" t="t" r="r" b="b"/>
              <a:pathLst>
                <a:path w="36872" h="46621" extrusionOk="0">
                  <a:moveTo>
                    <a:pt x="27273" y="46531"/>
                  </a:moveTo>
                  <a:cubicBezTo>
                    <a:pt x="25516" y="46274"/>
                    <a:pt x="23810" y="45442"/>
                    <a:pt x="22473" y="44053"/>
                  </a:cubicBezTo>
                  <a:cubicBezTo>
                    <a:pt x="13497" y="34726"/>
                    <a:pt x="6194" y="23882"/>
                    <a:pt x="741" y="11812"/>
                  </a:cubicBezTo>
                  <a:cubicBezTo>
                    <a:pt x="-1153" y="7603"/>
                    <a:pt x="707" y="2648"/>
                    <a:pt x="4925" y="745"/>
                  </a:cubicBezTo>
                  <a:cubicBezTo>
                    <a:pt x="9125" y="-1158"/>
                    <a:pt x="14080" y="711"/>
                    <a:pt x="15992" y="4920"/>
                  </a:cubicBezTo>
                  <a:cubicBezTo>
                    <a:pt x="20647" y="15241"/>
                    <a:pt x="26896" y="24508"/>
                    <a:pt x="34534" y="32455"/>
                  </a:cubicBezTo>
                  <a:cubicBezTo>
                    <a:pt x="37740" y="35798"/>
                    <a:pt x="37637" y="41087"/>
                    <a:pt x="34303" y="44285"/>
                  </a:cubicBezTo>
                  <a:cubicBezTo>
                    <a:pt x="32365" y="46145"/>
                    <a:pt x="29759" y="46899"/>
                    <a:pt x="27273" y="46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8575018" y="5961620"/>
              <a:ext cx="97433" cy="85765"/>
            </a:xfrm>
            <a:custGeom>
              <a:avLst/>
              <a:gdLst/>
              <a:ahLst/>
              <a:cxnLst/>
              <a:rect l="l" t="t" r="r" b="b"/>
              <a:pathLst>
                <a:path w="97433" h="85765" extrusionOk="0">
                  <a:moveTo>
                    <a:pt x="82033" y="85678"/>
                  </a:moveTo>
                  <a:cubicBezTo>
                    <a:pt x="80910" y="85515"/>
                    <a:pt x="79804" y="85113"/>
                    <a:pt x="78784" y="84470"/>
                  </a:cubicBezTo>
                  <a:cubicBezTo>
                    <a:pt x="74884" y="81992"/>
                    <a:pt x="73718" y="76823"/>
                    <a:pt x="76187" y="72914"/>
                  </a:cubicBezTo>
                  <a:cubicBezTo>
                    <a:pt x="85076" y="58898"/>
                    <a:pt x="79084" y="46656"/>
                    <a:pt x="72501" y="38864"/>
                  </a:cubicBezTo>
                  <a:cubicBezTo>
                    <a:pt x="57765" y="21410"/>
                    <a:pt x="28738" y="12032"/>
                    <a:pt x="11593" y="19198"/>
                  </a:cubicBezTo>
                  <a:cubicBezTo>
                    <a:pt x="7324" y="20973"/>
                    <a:pt x="2437" y="18967"/>
                    <a:pt x="646" y="14706"/>
                  </a:cubicBezTo>
                  <a:cubicBezTo>
                    <a:pt x="-1128" y="10446"/>
                    <a:pt x="877" y="5542"/>
                    <a:pt x="5147" y="3768"/>
                  </a:cubicBezTo>
                  <a:cubicBezTo>
                    <a:pt x="31515" y="-7256"/>
                    <a:pt x="67880" y="7437"/>
                    <a:pt x="85299" y="28080"/>
                  </a:cubicBezTo>
                  <a:cubicBezTo>
                    <a:pt x="99495" y="44908"/>
                    <a:pt x="101321" y="64513"/>
                    <a:pt x="90323" y="81872"/>
                  </a:cubicBezTo>
                  <a:cubicBezTo>
                    <a:pt x="88506" y="84753"/>
                    <a:pt x="85196" y="86141"/>
                    <a:pt x="82033" y="856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8611944" y="6012650"/>
              <a:ext cx="176634" cy="112065"/>
            </a:xfrm>
            <a:custGeom>
              <a:avLst/>
              <a:gdLst/>
              <a:ahLst/>
              <a:cxnLst/>
              <a:rect l="l" t="t" r="r" b="b"/>
              <a:pathLst>
                <a:path w="176634" h="112065" extrusionOk="0">
                  <a:moveTo>
                    <a:pt x="161247" y="111347"/>
                  </a:moveTo>
                  <a:cubicBezTo>
                    <a:pt x="109152" y="103649"/>
                    <a:pt x="31846" y="44370"/>
                    <a:pt x="2382" y="14220"/>
                  </a:cubicBezTo>
                  <a:cubicBezTo>
                    <a:pt x="-850" y="10911"/>
                    <a:pt x="-782" y="5614"/>
                    <a:pt x="2519" y="2382"/>
                  </a:cubicBezTo>
                  <a:cubicBezTo>
                    <a:pt x="5819" y="-850"/>
                    <a:pt x="11126" y="-782"/>
                    <a:pt x="14349" y="2519"/>
                  </a:cubicBezTo>
                  <a:cubicBezTo>
                    <a:pt x="45381" y="34280"/>
                    <a:pt x="123537" y="92462"/>
                    <a:pt x="168800" y="95350"/>
                  </a:cubicBezTo>
                  <a:cubicBezTo>
                    <a:pt x="173420" y="95659"/>
                    <a:pt x="176909" y="99619"/>
                    <a:pt x="176618" y="104231"/>
                  </a:cubicBezTo>
                  <a:cubicBezTo>
                    <a:pt x="176318" y="108835"/>
                    <a:pt x="172348" y="112333"/>
                    <a:pt x="167737" y="112049"/>
                  </a:cubicBezTo>
                  <a:cubicBezTo>
                    <a:pt x="165619" y="111904"/>
                    <a:pt x="163450" y="111664"/>
                    <a:pt x="161247" y="1113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712735" y="5932477"/>
              <a:ext cx="75833" cy="192235"/>
            </a:xfrm>
            <a:custGeom>
              <a:avLst/>
              <a:gdLst/>
              <a:ahLst/>
              <a:cxnLst/>
              <a:rect l="l" t="t" r="r" b="b"/>
              <a:pathLst>
                <a:path w="75833" h="192235" extrusionOk="0">
                  <a:moveTo>
                    <a:pt x="66260" y="192145"/>
                  </a:moveTo>
                  <a:cubicBezTo>
                    <a:pt x="63311" y="191700"/>
                    <a:pt x="60688" y="189711"/>
                    <a:pt x="59608" y="186710"/>
                  </a:cubicBezTo>
                  <a:cubicBezTo>
                    <a:pt x="53470" y="169762"/>
                    <a:pt x="44752" y="153406"/>
                    <a:pt x="35511" y="136072"/>
                  </a:cubicBezTo>
                  <a:cubicBezTo>
                    <a:pt x="14500" y="96630"/>
                    <a:pt x="-7223" y="55842"/>
                    <a:pt x="2310" y="6773"/>
                  </a:cubicBezTo>
                  <a:cubicBezTo>
                    <a:pt x="3184" y="2239"/>
                    <a:pt x="7573" y="-728"/>
                    <a:pt x="12116" y="156"/>
                  </a:cubicBezTo>
                  <a:cubicBezTo>
                    <a:pt x="16643" y="1047"/>
                    <a:pt x="19609" y="5436"/>
                    <a:pt x="18726" y="9962"/>
                  </a:cubicBezTo>
                  <a:cubicBezTo>
                    <a:pt x="10333" y="53219"/>
                    <a:pt x="29725" y="89644"/>
                    <a:pt x="50281" y="128220"/>
                  </a:cubicBezTo>
                  <a:cubicBezTo>
                    <a:pt x="59368" y="145296"/>
                    <a:pt x="68781" y="162965"/>
                    <a:pt x="75330" y="181018"/>
                  </a:cubicBezTo>
                  <a:cubicBezTo>
                    <a:pt x="76907" y="185364"/>
                    <a:pt x="74653" y="190165"/>
                    <a:pt x="70315" y="191742"/>
                  </a:cubicBezTo>
                  <a:cubicBezTo>
                    <a:pt x="68969" y="192222"/>
                    <a:pt x="67580" y="192343"/>
                    <a:pt x="66260" y="192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8665586" y="5790358"/>
              <a:ext cx="83279" cy="147458"/>
            </a:xfrm>
            <a:custGeom>
              <a:avLst/>
              <a:gdLst/>
              <a:ahLst/>
              <a:cxnLst/>
              <a:rect l="l" t="t" r="r" b="b"/>
              <a:pathLst>
                <a:path w="83279" h="147458" extrusionOk="0">
                  <a:moveTo>
                    <a:pt x="51164" y="147367"/>
                  </a:moveTo>
                  <a:cubicBezTo>
                    <a:pt x="51164" y="147367"/>
                    <a:pt x="51156" y="147367"/>
                    <a:pt x="51138" y="147367"/>
                  </a:cubicBezTo>
                  <a:cubicBezTo>
                    <a:pt x="11276" y="141358"/>
                    <a:pt x="-4266" y="101255"/>
                    <a:pt x="989" y="64754"/>
                  </a:cubicBezTo>
                  <a:cubicBezTo>
                    <a:pt x="6047" y="29641"/>
                    <a:pt x="31696" y="-5387"/>
                    <a:pt x="76050" y="692"/>
                  </a:cubicBezTo>
                  <a:cubicBezTo>
                    <a:pt x="80619" y="1291"/>
                    <a:pt x="83833" y="5544"/>
                    <a:pt x="83199" y="10121"/>
                  </a:cubicBezTo>
                  <a:cubicBezTo>
                    <a:pt x="82582" y="14699"/>
                    <a:pt x="78364" y="17905"/>
                    <a:pt x="73770" y="17271"/>
                  </a:cubicBezTo>
                  <a:cubicBezTo>
                    <a:pt x="40551" y="12710"/>
                    <a:pt x="21598" y="39028"/>
                    <a:pt x="17551" y="67129"/>
                  </a:cubicBezTo>
                  <a:cubicBezTo>
                    <a:pt x="13470" y="95469"/>
                    <a:pt x="24555" y="126433"/>
                    <a:pt x="53624" y="130813"/>
                  </a:cubicBezTo>
                  <a:cubicBezTo>
                    <a:pt x="58193" y="131508"/>
                    <a:pt x="61340" y="135768"/>
                    <a:pt x="60654" y="140338"/>
                  </a:cubicBezTo>
                  <a:cubicBezTo>
                    <a:pt x="59977" y="144907"/>
                    <a:pt x="55724" y="148044"/>
                    <a:pt x="51164" y="1473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8732134" y="5757152"/>
              <a:ext cx="29329" cy="50573"/>
            </a:xfrm>
            <a:custGeom>
              <a:avLst/>
              <a:gdLst/>
              <a:ahLst/>
              <a:cxnLst/>
              <a:rect l="l" t="t" r="r" b="b"/>
              <a:pathLst>
                <a:path w="29329" h="50573" extrusionOk="0">
                  <a:moveTo>
                    <a:pt x="7145" y="50485"/>
                  </a:moveTo>
                  <a:cubicBezTo>
                    <a:pt x="6656" y="50408"/>
                    <a:pt x="6159" y="50288"/>
                    <a:pt x="5679" y="50134"/>
                  </a:cubicBezTo>
                  <a:cubicBezTo>
                    <a:pt x="1298" y="48642"/>
                    <a:pt x="-1042" y="43893"/>
                    <a:pt x="450" y="39521"/>
                  </a:cubicBezTo>
                  <a:cubicBezTo>
                    <a:pt x="1504" y="36444"/>
                    <a:pt x="2396" y="33314"/>
                    <a:pt x="3365" y="30014"/>
                  </a:cubicBezTo>
                  <a:cubicBezTo>
                    <a:pt x="5876" y="21296"/>
                    <a:pt x="8491" y="12286"/>
                    <a:pt x="13926" y="3825"/>
                  </a:cubicBezTo>
                  <a:cubicBezTo>
                    <a:pt x="16437" y="-58"/>
                    <a:pt x="21598" y="-1164"/>
                    <a:pt x="25499" y="1339"/>
                  </a:cubicBezTo>
                  <a:cubicBezTo>
                    <a:pt x="29365" y="3842"/>
                    <a:pt x="30505" y="9020"/>
                    <a:pt x="27993" y="12903"/>
                  </a:cubicBezTo>
                  <a:cubicBezTo>
                    <a:pt x="23870" y="19281"/>
                    <a:pt x="21718" y="26748"/>
                    <a:pt x="19429" y="34669"/>
                  </a:cubicBezTo>
                  <a:cubicBezTo>
                    <a:pt x="18469" y="38004"/>
                    <a:pt x="17466" y="41450"/>
                    <a:pt x="16300" y="44905"/>
                  </a:cubicBezTo>
                  <a:cubicBezTo>
                    <a:pt x="14972" y="48779"/>
                    <a:pt x="11071" y="51059"/>
                    <a:pt x="7145" y="5048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8715803" y="5790982"/>
              <a:ext cx="65756" cy="147816"/>
            </a:xfrm>
            <a:custGeom>
              <a:avLst/>
              <a:gdLst/>
              <a:ahLst/>
              <a:cxnLst/>
              <a:rect l="l" t="t" r="r" b="b"/>
              <a:pathLst>
                <a:path w="65756" h="147816" extrusionOk="0">
                  <a:moveTo>
                    <a:pt x="7136" y="147736"/>
                  </a:moveTo>
                  <a:cubicBezTo>
                    <a:pt x="3501" y="147196"/>
                    <a:pt x="527" y="144290"/>
                    <a:pt x="64" y="140467"/>
                  </a:cubicBezTo>
                  <a:cubicBezTo>
                    <a:pt x="-502" y="135881"/>
                    <a:pt x="2756" y="131706"/>
                    <a:pt x="7351" y="131140"/>
                  </a:cubicBezTo>
                  <a:cubicBezTo>
                    <a:pt x="35880" y="127660"/>
                    <a:pt x="44718" y="104754"/>
                    <a:pt x="47453" y="91407"/>
                  </a:cubicBezTo>
                  <a:cubicBezTo>
                    <a:pt x="53530" y="61772"/>
                    <a:pt x="41435" y="27748"/>
                    <a:pt x="20501" y="15600"/>
                  </a:cubicBezTo>
                  <a:cubicBezTo>
                    <a:pt x="16506" y="13277"/>
                    <a:pt x="15151" y="8159"/>
                    <a:pt x="17466" y="4164"/>
                  </a:cubicBezTo>
                  <a:cubicBezTo>
                    <a:pt x="19781" y="169"/>
                    <a:pt x="24907" y="-1185"/>
                    <a:pt x="28902" y="1130"/>
                  </a:cubicBezTo>
                  <a:cubicBezTo>
                    <a:pt x="56025" y="16878"/>
                    <a:pt x="71379" y="58000"/>
                    <a:pt x="63843" y="94767"/>
                  </a:cubicBezTo>
                  <a:cubicBezTo>
                    <a:pt x="57654" y="124959"/>
                    <a:pt x="37809" y="144256"/>
                    <a:pt x="9391" y="147754"/>
                  </a:cubicBezTo>
                  <a:cubicBezTo>
                    <a:pt x="8620" y="147848"/>
                    <a:pt x="7856" y="147831"/>
                    <a:pt x="7136" y="1477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8771845" y="6107974"/>
              <a:ext cx="76030" cy="67753"/>
            </a:xfrm>
            <a:custGeom>
              <a:avLst/>
              <a:gdLst/>
              <a:ahLst/>
              <a:cxnLst/>
              <a:rect l="l" t="t" r="r" b="b"/>
              <a:pathLst>
                <a:path w="76030" h="67753" extrusionOk="0">
                  <a:moveTo>
                    <a:pt x="66437" y="67663"/>
                  </a:moveTo>
                  <a:cubicBezTo>
                    <a:pt x="65880" y="67577"/>
                    <a:pt x="65331" y="67440"/>
                    <a:pt x="64783" y="67242"/>
                  </a:cubicBezTo>
                  <a:cubicBezTo>
                    <a:pt x="49575" y="61679"/>
                    <a:pt x="40223" y="50226"/>
                    <a:pt x="31179" y="39142"/>
                  </a:cubicBezTo>
                  <a:cubicBezTo>
                    <a:pt x="23326" y="29532"/>
                    <a:pt x="15928" y="20454"/>
                    <a:pt x="5229" y="16116"/>
                  </a:cubicBezTo>
                  <a:cubicBezTo>
                    <a:pt x="943" y="14384"/>
                    <a:pt x="-1114" y="9507"/>
                    <a:pt x="609" y="5229"/>
                  </a:cubicBezTo>
                  <a:cubicBezTo>
                    <a:pt x="2349" y="943"/>
                    <a:pt x="7218" y="-1123"/>
                    <a:pt x="11504" y="617"/>
                  </a:cubicBezTo>
                  <a:cubicBezTo>
                    <a:pt x="26172" y="6549"/>
                    <a:pt x="35311" y="17745"/>
                    <a:pt x="44140" y="28564"/>
                  </a:cubicBezTo>
                  <a:cubicBezTo>
                    <a:pt x="52112" y="38328"/>
                    <a:pt x="59631" y="47551"/>
                    <a:pt x="70526" y="51538"/>
                  </a:cubicBezTo>
                  <a:cubicBezTo>
                    <a:pt x="74881" y="53124"/>
                    <a:pt x="77110" y="57915"/>
                    <a:pt x="75516" y="62270"/>
                  </a:cubicBezTo>
                  <a:cubicBezTo>
                    <a:pt x="74118" y="66051"/>
                    <a:pt x="70286" y="68237"/>
                    <a:pt x="66437" y="676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8831137" y="5876343"/>
              <a:ext cx="72363" cy="299382"/>
            </a:xfrm>
            <a:custGeom>
              <a:avLst/>
              <a:gdLst/>
              <a:ahLst/>
              <a:cxnLst/>
              <a:rect l="l" t="t" r="r" b="b"/>
              <a:pathLst>
                <a:path w="72363" h="299382" extrusionOk="0">
                  <a:moveTo>
                    <a:pt x="7137" y="299294"/>
                  </a:moveTo>
                  <a:cubicBezTo>
                    <a:pt x="2628" y="298625"/>
                    <a:pt x="-527" y="294450"/>
                    <a:pt x="73" y="289924"/>
                  </a:cubicBezTo>
                  <a:lnTo>
                    <a:pt x="450" y="287112"/>
                  </a:lnTo>
                  <a:cubicBezTo>
                    <a:pt x="12821" y="193406"/>
                    <a:pt x="25628" y="96494"/>
                    <a:pt x="56069" y="5703"/>
                  </a:cubicBezTo>
                  <a:cubicBezTo>
                    <a:pt x="57543" y="1323"/>
                    <a:pt x="62284" y="-1035"/>
                    <a:pt x="66656" y="439"/>
                  </a:cubicBezTo>
                  <a:cubicBezTo>
                    <a:pt x="71036" y="1914"/>
                    <a:pt x="73394" y="6646"/>
                    <a:pt x="71928" y="11018"/>
                  </a:cubicBezTo>
                  <a:cubicBezTo>
                    <a:pt x="42001" y="100292"/>
                    <a:pt x="29297" y="196389"/>
                    <a:pt x="17021" y="289307"/>
                  </a:cubicBezTo>
                  <a:lnTo>
                    <a:pt x="16653" y="292102"/>
                  </a:lnTo>
                  <a:cubicBezTo>
                    <a:pt x="16052" y="296688"/>
                    <a:pt x="11843" y="299911"/>
                    <a:pt x="7257" y="299311"/>
                  </a:cubicBezTo>
                  <a:cubicBezTo>
                    <a:pt x="7214" y="299302"/>
                    <a:pt x="7171" y="299302"/>
                    <a:pt x="7137" y="2992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8839942" y="5703712"/>
              <a:ext cx="67729" cy="179847"/>
            </a:xfrm>
            <a:custGeom>
              <a:avLst/>
              <a:gdLst/>
              <a:ahLst/>
              <a:cxnLst/>
              <a:rect l="l" t="t" r="r" b="b"/>
              <a:pathLst>
                <a:path w="67729" h="179847" extrusionOk="0">
                  <a:moveTo>
                    <a:pt x="58125" y="179757"/>
                  </a:moveTo>
                  <a:cubicBezTo>
                    <a:pt x="54405" y="179208"/>
                    <a:pt x="51396" y="176174"/>
                    <a:pt x="51027" y="172248"/>
                  </a:cubicBezTo>
                  <a:cubicBezTo>
                    <a:pt x="48018" y="139732"/>
                    <a:pt x="31970" y="97144"/>
                    <a:pt x="17826" y="59562"/>
                  </a:cubicBezTo>
                  <a:cubicBezTo>
                    <a:pt x="11233" y="42048"/>
                    <a:pt x="5001" y="25504"/>
                    <a:pt x="390" y="10896"/>
                  </a:cubicBezTo>
                  <a:cubicBezTo>
                    <a:pt x="-1000" y="6481"/>
                    <a:pt x="1444" y="1783"/>
                    <a:pt x="5850" y="386"/>
                  </a:cubicBezTo>
                  <a:cubicBezTo>
                    <a:pt x="10257" y="-994"/>
                    <a:pt x="14954" y="1441"/>
                    <a:pt x="16352" y="5847"/>
                  </a:cubicBezTo>
                  <a:cubicBezTo>
                    <a:pt x="20826" y="20043"/>
                    <a:pt x="26981" y="36374"/>
                    <a:pt x="33488" y="53664"/>
                  </a:cubicBezTo>
                  <a:cubicBezTo>
                    <a:pt x="48018" y="92223"/>
                    <a:pt x="64469" y="135934"/>
                    <a:pt x="67692" y="170696"/>
                  </a:cubicBezTo>
                  <a:cubicBezTo>
                    <a:pt x="68129" y="175299"/>
                    <a:pt x="64743" y="179388"/>
                    <a:pt x="60140" y="179809"/>
                  </a:cubicBezTo>
                  <a:cubicBezTo>
                    <a:pt x="59445" y="179877"/>
                    <a:pt x="58777" y="179852"/>
                    <a:pt x="58125" y="1797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8636615" y="5247254"/>
              <a:ext cx="220061" cy="473215"/>
            </a:xfrm>
            <a:custGeom>
              <a:avLst/>
              <a:gdLst/>
              <a:ahLst/>
              <a:cxnLst/>
              <a:rect l="l" t="t" r="r" b="b"/>
              <a:pathLst>
                <a:path w="220061" h="473215" extrusionOk="0">
                  <a:moveTo>
                    <a:pt x="210471" y="473124"/>
                  </a:moveTo>
                  <a:cubicBezTo>
                    <a:pt x="209665" y="472995"/>
                    <a:pt x="208885" y="472764"/>
                    <a:pt x="208114" y="472395"/>
                  </a:cubicBezTo>
                  <a:cubicBezTo>
                    <a:pt x="53698" y="399212"/>
                    <a:pt x="-15363" y="242866"/>
                    <a:pt x="2854" y="7723"/>
                  </a:cubicBezTo>
                  <a:cubicBezTo>
                    <a:pt x="3214" y="3119"/>
                    <a:pt x="7252" y="-327"/>
                    <a:pt x="11846" y="25"/>
                  </a:cubicBezTo>
                  <a:cubicBezTo>
                    <a:pt x="16433" y="376"/>
                    <a:pt x="19887" y="4413"/>
                    <a:pt x="19536" y="9017"/>
                  </a:cubicBezTo>
                  <a:cubicBezTo>
                    <a:pt x="1903" y="236557"/>
                    <a:pt x="67765" y="387381"/>
                    <a:pt x="215281" y="457290"/>
                  </a:cubicBezTo>
                  <a:cubicBezTo>
                    <a:pt x="219447" y="459270"/>
                    <a:pt x="221239" y="464268"/>
                    <a:pt x="219249" y="468435"/>
                  </a:cubicBezTo>
                  <a:cubicBezTo>
                    <a:pt x="217638" y="471838"/>
                    <a:pt x="214020" y="473655"/>
                    <a:pt x="210471" y="4731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8639442" y="5247251"/>
              <a:ext cx="225037" cy="473791"/>
            </a:xfrm>
            <a:custGeom>
              <a:avLst/>
              <a:gdLst/>
              <a:ahLst/>
              <a:cxnLst/>
              <a:rect l="l" t="t" r="r" b="b"/>
              <a:pathLst>
                <a:path w="225037" h="473791" extrusionOk="0">
                  <a:moveTo>
                    <a:pt x="211579" y="473701"/>
                  </a:moveTo>
                  <a:cubicBezTo>
                    <a:pt x="211364" y="473667"/>
                    <a:pt x="211159" y="473633"/>
                    <a:pt x="210944" y="473581"/>
                  </a:cubicBezTo>
                  <a:cubicBezTo>
                    <a:pt x="206444" y="472561"/>
                    <a:pt x="203606" y="468086"/>
                    <a:pt x="204635" y="463569"/>
                  </a:cubicBezTo>
                  <a:cubicBezTo>
                    <a:pt x="222877" y="382867"/>
                    <a:pt x="169359" y="290850"/>
                    <a:pt x="122124" y="209651"/>
                  </a:cubicBezTo>
                  <a:cubicBezTo>
                    <a:pt x="113638" y="195043"/>
                    <a:pt x="105614" y="181259"/>
                    <a:pt x="97899" y="167414"/>
                  </a:cubicBezTo>
                  <a:cubicBezTo>
                    <a:pt x="92310" y="157384"/>
                    <a:pt x="86163" y="145915"/>
                    <a:pt x="79631" y="133759"/>
                  </a:cubicBezTo>
                  <a:cubicBezTo>
                    <a:pt x="55876" y="89473"/>
                    <a:pt x="23352" y="28831"/>
                    <a:pt x="3636" y="15252"/>
                  </a:cubicBezTo>
                  <a:cubicBezTo>
                    <a:pt x="-179" y="12629"/>
                    <a:pt x="-1148" y="7426"/>
                    <a:pt x="1475" y="3620"/>
                  </a:cubicBezTo>
                  <a:cubicBezTo>
                    <a:pt x="4107" y="-178"/>
                    <a:pt x="9310" y="-1147"/>
                    <a:pt x="13108" y="1477"/>
                  </a:cubicBezTo>
                  <a:cubicBezTo>
                    <a:pt x="36177" y="17361"/>
                    <a:pt x="67089" y="74994"/>
                    <a:pt x="94375" y="125863"/>
                  </a:cubicBezTo>
                  <a:cubicBezTo>
                    <a:pt x="100856" y="137933"/>
                    <a:pt x="106985" y="149369"/>
                    <a:pt x="112506" y="159270"/>
                  </a:cubicBezTo>
                  <a:cubicBezTo>
                    <a:pt x="120153" y="172978"/>
                    <a:pt x="128125" y="186703"/>
                    <a:pt x="136586" y="201241"/>
                  </a:cubicBezTo>
                  <a:cubicBezTo>
                    <a:pt x="185355" y="285089"/>
                    <a:pt x="240648" y="380141"/>
                    <a:pt x="220948" y="467272"/>
                  </a:cubicBezTo>
                  <a:cubicBezTo>
                    <a:pt x="219980" y="471567"/>
                    <a:pt x="215865" y="474335"/>
                    <a:pt x="211579" y="473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8886773" y="5718384"/>
              <a:ext cx="89066" cy="174696"/>
            </a:xfrm>
            <a:custGeom>
              <a:avLst/>
              <a:gdLst/>
              <a:ahLst/>
              <a:cxnLst/>
              <a:rect l="l" t="t" r="r" b="b"/>
              <a:pathLst>
                <a:path w="89066" h="174696" extrusionOk="0">
                  <a:moveTo>
                    <a:pt x="7145" y="174609"/>
                  </a:moveTo>
                  <a:cubicBezTo>
                    <a:pt x="6425" y="174498"/>
                    <a:pt x="5705" y="174300"/>
                    <a:pt x="5010" y="174001"/>
                  </a:cubicBezTo>
                  <a:cubicBezTo>
                    <a:pt x="784" y="172141"/>
                    <a:pt x="-1144" y="167211"/>
                    <a:pt x="699" y="162985"/>
                  </a:cubicBezTo>
                  <a:cubicBezTo>
                    <a:pt x="22919" y="112107"/>
                    <a:pt x="50676" y="51474"/>
                    <a:pt x="73162" y="4737"/>
                  </a:cubicBezTo>
                  <a:cubicBezTo>
                    <a:pt x="75160" y="570"/>
                    <a:pt x="80157" y="-1170"/>
                    <a:pt x="84332" y="828"/>
                  </a:cubicBezTo>
                  <a:cubicBezTo>
                    <a:pt x="88481" y="2825"/>
                    <a:pt x="90247" y="7814"/>
                    <a:pt x="88232" y="11989"/>
                  </a:cubicBezTo>
                  <a:cubicBezTo>
                    <a:pt x="65841" y="58572"/>
                    <a:pt x="38169" y="118982"/>
                    <a:pt x="16026" y="169680"/>
                  </a:cubicBezTo>
                  <a:cubicBezTo>
                    <a:pt x="14474" y="173221"/>
                    <a:pt x="10788" y="175141"/>
                    <a:pt x="7145" y="1746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8934725" y="5395798"/>
              <a:ext cx="86057" cy="220077"/>
            </a:xfrm>
            <a:custGeom>
              <a:avLst/>
              <a:gdLst/>
              <a:ahLst/>
              <a:cxnLst/>
              <a:rect l="l" t="t" r="r" b="b"/>
              <a:pathLst>
                <a:path w="86057" h="220077" extrusionOk="0">
                  <a:moveTo>
                    <a:pt x="76447" y="219986"/>
                  </a:moveTo>
                  <a:cubicBezTo>
                    <a:pt x="72641" y="219429"/>
                    <a:pt x="69589" y="216257"/>
                    <a:pt x="69341" y="212254"/>
                  </a:cubicBezTo>
                  <a:cubicBezTo>
                    <a:pt x="66340" y="165842"/>
                    <a:pt x="38531" y="100803"/>
                    <a:pt x="16183" y="48545"/>
                  </a:cubicBezTo>
                  <a:cubicBezTo>
                    <a:pt x="10542" y="35318"/>
                    <a:pt x="5201" y="22836"/>
                    <a:pt x="606" y="11503"/>
                  </a:cubicBezTo>
                  <a:cubicBezTo>
                    <a:pt x="-1117" y="7225"/>
                    <a:pt x="958" y="2356"/>
                    <a:pt x="5244" y="608"/>
                  </a:cubicBezTo>
                  <a:cubicBezTo>
                    <a:pt x="9522" y="-1115"/>
                    <a:pt x="14391" y="950"/>
                    <a:pt x="16131" y="5237"/>
                  </a:cubicBezTo>
                  <a:cubicBezTo>
                    <a:pt x="20641" y="16415"/>
                    <a:pt x="25955" y="28820"/>
                    <a:pt x="31579" y="41970"/>
                  </a:cubicBezTo>
                  <a:cubicBezTo>
                    <a:pt x="54425" y="95402"/>
                    <a:pt x="82860" y="161890"/>
                    <a:pt x="86040" y="211165"/>
                  </a:cubicBezTo>
                  <a:cubicBezTo>
                    <a:pt x="86340" y="215786"/>
                    <a:pt x="82834" y="219755"/>
                    <a:pt x="78230" y="220055"/>
                  </a:cubicBezTo>
                  <a:cubicBezTo>
                    <a:pt x="77622" y="220098"/>
                    <a:pt x="77030" y="220081"/>
                    <a:pt x="76447" y="2199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8804633" y="5202220"/>
              <a:ext cx="46752" cy="53872"/>
            </a:xfrm>
            <a:custGeom>
              <a:avLst/>
              <a:gdLst/>
              <a:ahLst/>
              <a:cxnLst/>
              <a:rect l="l" t="t" r="r" b="b"/>
              <a:pathLst>
                <a:path w="46752" h="53872" extrusionOk="0">
                  <a:moveTo>
                    <a:pt x="37163" y="53776"/>
                  </a:moveTo>
                  <a:cubicBezTo>
                    <a:pt x="35115" y="53476"/>
                    <a:pt x="33177" y="52422"/>
                    <a:pt x="31789" y="50647"/>
                  </a:cubicBezTo>
                  <a:cubicBezTo>
                    <a:pt x="29491" y="47681"/>
                    <a:pt x="27202" y="44698"/>
                    <a:pt x="24939" y="41706"/>
                  </a:cubicBezTo>
                  <a:cubicBezTo>
                    <a:pt x="17472" y="31924"/>
                    <a:pt x="10417" y="22667"/>
                    <a:pt x="2299" y="14128"/>
                  </a:cubicBezTo>
                  <a:cubicBezTo>
                    <a:pt x="-881" y="10776"/>
                    <a:pt x="-744" y="5487"/>
                    <a:pt x="2599" y="2298"/>
                  </a:cubicBezTo>
                  <a:cubicBezTo>
                    <a:pt x="5951" y="-882"/>
                    <a:pt x="11249" y="-745"/>
                    <a:pt x="14429" y="2607"/>
                  </a:cubicBezTo>
                  <a:cubicBezTo>
                    <a:pt x="23156" y="11797"/>
                    <a:pt x="30829" y="21844"/>
                    <a:pt x="38227" y="31573"/>
                  </a:cubicBezTo>
                  <a:cubicBezTo>
                    <a:pt x="40473" y="34505"/>
                    <a:pt x="42710" y="37454"/>
                    <a:pt x="44990" y="40360"/>
                  </a:cubicBezTo>
                  <a:cubicBezTo>
                    <a:pt x="47828" y="44012"/>
                    <a:pt x="47167" y="49267"/>
                    <a:pt x="43524" y="52113"/>
                  </a:cubicBezTo>
                  <a:cubicBezTo>
                    <a:pt x="41647" y="53579"/>
                    <a:pt x="39358" y="54110"/>
                    <a:pt x="37163" y="537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8834668" y="5235207"/>
              <a:ext cx="130020" cy="169644"/>
            </a:xfrm>
            <a:custGeom>
              <a:avLst/>
              <a:gdLst/>
              <a:ahLst/>
              <a:cxnLst/>
              <a:rect l="l" t="t" r="r" b="b"/>
              <a:pathLst>
                <a:path w="130020" h="169644" extrusionOk="0">
                  <a:moveTo>
                    <a:pt x="104427" y="169556"/>
                  </a:moveTo>
                  <a:cubicBezTo>
                    <a:pt x="102884" y="169342"/>
                    <a:pt x="101392" y="168665"/>
                    <a:pt x="100132" y="167559"/>
                  </a:cubicBezTo>
                  <a:cubicBezTo>
                    <a:pt x="96669" y="164507"/>
                    <a:pt x="96334" y="159218"/>
                    <a:pt x="99378" y="155755"/>
                  </a:cubicBezTo>
                  <a:cubicBezTo>
                    <a:pt x="123732" y="128066"/>
                    <a:pt x="112974" y="85786"/>
                    <a:pt x="91491" y="56160"/>
                  </a:cubicBezTo>
                  <a:cubicBezTo>
                    <a:pt x="72169" y="29516"/>
                    <a:pt x="39996" y="8059"/>
                    <a:pt x="11647" y="20215"/>
                  </a:cubicBezTo>
                  <a:cubicBezTo>
                    <a:pt x="7412" y="22032"/>
                    <a:pt x="2492" y="20061"/>
                    <a:pt x="683" y="15818"/>
                  </a:cubicBezTo>
                  <a:cubicBezTo>
                    <a:pt x="-1143" y="11574"/>
                    <a:pt x="820" y="6653"/>
                    <a:pt x="5063" y="4836"/>
                  </a:cubicBezTo>
                  <a:cubicBezTo>
                    <a:pt x="41908" y="-10955"/>
                    <a:pt x="81821" y="14291"/>
                    <a:pt x="105044" y="46344"/>
                  </a:cubicBezTo>
                  <a:cubicBezTo>
                    <a:pt x="130427" y="81354"/>
                    <a:pt x="142403" y="132181"/>
                    <a:pt x="111962" y="166813"/>
                  </a:cubicBezTo>
                  <a:cubicBezTo>
                    <a:pt x="109999" y="169017"/>
                    <a:pt x="107153" y="169951"/>
                    <a:pt x="104427" y="1695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8996249" y="5386786"/>
              <a:ext cx="26167" cy="279724"/>
            </a:xfrm>
            <a:custGeom>
              <a:avLst/>
              <a:gdLst/>
              <a:ahLst/>
              <a:cxnLst/>
              <a:rect l="l" t="t" r="r" b="b"/>
              <a:pathLst>
                <a:path w="26167" h="279724" extrusionOk="0">
                  <a:moveTo>
                    <a:pt x="7166" y="279636"/>
                  </a:moveTo>
                  <a:cubicBezTo>
                    <a:pt x="6608" y="279550"/>
                    <a:pt x="6059" y="279422"/>
                    <a:pt x="5520" y="279225"/>
                  </a:cubicBezTo>
                  <a:cubicBezTo>
                    <a:pt x="1165" y="277639"/>
                    <a:pt x="-1081" y="272847"/>
                    <a:pt x="513" y="268500"/>
                  </a:cubicBezTo>
                  <a:cubicBezTo>
                    <a:pt x="12386" y="235788"/>
                    <a:pt x="9712" y="172857"/>
                    <a:pt x="7363" y="117324"/>
                  </a:cubicBezTo>
                  <a:cubicBezTo>
                    <a:pt x="5554" y="74599"/>
                    <a:pt x="3831" y="34231"/>
                    <a:pt x="8117" y="7056"/>
                  </a:cubicBezTo>
                  <a:cubicBezTo>
                    <a:pt x="8837" y="2504"/>
                    <a:pt x="13124" y="-564"/>
                    <a:pt x="17676" y="87"/>
                  </a:cubicBezTo>
                  <a:cubicBezTo>
                    <a:pt x="22236" y="807"/>
                    <a:pt x="25365" y="5093"/>
                    <a:pt x="24645" y="9663"/>
                  </a:cubicBezTo>
                  <a:cubicBezTo>
                    <a:pt x="20624" y="35183"/>
                    <a:pt x="22305" y="74745"/>
                    <a:pt x="24079" y="116622"/>
                  </a:cubicBezTo>
                  <a:cubicBezTo>
                    <a:pt x="26625" y="176475"/>
                    <a:pt x="29248" y="238377"/>
                    <a:pt x="16244" y="274218"/>
                  </a:cubicBezTo>
                  <a:cubicBezTo>
                    <a:pt x="14855" y="278007"/>
                    <a:pt x="11014" y="280202"/>
                    <a:pt x="7166" y="2796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8974867" y="5222234"/>
              <a:ext cx="101334" cy="181273"/>
            </a:xfrm>
            <a:custGeom>
              <a:avLst/>
              <a:gdLst/>
              <a:ahLst/>
              <a:cxnLst/>
              <a:rect l="l" t="t" r="r" b="b"/>
              <a:pathLst>
                <a:path w="101334" h="181273" extrusionOk="0">
                  <a:moveTo>
                    <a:pt x="36537" y="181184"/>
                  </a:moveTo>
                  <a:cubicBezTo>
                    <a:pt x="35011" y="180969"/>
                    <a:pt x="33536" y="180326"/>
                    <a:pt x="32294" y="179238"/>
                  </a:cubicBezTo>
                  <a:cubicBezTo>
                    <a:pt x="-8237" y="144211"/>
                    <a:pt x="-6788" y="84563"/>
                    <a:pt x="15595" y="43750"/>
                  </a:cubicBezTo>
                  <a:cubicBezTo>
                    <a:pt x="34497" y="9271"/>
                    <a:pt x="65075" y="-6537"/>
                    <a:pt x="95362" y="2507"/>
                  </a:cubicBezTo>
                  <a:cubicBezTo>
                    <a:pt x="99785" y="3827"/>
                    <a:pt x="102314" y="8482"/>
                    <a:pt x="100976" y="12914"/>
                  </a:cubicBezTo>
                  <a:cubicBezTo>
                    <a:pt x="99665" y="17346"/>
                    <a:pt x="95010" y="19858"/>
                    <a:pt x="90569" y="18529"/>
                  </a:cubicBezTo>
                  <a:cubicBezTo>
                    <a:pt x="67929" y="11783"/>
                    <a:pt x="45384" y="24204"/>
                    <a:pt x="30279" y="51782"/>
                  </a:cubicBezTo>
                  <a:cubicBezTo>
                    <a:pt x="11591" y="85858"/>
                    <a:pt x="9782" y="137653"/>
                    <a:pt x="43241" y="166576"/>
                  </a:cubicBezTo>
                  <a:cubicBezTo>
                    <a:pt x="46738" y="169611"/>
                    <a:pt x="47116" y="174883"/>
                    <a:pt x="44098" y="178380"/>
                  </a:cubicBezTo>
                  <a:cubicBezTo>
                    <a:pt x="42143" y="180635"/>
                    <a:pt x="39263" y="181587"/>
                    <a:pt x="36537" y="1811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9059464" y="5186451"/>
              <a:ext cx="30150" cy="54684"/>
            </a:xfrm>
            <a:custGeom>
              <a:avLst/>
              <a:gdLst/>
              <a:ahLst/>
              <a:cxnLst/>
              <a:rect l="l" t="t" r="r" b="b"/>
              <a:pathLst>
                <a:path w="30150" h="54684" extrusionOk="0">
                  <a:moveTo>
                    <a:pt x="7138" y="54595"/>
                  </a:moveTo>
                  <a:cubicBezTo>
                    <a:pt x="5818" y="54398"/>
                    <a:pt x="4523" y="53892"/>
                    <a:pt x="3409" y="53051"/>
                  </a:cubicBezTo>
                  <a:cubicBezTo>
                    <a:pt x="-320" y="50309"/>
                    <a:pt x="-1109" y="45071"/>
                    <a:pt x="1635" y="41359"/>
                  </a:cubicBezTo>
                  <a:cubicBezTo>
                    <a:pt x="5149" y="36584"/>
                    <a:pt x="6555" y="30317"/>
                    <a:pt x="8064" y="23682"/>
                  </a:cubicBezTo>
                  <a:cubicBezTo>
                    <a:pt x="9504" y="17304"/>
                    <a:pt x="10996" y="10695"/>
                    <a:pt x="14442" y="4360"/>
                  </a:cubicBezTo>
                  <a:cubicBezTo>
                    <a:pt x="16645" y="305"/>
                    <a:pt x="21728" y="-1178"/>
                    <a:pt x="25783" y="1008"/>
                  </a:cubicBezTo>
                  <a:cubicBezTo>
                    <a:pt x="29838" y="3220"/>
                    <a:pt x="31338" y="8303"/>
                    <a:pt x="29135" y="12358"/>
                  </a:cubicBezTo>
                  <a:cubicBezTo>
                    <a:pt x="26795" y="16644"/>
                    <a:pt x="25629" y="21848"/>
                    <a:pt x="24369" y="27368"/>
                  </a:cubicBezTo>
                  <a:cubicBezTo>
                    <a:pt x="22646" y="35015"/>
                    <a:pt x="20683" y="43673"/>
                    <a:pt x="15093" y="51269"/>
                  </a:cubicBezTo>
                  <a:cubicBezTo>
                    <a:pt x="13190" y="53858"/>
                    <a:pt x="10104" y="55032"/>
                    <a:pt x="7138" y="54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9004259" y="5224385"/>
              <a:ext cx="105684" cy="179474"/>
            </a:xfrm>
            <a:custGeom>
              <a:avLst/>
              <a:gdLst/>
              <a:ahLst/>
              <a:cxnLst/>
              <a:rect l="l" t="t" r="r" b="b"/>
              <a:pathLst>
                <a:path w="105684" h="179474" extrusionOk="0">
                  <a:moveTo>
                    <a:pt x="7145" y="179033"/>
                  </a:moveTo>
                  <a:cubicBezTo>
                    <a:pt x="2798" y="178398"/>
                    <a:pt x="-339" y="174472"/>
                    <a:pt x="29" y="170032"/>
                  </a:cubicBezTo>
                  <a:cubicBezTo>
                    <a:pt x="450" y="165437"/>
                    <a:pt x="4505" y="162016"/>
                    <a:pt x="9108" y="162419"/>
                  </a:cubicBezTo>
                  <a:cubicBezTo>
                    <a:pt x="44075" y="165462"/>
                    <a:pt x="72030" y="145686"/>
                    <a:pt x="83885" y="109510"/>
                  </a:cubicBezTo>
                  <a:cubicBezTo>
                    <a:pt x="94353" y="77577"/>
                    <a:pt x="89260" y="33780"/>
                    <a:pt x="59239" y="15529"/>
                  </a:cubicBezTo>
                  <a:cubicBezTo>
                    <a:pt x="55288" y="13129"/>
                    <a:pt x="54019" y="7977"/>
                    <a:pt x="56428" y="4025"/>
                  </a:cubicBezTo>
                  <a:cubicBezTo>
                    <a:pt x="58820" y="73"/>
                    <a:pt x="63980" y="-1179"/>
                    <a:pt x="67915" y="1214"/>
                  </a:cubicBezTo>
                  <a:cubicBezTo>
                    <a:pt x="105720" y="24205"/>
                    <a:pt x="112561" y="75700"/>
                    <a:pt x="99796" y="114713"/>
                  </a:cubicBezTo>
                  <a:cubicBezTo>
                    <a:pt x="88643" y="148738"/>
                    <a:pt x="58588" y="183516"/>
                    <a:pt x="7659" y="179093"/>
                  </a:cubicBezTo>
                  <a:cubicBezTo>
                    <a:pt x="7470" y="179076"/>
                    <a:pt x="7307" y="179058"/>
                    <a:pt x="7145" y="1790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8959101" y="5350937"/>
              <a:ext cx="211098" cy="384174"/>
            </a:xfrm>
            <a:custGeom>
              <a:avLst/>
              <a:gdLst/>
              <a:ahLst/>
              <a:cxnLst/>
              <a:rect l="l" t="t" r="r" b="b"/>
              <a:pathLst>
                <a:path w="211098" h="384174" extrusionOk="0">
                  <a:moveTo>
                    <a:pt x="7143" y="384083"/>
                  </a:moveTo>
                  <a:cubicBezTo>
                    <a:pt x="6149" y="383928"/>
                    <a:pt x="5163" y="383594"/>
                    <a:pt x="4237" y="383080"/>
                  </a:cubicBezTo>
                  <a:cubicBezTo>
                    <a:pt x="208" y="380791"/>
                    <a:pt x="-1189" y="375699"/>
                    <a:pt x="1100" y="371670"/>
                  </a:cubicBezTo>
                  <a:cubicBezTo>
                    <a:pt x="31318" y="318512"/>
                    <a:pt x="59950" y="261007"/>
                    <a:pt x="87630" y="205389"/>
                  </a:cubicBezTo>
                  <a:cubicBezTo>
                    <a:pt x="123884" y="132574"/>
                    <a:pt x="158114" y="63788"/>
                    <a:pt x="195644" y="3926"/>
                  </a:cubicBezTo>
                  <a:cubicBezTo>
                    <a:pt x="198096" y="17"/>
                    <a:pt x="203257" y="-1174"/>
                    <a:pt x="207174" y="1269"/>
                  </a:cubicBezTo>
                  <a:cubicBezTo>
                    <a:pt x="211083" y="3729"/>
                    <a:pt x="212275" y="8890"/>
                    <a:pt x="209823" y="12808"/>
                  </a:cubicBezTo>
                  <a:cubicBezTo>
                    <a:pt x="172730" y="71983"/>
                    <a:pt x="138671" y="140409"/>
                    <a:pt x="102624" y="212838"/>
                  </a:cubicBezTo>
                  <a:cubicBezTo>
                    <a:pt x="74840" y="268663"/>
                    <a:pt x="46097" y="326381"/>
                    <a:pt x="15665" y="379942"/>
                  </a:cubicBezTo>
                  <a:cubicBezTo>
                    <a:pt x="13890" y="383028"/>
                    <a:pt x="10461" y="384580"/>
                    <a:pt x="7143" y="3840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9153452" y="5080719"/>
              <a:ext cx="85221" cy="286944"/>
            </a:xfrm>
            <a:custGeom>
              <a:avLst/>
              <a:gdLst/>
              <a:ahLst/>
              <a:cxnLst/>
              <a:rect l="l" t="t" r="r" b="b"/>
              <a:pathLst>
                <a:path w="85221" h="286944" extrusionOk="0">
                  <a:moveTo>
                    <a:pt x="7148" y="286857"/>
                  </a:moveTo>
                  <a:cubicBezTo>
                    <a:pt x="6411" y="286754"/>
                    <a:pt x="5691" y="286539"/>
                    <a:pt x="4970" y="286222"/>
                  </a:cubicBezTo>
                  <a:cubicBezTo>
                    <a:pt x="753" y="284362"/>
                    <a:pt x="-1159" y="279407"/>
                    <a:pt x="727" y="275190"/>
                  </a:cubicBezTo>
                  <a:cubicBezTo>
                    <a:pt x="32043" y="204604"/>
                    <a:pt x="66890" y="67332"/>
                    <a:pt x="68501" y="8139"/>
                  </a:cubicBezTo>
                  <a:cubicBezTo>
                    <a:pt x="68630" y="3518"/>
                    <a:pt x="72462" y="-133"/>
                    <a:pt x="77083" y="4"/>
                  </a:cubicBezTo>
                  <a:cubicBezTo>
                    <a:pt x="81703" y="132"/>
                    <a:pt x="85355" y="3973"/>
                    <a:pt x="85218" y="8594"/>
                  </a:cubicBezTo>
                  <a:cubicBezTo>
                    <a:pt x="83409" y="74799"/>
                    <a:pt x="45021" y="216631"/>
                    <a:pt x="16020" y="281979"/>
                  </a:cubicBezTo>
                  <a:cubicBezTo>
                    <a:pt x="14469" y="285485"/>
                    <a:pt x="10783" y="287388"/>
                    <a:pt x="7148" y="2868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190922" y="5039478"/>
              <a:ext cx="47501" cy="64447"/>
            </a:xfrm>
            <a:custGeom>
              <a:avLst/>
              <a:gdLst/>
              <a:ahLst/>
              <a:cxnLst/>
              <a:rect l="l" t="t" r="r" b="b"/>
              <a:pathLst>
                <a:path w="47501" h="64447" extrusionOk="0">
                  <a:moveTo>
                    <a:pt x="37906" y="64356"/>
                  </a:moveTo>
                  <a:cubicBezTo>
                    <a:pt x="36474" y="64159"/>
                    <a:pt x="35077" y="63568"/>
                    <a:pt x="33868" y="62582"/>
                  </a:cubicBezTo>
                  <a:cubicBezTo>
                    <a:pt x="20469" y="51695"/>
                    <a:pt x="4765" y="27375"/>
                    <a:pt x="281" y="10512"/>
                  </a:cubicBezTo>
                  <a:cubicBezTo>
                    <a:pt x="-902" y="6046"/>
                    <a:pt x="1756" y="1460"/>
                    <a:pt x="6214" y="285"/>
                  </a:cubicBezTo>
                  <a:cubicBezTo>
                    <a:pt x="10680" y="-906"/>
                    <a:pt x="15266" y="1742"/>
                    <a:pt x="16449" y="6209"/>
                  </a:cubicBezTo>
                  <a:cubicBezTo>
                    <a:pt x="20066" y="19771"/>
                    <a:pt x="33645" y="40859"/>
                    <a:pt x="44404" y="49594"/>
                  </a:cubicBezTo>
                  <a:cubicBezTo>
                    <a:pt x="47996" y="52509"/>
                    <a:pt x="48544" y="57772"/>
                    <a:pt x="45630" y="61364"/>
                  </a:cubicBezTo>
                  <a:cubicBezTo>
                    <a:pt x="43709" y="63739"/>
                    <a:pt x="40735" y="64776"/>
                    <a:pt x="37906" y="643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994813" y="4638379"/>
              <a:ext cx="212842" cy="417812"/>
            </a:xfrm>
            <a:custGeom>
              <a:avLst/>
              <a:gdLst/>
              <a:ahLst/>
              <a:cxnLst/>
              <a:rect l="l" t="t" r="r" b="b"/>
              <a:pathLst>
                <a:path w="212842" h="417812" extrusionOk="0">
                  <a:moveTo>
                    <a:pt x="178928" y="415358"/>
                  </a:moveTo>
                  <a:cubicBezTo>
                    <a:pt x="-1386" y="388689"/>
                    <a:pt x="-409" y="180583"/>
                    <a:pt x="183" y="54078"/>
                  </a:cubicBezTo>
                  <a:cubicBezTo>
                    <a:pt x="269" y="37577"/>
                    <a:pt x="346" y="22000"/>
                    <a:pt x="3" y="8567"/>
                  </a:cubicBezTo>
                  <a:cubicBezTo>
                    <a:pt x="-117" y="3955"/>
                    <a:pt x="3535" y="115"/>
                    <a:pt x="8155" y="3"/>
                  </a:cubicBezTo>
                  <a:cubicBezTo>
                    <a:pt x="12759" y="-125"/>
                    <a:pt x="16608" y="3535"/>
                    <a:pt x="16719" y="8147"/>
                  </a:cubicBezTo>
                  <a:cubicBezTo>
                    <a:pt x="17062" y="21829"/>
                    <a:pt x="16994" y="37534"/>
                    <a:pt x="16916" y="54147"/>
                  </a:cubicBezTo>
                  <a:cubicBezTo>
                    <a:pt x="16625" y="117832"/>
                    <a:pt x="16213" y="205023"/>
                    <a:pt x="40105" y="274769"/>
                  </a:cubicBezTo>
                  <a:cubicBezTo>
                    <a:pt x="67803" y="355539"/>
                    <a:pt x="121715" y="396850"/>
                    <a:pt x="204911" y="401102"/>
                  </a:cubicBezTo>
                  <a:cubicBezTo>
                    <a:pt x="209523" y="401333"/>
                    <a:pt x="213064" y="405260"/>
                    <a:pt x="212832" y="409871"/>
                  </a:cubicBezTo>
                  <a:cubicBezTo>
                    <a:pt x="212601" y="414483"/>
                    <a:pt x="208666" y="418041"/>
                    <a:pt x="204062" y="417801"/>
                  </a:cubicBezTo>
                  <a:cubicBezTo>
                    <a:pt x="195301" y="417372"/>
                    <a:pt x="186935" y="416541"/>
                    <a:pt x="178928" y="415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8994815" y="4638399"/>
              <a:ext cx="213066" cy="417822"/>
            </a:xfrm>
            <a:custGeom>
              <a:avLst/>
              <a:gdLst/>
              <a:ahLst/>
              <a:cxnLst/>
              <a:rect l="l" t="t" r="r" b="b"/>
              <a:pathLst>
                <a:path w="213066" h="417822" extrusionOk="0">
                  <a:moveTo>
                    <a:pt x="203255" y="417721"/>
                  </a:moveTo>
                  <a:cubicBezTo>
                    <a:pt x="199003" y="417087"/>
                    <a:pt x="195874" y="413315"/>
                    <a:pt x="196131" y="408952"/>
                  </a:cubicBezTo>
                  <a:cubicBezTo>
                    <a:pt x="198549" y="367795"/>
                    <a:pt x="178892" y="324144"/>
                    <a:pt x="159878" y="281924"/>
                  </a:cubicBezTo>
                  <a:cubicBezTo>
                    <a:pt x="154366" y="269674"/>
                    <a:pt x="148648" y="257013"/>
                    <a:pt x="143573" y="244591"/>
                  </a:cubicBezTo>
                  <a:cubicBezTo>
                    <a:pt x="140041" y="235933"/>
                    <a:pt x="136467" y="226889"/>
                    <a:pt x="132789" y="217553"/>
                  </a:cubicBezTo>
                  <a:cubicBezTo>
                    <a:pt x="106300" y="150414"/>
                    <a:pt x="73347" y="66849"/>
                    <a:pt x="3396" y="15080"/>
                  </a:cubicBezTo>
                  <a:cubicBezTo>
                    <a:pt x="-325" y="12336"/>
                    <a:pt x="-1105" y="7090"/>
                    <a:pt x="1638" y="3395"/>
                  </a:cubicBezTo>
                  <a:cubicBezTo>
                    <a:pt x="4399" y="-325"/>
                    <a:pt x="9636" y="-1105"/>
                    <a:pt x="13339" y="1638"/>
                  </a:cubicBezTo>
                  <a:cubicBezTo>
                    <a:pt x="87157" y="56262"/>
                    <a:pt x="121079" y="142295"/>
                    <a:pt x="148348" y="211433"/>
                  </a:cubicBezTo>
                  <a:cubicBezTo>
                    <a:pt x="152000" y="220691"/>
                    <a:pt x="155540" y="229666"/>
                    <a:pt x="159055" y="238273"/>
                  </a:cubicBezTo>
                  <a:cubicBezTo>
                    <a:pt x="164027" y="250412"/>
                    <a:pt x="169668" y="262953"/>
                    <a:pt x="175128" y="275075"/>
                  </a:cubicBezTo>
                  <a:cubicBezTo>
                    <a:pt x="194973" y="319129"/>
                    <a:pt x="215505" y="364701"/>
                    <a:pt x="212830" y="409955"/>
                  </a:cubicBezTo>
                  <a:cubicBezTo>
                    <a:pt x="212564" y="414575"/>
                    <a:pt x="208596" y="418081"/>
                    <a:pt x="203992" y="417807"/>
                  </a:cubicBezTo>
                  <a:cubicBezTo>
                    <a:pt x="203743" y="417773"/>
                    <a:pt x="203495" y="417747"/>
                    <a:pt x="203255" y="4177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9221946" y="4949643"/>
              <a:ext cx="28322" cy="147791"/>
            </a:xfrm>
            <a:custGeom>
              <a:avLst/>
              <a:gdLst/>
              <a:ahLst/>
              <a:cxnLst/>
              <a:rect l="l" t="t" r="r" b="b"/>
              <a:pathLst>
                <a:path w="28322" h="147791" extrusionOk="0">
                  <a:moveTo>
                    <a:pt x="7148" y="147702"/>
                  </a:moveTo>
                  <a:cubicBezTo>
                    <a:pt x="6720" y="147642"/>
                    <a:pt x="6282" y="147548"/>
                    <a:pt x="5862" y="147410"/>
                  </a:cubicBezTo>
                  <a:cubicBezTo>
                    <a:pt x="1456" y="146021"/>
                    <a:pt x="-996" y="141332"/>
                    <a:pt x="385" y="136917"/>
                  </a:cubicBezTo>
                  <a:cubicBezTo>
                    <a:pt x="6917" y="116129"/>
                    <a:pt x="6814" y="93961"/>
                    <a:pt x="6703" y="70507"/>
                  </a:cubicBezTo>
                  <a:cubicBezTo>
                    <a:pt x="6608" y="49230"/>
                    <a:pt x="6514" y="27224"/>
                    <a:pt x="11846" y="6298"/>
                  </a:cubicBezTo>
                  <a:cubicBezTo>
                    <a:pt x="12978" y="1832"/>
                    <a:pt x="17512" y="-885"/>
                    <a:pt x="22022" y="263"/>
                  </a:cubicBezTo>
                  <a:cubicBezTo>
                    <a:pt x="26488" y="1403"/>
                    <a:pt x="29197" y="5964"/>
                    <a:pt x="28065" y="10439"/>
                  </a:cubicBezTo>
                  <a:cubicBezTo>
                    <a:pt x="23247" y="29290"/>
                    <a:pt x="23342" y="49281"/>
                    <a:pt x="23445" y="70446"/>
                  </a:cubicBezTo>
                  <a:cubicBezTo>
                    <a:pt x="23548" y="94158"/>
                    <a:pt x="23659" y="118658"/>
                    <a:pt x="16364" y="141941"/>
                  </a:cubicBezTo>
                  <a:cubicBezTo>
                    <a:pt x="15103" y="145910"/>
                    <a:pt x="11152" y="148293"/>
                    <a:pt x="7148" y="1477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9139992" y="4486538"/>
              <a:ext cx="151485" cy="481422"/>
            </a:xfrm>
            <a:custGeom>
              <a:avLst/>
              <a:gdLst/>
              <a:ahLst/>
              <a:cxnLst/>
              <a:rect l="l" t="t" r="r" b="b"/>
              <a:pathLst>
                <a:path w="151485" h="481422" extrusionOk="0">
                  <a:moveTo>
                    <a:pt x="104541" y="481423"/>
                  </a:moveTo>
                  <a:lnTo>
                    <a:pt x="98935" y="479306"/>
                  </a:lnTo>
                  <a:cubicBezTo>
                    <a:pt x="37521" y="456023"/>
                    <a:pt x="19553" y="375201"/>
                    <a:pt x="8829" y="326912"/>
                  </a:cubicBezTo>
                  <a:lnTo>
                    <a:pt x="8220" y="324152"/>
                  </a:lnTo>
                  <a:cubicBezTo>
                    <a:pt x="-10022" y="242173"/>
                    <a:pt x="5657" y="158497"/>
                    <a:pt x="20830" y="77573"/>
                  </a:cubicBezTo>
                  <a:cubicBezTo>
                    <a:pt x="24593" y="57410"/>
                    <a:pt x="28511" y="36553"/>
                    <a:pt x="31777" y="16211"/>
                  </a:cubicBezTo>
                  <a:lnTo>
                    <a:pt x="34392" y="0"/>
                  </a:lnTo>
                  <a:lnTo>
                    <a:pt x="45982" y="11633"/>
                  </a:lnTo>
                  <a:cubicBezTo>
                    <a:pt x="75068" y="40848"/>
                    <a:pt x="88493" y="79055"/>
                    <a:pt x="101472" y="115995"/>
                  </a:cubicBezTo>
                  <a:cubicBezTo>
                    <a:pt x="103349" y="121343"/>
                    <a:pt x="105226" y="126658"/>
                    <a:pt x="107113" y="131905"/>
                  </a:cubicBezTo>
                  <a:cubicBezTo>
                    <a:pt x="165869" y="293874"/>
                    <a:pt x="166263" y="406705"/>
                    <a:pt x="108364" y="476811"/>
                  </a:cubicBezTo>
                  <a:lnTo>
                    <a:pt x="104541" y="481423"/>
                  </a:lnTo>
                  <a:close/>
                  <a:moveTo>
                    <a:pt x="45373" y="36313"/>
                  </a:moveTo>
                  <a:cubicBezTo>
                    <a:pt x="42776" y="51178"/>
                    <a:pt x="39990" y="66085"/>
                    <a:pt x="37272" y="80650"/>
                  </a:cubicBezTo>
                  <a:cubicBezTo>
                    <a:pt x="22425" y="159911"/>
                    <a:pt x="7054" y="241890"/>
                    <a:pt x="24568" y="320517"/>
                  </a:cubicBezTo>
                  <a:lnTo>
                    <a:pt x="25177" y="323278"/>
                  </a:lnTo>
                  <a:cubicBezTo>
                    <a:pt x="34812" y="366663"/>
                    <a:pt x="50705" y="438226"/>
                    <a:pt x="99311" y="461295"/>
                  </a:cubicBezTo>
                  <a:cubicBezTo>
                    <a:pt x="149169" y="395715"/>
                    <a:pt x="146563" y="289725"/>
                    <a:pt x="91391" y="137614"/>
                  </a:cubicBezTo>
                  <a:cubicBezTo>
                    <a:pt x="89462" y="132325"/>
                    <a:pt x="87576" y="126959"/>
                    <a:pt x="85672" y="121541"/>
                  </a:cubicBezTo>
                  <a:cubicBezTo>
                    <a:pt x="75206" y="91760"/>
                    <a:pt x="64447" y="61122"/>
                    <a:pt x="45373" y="363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9190202" y="4605953"/>
              <a:ext cx="60067" cy="360426"/>
            </a:xfrm>
            <a:custGeom>
              <a:avLst/>
              <a:gdLst/>
              <a:ahLst/>
              <a:cxnLst/>
              <a:rect l="l" t="t" r="r" b="b"/>
              <a:pathLst>
                <a:path w="60067" h="360426" extrusionOk="0">
                  <a:moveTo>
                    <a:pt x="50464" y="360336"/>
                  </a:moveTo>
                  <a:cubicBezTo>
                    <a:pt x="46496" y="359753"/>
                    <a:pt x="43418" y="356376"/>
                    <a:pt x="43332" y="352235"/>
                  </a:cubicBezTo>
                  <a:cubicBezTo>
                    <a:pt x="42012" y="289699"/>
                    <a:pt x="30825" y="220630"/>
                    <a:pt x="19989" y="153850"/>
                  </a:cubicBezTo>
                  <a:cubicBezTo>
                    <a:pt x="12128" y="105321"/>
                    <a:pt x="3984" y="55138"/>
                    <a:pt x="32" y="9086"/>
                  </a:cubicBezTo>
                  <a:cubicBezTo>
                    <a:pt x="-371" y="4474"/>
                    <a:pt x="3050" y="428"/>
                    <a:pt x="7654" y="33"/>
                  </a:cubicBezTo>
                  <a:cubicBezTo>
                    <a:pt x="12248" y="-378"/>
                    <a:pt x="16312" y="3051"/>
                    <a:pt x="16706" y="7655"/>
                  </a:cubicBezTo>
                  <a:cubicBezTo>
                    <a:pt x="20615" y="53097"/>
                    <a:pt x="28330" y="100726"/>
                    <a:pt x="36526" y="151176"/>
                  </a:cubicBezTo>
                  <a:cubicBezTo>
                    <a:pt x="47430" y="218521"/>
                    <a:pt x="58720" y="288172"/>
                    <a:pt x="60066" y="351875"/>
                  </a:cubicBezTo>
                  <a:cubicBezTo>
                    <a:pt x="60168" y="356495"/>
                    <a:pt x="56500" y="360328"/>
                    <a:pt x="51879" y="360422"/>
                  </a:cubicBezTo>
                  <a:cubicBezTo>
                    <a:pt x="51382" y="360439"/>
                    <a:pt x="50919" y="360404"/>
                    <a:pt x="50464" y="3603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8996031" y="4649876"/>
              <a:ext cx="211624" cy="406330"/>
            </a:xfrm>
            <a:custGeom>
              <a:avLst/>
              <a:gdLst/>
              <a:ahLst/>
              <a:cxnLst/>
              <a:rect l="l" t="t" r="r" b="b"/>
              <a:pathLst>
                <a:path w="211624" h="406330" extrusionOk="0">
                  <a:moveTo>
                    <a:pt x="202056" y="406244"/>
                  </a:moveTo>
                  <a:cubicBezTo>
                    <a:pt x="199562" y="405875"/>
                    <a:pt x="197265" y="404393"/>
                    <a:pt x="195961" y="402035"/>
                  </a:cubicBezTo>
                  <a:cubicBezTo>
                    <a:pt x="181491" y="376061"/>
                    <a:pt x="161775" y="345251"/>
                    <a:pt x="140892" y="312616"/>
                  </a:cubicBezTo>
                  <a:cubicBezTo>
                    <a:pt x="80215" y="217829"/>
                    <a:pt x="4717" y="99889"/>
                    <a:pt x="11" y="8797"/>
                  </a:cubicBezTo>
                  <a:cubicBezTo>
                    <a:pt x="-229" y="4177"/>
                    <a:pt x="3329" y="251"/>
                    <a:pt x="7932" y="11"/>
                  </a:cubicBezTo>
                  <a:cubicBezTo>
                    <a:pt x="12553" y="-221"/>
                    <a:pt x="16479" y="3320"/>
                    <a:pt x="16719" y="7932"/>
                  </a:cubicBezTo>
                  <a:cubicBezTo>
                    <a:pt x="21194" y="94600"/>
                    <a:pt x="95372" y="210491"/>
                    <a:pt x="154976" y="303597"/>
                  </a:cubicBezTo>
                  <a:cubicBezTo>
                    <a:pt x="175996" y="336447"/>
                    <a:pt x="195867" y="367488"/>
                    <a:pt x="210569" y="393900"/>
                  </a:cubicBezTo>
                  <a:cubicBezTo>
                    <a:pt x="212815" y="397946"/>
                    <a:pt x="211358" y="403030"/>
                    <a:pt x="207320" y="405275"/>
                  </a:cubicBezTo>
                  <a:cubicBezTo>
                    <a:pt x="205666" y="406210"/>
                    <a:pt x="203805" y="406493"/>
                    <a:pt x="202056" y="406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004261" y="5310761"/>
              <a:ext cx="45905" cy="92762"/>
            </a:xfrm>
            <a:custGeom>
              <a:avLst/>
              <a:gdLst/>
              <a:ahLst/>
              <a:cxnLst/>
              <a:rect l="l" t="t" r="r" b="b"/>
              <a:pathLst>
                <a:path w="45905" h="92762" extrusionOk="0">
                  <a:moveTo>
                    <a:pt x="7143" y="92674"/>
                  </a:moveTo>
                  <a:cubicBezTo>
                    <a:pt x="6140" y="92520"/>
                    <a:pt x="5154" y="92185"/>
                    <a:pt x="4211" y="91645"/>
                  </a:cubicBezTo>
                  <a:cubicBezTo>
                    <a:pt x="190" y="89348"/>
                    <a:pt x="-1190" y="84239"/>
                    <a:pt x="1116" y="80226"/>
                  </a:cubicBezTo>
                  <a:cubicBezTo>
                    <a:pt x="11275" y="62516"/>
                    <a:pt x="26097" y="25885"/>
                    <a:pt x="29277" y="6975"/>
                  </a:cubicBezTo>
                  <a:cubicBezTo>
                    <a:pt x="30048" y="2414"/>
                    <a:pt x="34421" y="-647"/>
                    <a:pt x="38921" y="117"/>
                  </a:cubicBezTo>
                  <a:cubicBezTo>
                    <a:pt x="43473" y="871"/>
                    <a:pt x="46559" y="5191"/>
                    <a:pt x="45788" y="9744"/>
                  </a:cubicBezTo>
                  <a:cubicBezTo>
                    <a:pt x="42273" y="30643"/>
                    <a:pt x="26679" y="69262"/>
                    <a:pt x="15621" y="88542"/>
                  </a:cubicBezTo>
                  <a:cubicBezTo>
                    <a:pt x="13872" y="91619"/>
                    <a:pt x="10452" y="93163"/>
                    <a:pt x="7143" y="926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8893000" y="5320235"/>
              <a:ext cx="50185" cy="83806"/>
            </a:xfrm>
            <a:custGeom>
              <a:avLst/>
              <a:gdLst/>
              <a:ahLst/>
              <a:cxnLst/>
              <a:rect l="l" t="t" r="r" b="b"/>
              <a:pathLst>
                <a:path w="50185" h="83806" extrusionOk="0">
                  <a:moveTo>
                    <a:pt x="40600" y="83723"/>
                  </a:moveTo>
                  <a:cubicBezTo>
                    <a:pt x="37548" y="83269"/>
                    <a:pt x="34856" y="81125"/>
                    <a:pt x="33853" y="77988"/>
                  </a:cubicBezTo>
                  <a:cubicBezTo>
                    <a:pt x="31110" y="69432"/>
                    <a:pt x="22940" y="54456"/>
                    <a:pt x="15739" y="41246"/>
                  </a:cubicBezTo>
                  <a:cubicBezTo>
                    <a:pt x="9516" y="29827"/>
                    <a:pt x="3635" y="19061"/>
                    <a:pt x="600" y="11474"/>
                  </a:cubicBezTo>
                  <a:cubicBezTo>
                    <a:pt x="-1114" y="7188"/>
                    <a:pt x="969" y="2335"/>
                    <a:pt x="5255" y="604"/>
                  </a:cubicBezTo>
                  <a:cubicBezTo>
                    <a:pt x="9550" y="-1119"/>
                    <a:pt x="14410" y="972"/>
                    <a:pt x="16125" y="5258"/>
                  </a:cubicBezTo>
                  <a:cubicBezTo>
                    <a:pt x="18800" y="11902"/>
                    <a:pt x="24441" y="22266"/>
                    <a:pt x="30415" y="33222"/>
                  </a:cubicBezTo>
                  <a:cubicBezTo>
                    <a:pt x="38354" y="47770"/>
                    <a:pt x="46557" y="62806"/>
                    <a:pt x="49789" y="72878"/>
                  </a:cubicBezTo>
                  <a:cubicBezTo>
                    <a:pt x="51187" y="77285"/>
                    <a:pt x="48769" y="81991"/>
                    <a:pt x="44363" y="83397"/>
                  </a:cubicBezTo>
                  <a:cubicBezTo>
                    <a:pt x="43111" y="83808"/>
                    <a:pt x="41817" y="83894"/>
                    <a:pt x="40600" y="837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8821386" y="5239369"/>
              <a:ext cx="127302" cy="165750"/>
            </a:xfrm>
            <a:custGeom>
              <a:avLst/>
              <a:gdLst/>
              <a:ahLst/>
              <a:cxnLst/>
              <a:rect l="l" t="t" r="r" b="b"/>
              <a:pathLst>
                <a:path w="127302" h="165750" extrusionOk="0">
                  <a:moveTo>
                    <a:pt x="101293" y="164880"/>
                  </a:moveTo>
                  <a:cubicBezTo>
                    <a:pt x="64594" y="159454"/>
                    <a:pt x="30733" y="129442"/>
                    <a:pt x="13742" y="98263"/>
                  </a:cubicBezTo>
                  <a:cubicBezTo>
                    <a:pt x="-5032" y="63793"/>
                    <a:pt x="-4543" y="28252"/>
                    <a:pt x="15045" y="3203"/>
                  </a:cubicBezTo>
                  <a:cubicBezTo>
                    <a:pt x="17891" y="-432"/>
                    <a:pt x="23154" y="-1066"/>
                    <a:pt x="26781" y="1780"/>
                  </a:cubicBezTo>
                  <a:cubicBezTo>
                    <a:pt x="30432" y="4626"/>
                    <a:pt x="31067" y="9881"/>
                    <a:pt x="28221" y="13516"/>
                  </a:cubicBezTo>
                  <a:cubicBezTo>
                    <a:pt x="12653" y="33429"/>
                    <a:pt x="12730" y="61402"/>
                    <a:pt x="28435" y="90248"/>
                  </a:cubicBezTo>
                  <a:cubicBezTo>
                    <a:pt x="45614" y="121829"/>
                    <a:pt x="81962" y="152056"/>
                    <a:pt x="118181" y="148781"/>
                  </a:cubicBezTo>
                  <a:cubicBezTo>
                    <a:pt x="122784" y="148361"/>
                    <a:pt x="126856" y="151764"/>
                    <a:pt x="127268" y="156368"/>
                  </a:cubicBezTo>
                  <a:cubicBezTo>
                    <a:pt x="127688" y="160971"/>
                    <a:pt x="124293" y="165043"/>
                    <a:pt x="119689" y="165446"/>
                  </a:cubicBezTo>
                  <a:cubicBezTo>
                    <a:pt x="113534" y="166012"/>
                    <a:pt x="107371" y="165772"/>
                    <a:pt x="101293" y="1648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8637423" y="5247247"/>
              <a:ext cx="219253" cy="473211"/>
            </a:xfrm>
            <a:custGeom>
              <a:avLst/>
              <a:gdLst/>
              <a:ahLst/>
              <a:cxnLst/>
              <a:rect l="l" t="t" r="r" b="b"/>
              <a:pathLst>
                <a:path w="219253" h="473211" extrusionOk="0">
                  <a:moveTo>
                    <a:pt x="209663" y="473122"/>
                  </a:moveTo>
                  <a:cubicBezTo>
                    <a:pt x="207400" y="472788"/>
                    <a:pt x="205282" y="471527"/>
                    <a:pt x="203919" y="469478"/>
                  </a:cubicBezTo>
                  <a:cubicBezTo>
                    <a:pt x="147778" y="385048"/>
                    <a:pt x="70763" y="215570"/>
                    <a:pt x="23709" y="91791"/>
                  </a:cubicBezTo>
                  <a:cubicBezTo>
                    <a:pt x="21334" y="85525"/>
                    <a:pt x="18385" y="78915"/>
                    <a:pt x="15539" y="72538"/>
                  </a:cubicBezTo>
                  <a:cubicBezTo>
                    <a:pt x="5500" y="49975"/>
                    <a:pt x="-4873" y="26657"/>
                    <a:pt x="2483" y="5612"/>
                  </a:cubicBezTo>
                  <a:cubicBezTo>
                    <a:pt x="4018" y="1240"/>
                    <a:pt x="8792" y="-1049"/>
                    <a:pt x="13147" y="468"/>
                  </a:cubicBezTo>
                  <a:cubicBezTo>
                    <a:pt x="17502" y="1986"/>
                    <a:pt x="19808" y="6761"/>
                    <a:pt x="18291" y="11133"/>
                  </a:cubicBezTo>
                  <a:cubicBezTo>
                    <a:pt x="13113" y="25903"/>
                    <a:pt x="22123" y="46143"/>
                    <a:pt x="30841" y="65714"/>
                  </a:cubicBezTo>
                  <a:cubicBezTo>
                    <a:pt x="33781" y="72315"/>
                    <a:pt x="36807" y="79138"/>
                    <a:pt x="39353" y="85825"/>
                  </a:cubicBezTo>
                  <a:cubicBezTo>
                    <a:pt x="86065" y="208754"/>
                    <a:pt x="162394" y="376801"/>
                    <a:pt x="217850" y="460203"/>
                  </a:cubicBezTo>
                  <a:cubicBezTo>
                    <a:pt x="220413" y="464052"/>
                    <a:pt x="219367" y="469247"/>
                    <a:pt x="215509" y="471810"/>
                  </a:cubicBezTo>
                  <a:cubicBezTo>
                    <a:pt x="213718" y="473002"/>
                    <a:pt x="211635" y="473414"/>
                    <a:pt x="209663" y="4731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8831135" y="6158996"/>
              <a:ext cx="30546" cy="83547"/>
            </a:xfrm>
            <a:custGeom>
              <a:avLst/>
              <a:gdLst/>
              <a:ahLst/>
              <a:cxnLst/>
              <a:rect l="l" t="t" r="r" b="b"/>
              <a:pathLst>
                <a:path w="30546" h="83547" extrusionOk="0">
                  <a:moveTo>
                    <a:pt x="20966" y="83455"/>
                  </a:moveTo>
                  <a:cubicBezTo>
                    <a:pt x="18565" y="83104"/>
                    <a:pt x="16337" y="81715"/>
                    <a:pt x="15000" y="79461"/>
                  </a:cubicBezTo>
                  <a:cubicBezTo>
                    <a:pt x="8030" y="67785"/>
                    <a:pt x="7696" y="55089"/>
                    <a:pt x="7378" y="42822"/>
                  </a:cubicBezTo>
                  <a:cubicBezTo>
                    <a:pt x="7070" y="31720"/>
                    <a:pt x="6796" y="21227"/>
                    <a:pt x="1369" y="12955"/>
                  </a:cubicBezTo>
                  <a:cubicBezTo>
                    <a:pt x="-1160" y="9089"/>
                    <a:pt x="-88" y="3894"/>
                    <a:pt x="3778" y="1365"/>
                  </a:cubicBezTo>
                  <a:cubicBezTo>
                    <a:pt x="7644" y="-1164"/>
                    <a:pt x="12822" y="-75"/>
                    <a:pt x="15368" y="3774"/>
                  </a:cubicBezTo>
                  <a:cubicBezTo>
                    <a:pt x="23392" y="16033"/>
                    <a:pt x="23769" y="30032"/>
                    <a:pt x="24095" y="42367"/>
                  </a:cubicBezTo>
                  <a:cubicBezTo>
                    <a:pt x="24369" y="52955"/>
                    <a:pt x="24644" y="62959"/>
                    <a:pt x="29359" y="70896"/>
                  </a:cubicBezTo>
                  <a:cubicBezTo>
                    <a:pt x="31733" y="74866"/>
                    <a:pt x="30438" y="79992"/>
                    <a:pt x="26461" y="82367"/>
                  </a:cubicBezTo>
                  <a:cubicBezTo>
                    <a:pt x="24755" y="83395"/>
                    <a:pt x="22818" y="83730"/>
                    <a:pt x="20966" y="834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8850465" y="5268369"/>
              <a:ext cx="314191" cy="974994"/>
            </a:xfrm>
            <a:custGeom>
              <a:avLst/>
              <a:gdLst/>
              <a:ahLst/>
              <a:cxnLst/>
              <a:rect l="l" t="t" r="r" b="b"/>
              <a:pathLst>
                <a:path w="314191" h="974994" extrusionOk="0">
                  <a:moveTo>
                    <a:pt x="7149" y="974905"/>
                  </a:moveTo>
                  <a:cubicBezTo>
                    <a:pt x="6531" y="974811"/>
                    <a:pt x="5914" y="974656"/>
                    <a:pt x="5305" y="974399"/>
                  </a:cubicBezTo>
                  <a:cubicBezTo>
                    <a:pt x="1002" y="972719"/>
                    <a:pt x="-1107" y="967850"/>
                    <a:pt x="582" y="963555"/>
                  </a:cubicBezTo>
                  <a:cubicBezTo>
                    <a:pt x="27688" y="894726"/>
                    <a:pt x="61241" y="822700"/>
                    <a:pt x="96783" y="746465"/>
                  </a:cubicBezTo>
                  <a:cubicBezTo>
                    <a:pt x="204753" y="514767"/>
                    <a:pt x="327143" y="252149"/>
                    <a:pt x="290984" y="9590"/>
                  </a:cubicBezTo>
                  <a:cubicBezTo>
                    <a:pt x="290298" y="5029"/>
                    <a:pt x="293453" y="769"/>
                    <a:pt x="298022" y="92"/>
                  </a:cubicBezTo>
                  <a:cubicBezTo>
                    <a:pt x="302591" y="-586"/>
                    <a:pt x="306843" y="2560"/>
                    <a:pt x="307529" y="7130"/>
                  </a:cubicBezTo>
                  <a:cubicBezTo>
                    <a:pt x="344434" y="254643"/>
                    <a:pt x="220912" y="519688"/>
                    <a:pt x="111939" y="753528"/>
                  </a:cubicBezTo>
                  <a:cubicBezTo>
                    <a:pt x="76517" y="829532"/>
                    <a:pt x="43068" y="901327"/>
                    <a:pt x="16150" y="969684"/>
                  </a:cubicBezTo>
                  <a:cubicBezTo>
                    <a:pt x="14701" y="973379"/>
                    <a:pt x="10921" y="975462"/>
                    <a:pt x="7149" y="9749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8716751" y="5855082"/>
              <a:ext cx="18245" cy="69857"/>
            </a:xfrm>
            <a:custGeom>
              <a:avLst/>
              <a:gdLst/>
              <a:ahLst/>
              <a:cxnLst/>
              <a:rect l="l" t="t" r="r" b="b"/>
              <a:pathLst>
                <a:path w="18245" h="69857" extrusionOk="0">
                  <a:moveTo>
                    <a:pt x="8246" y="69767"/>
                  </a:moveTo>
                  <a:cubicBezTo>
                    <a:pt x="4663" y="69244"/>
                    <a:pt x="1714" y="66423"/>
                    <a:pt x="1182" y="62660"/>
                  </a:cubicBezTo>
                  <a:cubicBezTo>
                    <a:pt x="-712" y="49124"/>
                    <a:pt x="60" y="35682"/>
                    <a:pt x="822" y="22669"/>
                  </a:cubicBezTo>
                  <a:cubicBezTo>
                    <a:pt x="1097" y="17869"/>
                    <a:pt x="1388" y="12914"/>
                    <a:pt x="1517" y="8122"/>
                  </a:cubicBezTo>
                  <a:cubicBezTo>
                    <a:pt x="1654" y="3502"/>
                    <a:pt x="5503" y="-133"/>
                    <a:pt x="10123" y="4"/>
                  </a:cubicBezTo>
                  <a:cubicBezTo>
                    <a:pt x="14744" y="141"/>
                    <a:pt x="18379" y="3990"/>
                    <a:pt x="18242" y="8611"/>
                  </a:cubicBezTo>
                  <a:cubicBezTo>
                    <a:pt x="18104" y="13651"/>
                    <a:pt x="17805" y="18735"/>
                    <a:pt x="17522" y="23647"/>
                  </a:cubicBezTo>
                  <a:cubicBezTo>
                    <a:pt x="16767" y="36386"/>
                    <a:pt x="16081" y="48439"/>
                    <a:pt x="17744" y="60328"/>
                  </a:cubicBezTo>
                  <a:cubicBezTo>
                    <a:pt x="18396" y="64906"/>
                    <a:pt x="15207" y="69133"/>
                    <a:pt x="10638" y="69775"/>
                  </a:cubicBezTo>
                  <a:cubicBezTo>
                    <a:pt x="9815" y="69887"/>
                    <a:pt x="9018" y="69887"/>
                    <a:pt x="8246" y="697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"/>
          <p:cNvSpPr txBox="1">
            <a:spLocks noGrp="1"/>
          </p:cNvSpPr>
          <p:nvPr>
            <p:ph type="title"/>
          </p:nvPr>
        </p:nvSpPr>
        <p:spPr>
          <a:xfrm>
            <a:off x="2158063" y="1646175"/>
            <a:ext cx="4827900" cy="18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03" name="Google Shape;403;p8"/>
          <p:cNvGrpSpPr/>
          <p:nvPr/>
        </p:nvGrpSpPr>
        <p:grpSpPr>
          <a:xfrm>
            <a:off x="-1979129" y="-1587902"/>
            <a:ext cx="13302571" cy="8134844"/>
            <a:chOff x="-1979129" y="-1587902"/>
            <a:chExt cx="13302571" cy="8134844"/>
          </a:xfrm>
        </p:grpSpPr>
        <p:sp>
          <p:nvSpPr>
            <p:cNvPr id="404" name="Google Shape;404;p8"/>
            <p:cNvSpPr/>
            <p:nvPr/>
          </p:nvSpPr>
          <p:spPr>
            <a:xfrm rot="7409554">
              <a:off x="-840518" y="-1252073"/>
              <a:ext cx="2122429" cy="2450755"/>
            </a:xfrm>
            <a:custGeom>
              <a:avLst/>
              <a:gdLst/>
              <a:ahLst/>
              <a:cxnLst/>
              <a:rect l="l" t="t" r="r" b="b"/>
              <a:pathLst>
                <a:path w="1055151" h="1218376" extrusionOk="0">
                  <a:moveTo>
                    <a:pt x="1054938" y="609188"/>
                  </a:moveTo>
                  <a:lnTo>
                    <a:pt x="-213" y="1218352"/>
                  </a:lnTo>
                  <a:lnTo>
                    <a:pt x="-213" y="-25"/>
                  </a:lnTo>
                  <a:lnTo>
                    <a:pt x="1054938" y="6091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8126671" y="973284"/>
              <a:ext cx="3196771" cy="3196771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-1979129" y="3350171"/>
              <a:ext cx="3196771" cy="3196771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8"/>
          <p:cNvGrpSpPr/>
          <p:nvPr/>
        </p:nvGrpSpPr>
        <p:grpSpPr>
          <a:xfrm>
            <a:off x="-397951" y="144030"/>
            <a:ext cx="8524623" cy="4630171"/>
            <a:chOff x="-397951" y="144030"/>
            <a:chExt cx="8524623" cy="4630171"/>
          </a:xfrm>
        </p:grpSpPr>
        <p:sp>
          <p:nvSpPr>
            <p:cNvPr id="408" name="Google Shape;408;p8"/>
            <p:cNvSpPr/>
            <p:nvPr/>
          </p:nvSpPr>
          <p:spPr>
            <a:xfrm rot="4727872">
              <a:off x="7798767" y="4442835"/>
              <a:ext cx="286859" cy="319306"/>
            </a:xfrm>
            <a:custGeom>
              <a:avLst/>
              <a:gdLst/>
              <a:ahLst/>
              <a:cxnLst/>
              <a:rect l="l" t="t" r="r" b="b"/>
              <a:pathLst>
                <a:path w="137601" h="153165" extrusionOk="0">
                  <a:moveTo>
                    <a:pt x="41837" y="148399"/>
                  </a:moveTo>
                  <a:cubicBezTo>
                    <a:pt x="47724" y="131149"/>
                    <a:pt x="53962" y="114195"/>
                    <a:pt x="61544" y="97755"/>
                  </a:cubicBezTo>
                  <a:cubicBezTo>
                    <a:pt x="64402" y="101745"/>
                    <a:pt x="67231" y="105775"/>
                    <a:pt x="69907" y="109908"/>
                  </a:cubicBezTo>
                  <a:cubicBezTo>
                    <a:pt x="76089" y="119472"/>
                    <a:pt x="81109" y="129635"/>
                    <a:pt x="88405" y="138398"/>
                  </a:cubicBezTo>
                  <a:cubicBezTo>
                    <a:pt x="92177" y="142922"/>
                    <a:pt x="100454" y="138750"/>
                    <a:pt x="98787" y="132987"/>
                  </a:cubicBezTo>
                  <a:cubicBezTo>
                    <a:pt x="95387" y="121186"/>
                    <a:pt x="88538" y="111051"/>
                    <a:pt x="81728" y="100888"/>
                  </a:cubicBezTo>
                  <a:cubicBezTo>
                    <a:pt x="78661" y="96307"/>
                    <a:pt x="75451" y="91811"/>
                    <a:pt x="72174" y="87372"/>
                  </a:cubicBezTo>
                  <a:cubicBezTo>
                    <a:pt x="91510" y="90782"/>
                    <a:pt x="111046" y="92735"/>
                    <a:pt x="130724" y="93097"/>
                  </a:cubicBezTo>
                  <a:cubicBezTo>
                    <a:pt x="139916" y="93268"/>
                    <a:pt x="140011" y="80810"/>
                    <a:pt x="131467" y="79238"/>
                  </a:cubicBezTo>
                  <a:cubicBezTo>
                    <a:pt x="110369" y="75371"/>
                    <a:pt x="89214" y="71713"/>
                    <a:pt x="68155" y="67598"/>
                  </a:cubicBezTo>
                  <a:cubicBezTo>
                    <a:pt x="67345" y="67446"/>
                    <a:pt x="66535" y="67398"/>
                    <a:pt x="65735" y="67436"/>
                  </a:cubicBezTo>
                  <a:cubicBezTo>
                    <a:pt x="65678" y="67294"/>
                    <a:pt x="65612" y="67151"/>
                    <a:pt x="65554" y="66998"/>
                  </a:cubicBezTo>
                  <a:cubicBezTo>
                    <a:pt x="71041" y="64227"/>
                    <a:pt x="75594" y="59835"/>
                    <a:pt x="80709" y="55540"/>
                  </a:cubicBezTo>
                  <a:cubicBezTo>
                    <a:pt x="89434" y="48186"/>
                    <a:pt x="97682" y="40338"/>
                    <a:pt x="106036" y="32556"/>
                  </a:cubicBezTo>
                  <a:cubicBezTo>
                    <a:pt x="111932" y="27060"/>
                    <a:pt x="104759" y="15773"/>
                    <a:pt x="97577" y="20573"/>
                  </a:cubicBezTo>
                  <a:cubicBezTo>
                    <a:pt x="90405" y="25374"/>
                    <a:pt x="83328" y="30298"/>
                    <a:pt x="76280" y="35290"/>
                  </a:cubicBezTo>
                  <a:cubicBezTo>
                    <a:pt x="70898" y="39109"/>
                    <a:pt x="64211" y="45386"/>
                    <a:pt x="57553" y="48053"/>
                  </a:cubicBezTo>
                  <a:cubicBezTo>
                    <a:pt x="51362" y="33308"/>
                    <a:pt x="45199" y="18554"/>
                    <a:pt x="38903" y="3848"/>
                  </a:cubicBezTo>
                  <a:cubicBezTo>
                    <a:pt x="35836" y="-3325"/>
                    <a:pt x="24321" y="1066"/>
                    <a:pt x="26111" y="8515"/>
                  </a:cubicBezTo>
                  <a:cubicBezTo>
                    <a:pt x="28902" y="20135"/>
                    <a:pt x="31703" y="31756"/>
                    <a:pt x="34493" y="43376"/>
                  </a:cubicBezTo>
                  <a:cubicBezTo>
                    <a:pt x="36503" y="51720"/>
                    <a:pt x="39218" y="60569"/>
                    <a:pt x="48724" y="62674"/>
                  </a:cubicBezTo>
                  <a:cubicBezTo>
                    <a:pt x="48895" y="62712"/>
                    <a:pt x="49057" y="62703"/>
                    <a:pt x="49219" y="62731"/>
                  </a:cubicBezTo>
                  <a:cubicBezTo>
                    <a:pt x="49229" y="62750"/>
                    <a:pt x="49238" y="62769"/>
                    <a:pt x="49238" y="62788"/>
                  </a:cubicBezTo>
                  <a:cubicBezTo>
                    <a:pt x="35227" y="64084"/>
                    <a:pt x="21158" y="63798"/>
                    <a:pt x="7157" y="61988"/>
                  </a:cubicBezTo>
                  <a:cubicBezTo>
                    <a:pt x="-359" y="61007"/>
                    <a:pt x="-2807" y="73532"/>
                    <a:pt x="4709" y="75161"/>
                  </a:cubicBezTo>
                  <a:cubicBezTo>
                    <a:pt x="18958" y="78257"/>
                    <a:pt x="33312" y="80409"/>
                    <a:pt x="47790" y="81686"/>
                  </a:cubicBezTo>
                  <a:cubicBezTo>
                    <a:pt x="44304" y="92973"/>
                    <a:pt x="40770" y="104241"/>
                    <a:pt x="37160" y="115490"/>
                  </a:cubicBezTo>
                  <a:cubicBezTo>
                    <a:pt x="33427" y="124748"/>
                    <a:pt x="30283" y="134226"/>
                    <a:pt x="27959" y="143894"/>
                  </a:cubicBezTo>
                  <a:cubicBezTo>
                    <a:pt x="25778" y="152923"/>
                    <a:pt x="39227" y="157524"/>
                    <a:pt x="41837" y="1483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8"/>
            <p:cNvSpPr/>
            <p:nvPr/>
          </p:nvSpPr>
          <p:spPr>
            <a:xfrm rot="4727387">
              <a:off x="2118328" y="161985"/>
              <a:ext cx="426443" cy="474678"/>
            </a:xfrm>
            <a:custGeom>
              <a:avLst/>
              <a:gdLst/>
              <a:ahLst/>
              <a:cxnLst/>
              <a:rect l="l" t="t" r="r" b="b"/>
              <a:pathLst>
                <a:path w="137601" h="153165" extrusionOk="0">
                  <a:moveTo>
                    <a:pt x="41837" y="148399"/>
                  </a:moveTo>
                  <a:cubicBezTo>
                    <a:pt x="47724" y="131149"/>
                    <a:pt x="53962" y="114195"/>
                    <a:pt x="61544" y="97755"/>
                  </a:cubicBezTo>
                  <a:cubicBezTo>
                    <a:pt x="64402" y="101745"/>
                    <a:pt x="67231" y="105775"/>
                    <a:pt x="69907" y="109908"/>
                  </a:cubicBezTo>
                  <a:cubicBezTo>
                    <a:pt x="76089" y="119472"/>
                    <a:pt x="81109" y="129635"/>
                    <a:pt x="88405" y="138398"/>
                  </a:cubicBezTo>
                  <a:cubicBezTo>
                    <a:pt x="92177" y="142922"/>
                    <a:pt x="100454" y="138750"/>
                    <a:pt x="98787" y="132987"/>
                  </a:cubicBezTo>
                  <a:cubicBezTo>
                    <a:pt x="95387" y="121186"/>
                    <a:pt x="88538" y="111051"/>
                    <a:pt x="81728" y="100888"/>
                  </a:cubicBezTo>
                  <a:cubicBezTo>
                    <a:pt x="78661" y="96307"/>
                    <a:pt x="75451" y="91811"/>
                    <a:pt x="72174" y="87372"/>
                  </a:cubicBezTo>
                  <a:cubicBezTo>
                    <a:pt x="91510" y="90782"/>
                    <a:pt x="111046" y="92735"/>
                    <a:pt x="130724" y="93097"/>
                  </a:cubicBezTo>
                  <a:cubicBezTo>
                    <a:pt x="139916" y="93268"/>
                    <a:pt x="140011" y="80810"/>
                    <a:pt x="131467" y="79238"/>
                  </a:cubicBezTo>
                  <a:cubicBezTo>
                    <a:pt x="110369" y="75371"/>
                    <a:pt x="89214" y="71713"/>
                    <a:pt x="68155" y="67598"/>
                  </a:cubicBezTo>
                  <a:cubicBezTo>
                    <a:pt x="67345" y="67446"/>
                    <a:pt x="66535" y="67398"/>
                    <a:pt x="65735" y="67436"/>
                  </a:cubicBezTo>
                  <a:cubicBezTo>
                    <a:pt x="65678" y="67294"/>
                    <a:pt x="65612" y="67151"/>
                    <a:pt x="65554" y="66998"/>
                  </a:cubicBezTo>
                  <a:cubicBezTo>
                    <a:pt x="71041" y="64227"/>
                    <a:pt x="75594" y="59835"/>
                    <a:pt x="80709" y="55540"/>
                  </a:cubicBezTo>
                  <a:cubicBezTo>
                    <a:pt x="89434" y="48186"/>
                    <a:pt x="97682" y="40338"/>
                    <a:pt x="106036" y="32556"/>
                  </a:cubicBezTo>
                  <a:cubicBezTo>
                    <a:pt x="111932" y="27060"/>
                    <a:pt x="104759" y="15773"/>
                    <a:pt x="97577" y="20573"/>
                  </a:cubicBezTo>
                  <a:cubicBezTo>
                    <a:pt x="90405" y="25374"/>
                    <a:pt x="83328" y="30298"/>
                    <a:pt x="76280" y="35290"/>
                  </a:cubicBezTo>
                  <a:cubicBezTo>
                    <a:pt x="70898" y="39109"/>
                    <a:pt x="64211" y="45386"/>
                    <a:pt x="57553" y="48053"/>
                  </a:cubicBezTo>
                  <a:cubicBezTo>
                    <a:pt x="51362" y="33308"/>
                    <a:pt x="45199" y="18554"/>
                    <a:pt x="38903" y="3848"/>
                  </a:cubicBezTo>
                  <a:cubicBezTo>
                    <a:pt x="35836" y="-3325"/>
                    <a:pt x="24321" y="1066"/>
                    <a:pt x="26111" y="8515"/>
                  </a:cubicBezTo>
                  <a:cubicBezTo>
                    <a:pt x="28902" y="20135"/>
                    <a:pt x="31703" y="31756"/>
                    <a:pt x="34493" y="43376"/>
                  </a:cubicBezTo>
                  <a:cubicBezTo>
                    <a:pt x="36503" y="51720"/>
                    <a:pt x="39218" y="60569"/>
                    <a:pt x="48724" y="62674"/>
                  </a:cubicBezTo>
                  <a:cubicBezTo>
                    <a:pt x="48895" y="62712"/>
                    <a:pt x="49057" y="62703"/>
                    <a:pt x="49219" y="62731"/>
                  </a:cubicBezTo>
                  <a:cubicBezTo>
                    <a:pt x="49229" y="62750"/>
                    <a:pt x="49238" y="62769"/>
                    <a:pt x="49238" y="62788"/>
                  </a:cubicBezTo>
                  <a:cubicBezTo>
                    <a:pt x="35227" y="64084"/>
                    <a:pt x="21158" y="63798"/>
                    <a:pt x="7157" y="61988"/>
                  </a:cubicBezTo>
                  <a:cubicBezTo>
                    <a:pt x="-359" y="61007"/>
                    <a:pt x="-2807" y="73532"/>
                    <a:pt x="4709" y="75161"/>
                  </a:cubicBezTo>
                  <a:cubicBezTo>
                    <a:pt x="18958" y="78257"/>
                    <a:pt x="33312" y="80409"/>
                    <a:pt x="47790" y="81686"/>
                  </a:cubicBezTo>
                  <a:cubicBezTo>
                    <a:pt x="44304" y="92973"/>
                    <a:pt x="40770" y="104241"/>
                    <a:pt x="37160" y="115490"/>
                  </a:cubicBezTo>
                  <a:cubicBezTo>
                    <a:pt x="33427" y="124748"/>
                    <a:pt x="30283" y="134226"/>
                    <a:pt x="27959" y="143894"/>
                  </a:cubicBezTo>
                  <a:cubicBezTo>
                    <a:pt x="25778" y="152923"/>
                    <a:pt x="39227" y="157524"/>
                    <a:pt x="41837" y="14839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0" name="Google Shape;410;p8"/>
            <p:cNvGrpSpPr/>
            <p:nvPr/>
          </p:nvGrpSpPr>
          <p:grpSpPr>
            <a:xfrm rot="-3729059">
              <a:off x="-256805" y="844392"/>
              <a:ext cx="420057" cy="572419"/>
              <a:chOff x="3651493" y="1048027"/>
              <a:chExt cx="420096" cy="572472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651493" y="1358949"/>
                <a:ext cx="151788" cy="261550"/>
              </a:xfrm>
              <a:custGeom>
                <a:avLst/>
                <a:gdLst/>
                <a:ahLst/>
                <a:cxnLst/>
                <a:rect l="l" t="t" r="r" b="b"/>
                <a:pathLst>
                  <a:path w="117665" h="202752" extrusionOk="0">
                    <a:moveTo>
                      <a:pt x="74444" y="11345"/>
                    </a:moveTo>
                    <a:cubicBezTo>
                      <a:pt x="50492" y="63517"/>
                      <a:pt x="26515" y="115689"/>
                      <a:pt x="2538" y="167861"/>
                    </a:cubicBezTo>
                    <a:cubicBezTo>
                      <a:pt x="-2716" y="179282"/>
                      <a:pt x="-718" y="192947"/>
                      <a:pt x="10900" y="199731"/>
                    </a:cubicBezTo>
                    <a:cubicBezTo>
                      <a:pt x="20940" y="205602"/>
                      <a:pt x="37492" y="202864"/>
                      <a:pt x="42771" y="191369"/>
                    </a:cubicBezTo>
                    <a:cubicBezTo>
                      <a:pt x="66773" y="139197"/>
                      <a:pt x="90724" y="87025"/>
                      <a:pt x="114701" y="34854"/>
                    </a:cubicBezTo>
                    <a:cubicBezTo>
                      <a:pt x="119956" y="23433"/>
                      <a:pt x="117957" y="9767"/>
                      <a:pt x="106339" y="2983"/>
                    </a:cubicBezTo>
                    <a:cubicBezTo>
                      <a:pt x="96299" y="-2912"/>
                      <a:pt x="79723" y="-150"/>
                      <a:pt x="74444" y="113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943069" y="1267860"/>
                <a:ext cx="128520" cy="195937"/>
              </a:xfrm>
              <a:custGeom>
                <a:avLst/>
                <a:gdLst/>
                <a:ahLst/>
                <a:cxnLst/>
                <a:rect l="l" t="t" r="r" b="b"/>
                <a:pathLst>
                  <a:path w="99628" h="151889" extrusionOk="0">
                    <a:moveTo>
                      <a:pt x="56160" y="11273"/>
                    </a:moveTo>
                    <a:cubicBezTo>
                      <a:pt x="36402" y="45512"/>
                      <a:pt x="18616" y="80860"/>
                      <a:pt x="2903" y="117121"/>
                    </a:cubicBezTo>
                    <a:cubicBezTo>
                      <a:pt x="338" y="123116"/>
                      <a:pt x="-1241" y="128518"/>
                      <a:pt x="560" y="135079"/>
                    </a:cubicBezTo>
                    <a:cubicBezTo>
                      <a:pt x="2065" y="140506"/>
                      <a:pt x="6233" y="146352"/>
                      <a:pt x="11265" y="149016"/>
                    </a:cubicBezTo>
                    <a:cubicBezTo>
                      <a:pt x="21305" y="154320"/>
                      <a:pt x="37980" y="152593"/>
                      <a:pt x="43160" y="140654"/>
                    </a:cubicBezTo>
                    <a:cubicBezTo>
                      <a:pt x="58873" y="104368"/>
                      <a:pt x="76634" y="69044"/>
                      <a:pt x="96392" y="34806"/>
                    </a:cubicBezTo>
                    <a:cubicBezTo>
                      <a:pt x="102485" y="24248"/>
                      <a:pt x="99205" y="8831"/>
                      <a:pt x="88030" y="2911"/>
                    </a:cubicBezTo>
                    <a:cubicBezTo>
                      <a:pt x="76930" y="-2935"/>
                      <a:pt x="62673" y="0"/>
                      <a:pt x="56160" y="112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73848" y="1048027"/>
                <a:ext cx="106717" cy="144928"/>
              </a:xfrm>
              <a:custGeom>
                <a:avLst/>
                <a:gdLst/>
                <a:ahLst/>
                <a:cxnLst/>
                <a:rect l="l" t="t" r="r" b="b"/>
                <a:pathLst>
                  <a:path w="82726" h="112347" extrusionOk="0">
                    <a:moveTo>
                      <a:pt x="39134" y="11232"/>
                    </a:moveTo>
                    <a:cubicBezTo>
                      <a:pt x="28133" y="33877"/>
                      <a:pt x="16046" y="55979"/>
                      <a:pt x="2898" y="77465"/>
                    </a:cubicBezTo>
                    <a:cubicBezTo>
                      <a:pt x="-3491" y="87874"/>
                      <a:pt x="283" y="103563"/>
                      <a:pt x="11261" y="109360"/>
                    </a:cubicBezTo>
                    <a:cubicBezTo>
                      <a:pt x="22608" y="115354"/>
                      <a:pt x="36323" y="112098"/>
                      <a:pt x="43131" y="100997"/>
                    </a:cubicBezTo>
                    <a:cubicBezTo>
                      <a:pt x="56303" y="79512"/>
                      <a:pt x="68390" y="57410"/>
                      <a:pt x="79392" y="34741"/>
                    </a:cubicBezTo>
                    <a:cubicBezTo>
                      <a:pt x="82155" y="29042"/>
                      <a:pt x="83462" y="23073"/>
                      <a:pt x="81736" y="16783"/>
                    </a:cubicBezTo>
                    <a:cubicBezTo>
                      <a:pt x="80231" y="11380"/>
                      <a:pt x="76062" y="5534"/>
                      <a:pt x="71005" y="2870"/>
                    </a:cubicBezTo>
                    <a:cubicBezTo>
                      <a:pt x="60596" y="-2655"/>
                      <a:pt x="44833" y="-485"/>
                      <a:pt x="39134" y="112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"/>
          <p:cNvSpPr txBox="1">
            <a:spLocks noGrp="1"/>
          </p:cNvSpPr>
          <p:nvPr>
            <p:ph type="title"/>
          </p:nvPr>
        </p:nvSpPr>
        <p:spPr>
          <a:xfrm>
            <a:off x="1829650" y="2360850"/>
            <a:ext cx="5484900" cy="1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9"/>
          <p:cNvSpPr txBox="1">
            <a:spLocks noGrp="1"/>
          </p:cNvSpPr>
          <p:nvPr>
            <p:ph type="subTitle" idx="1"/>
          </p:nvPr>
        </p:nvSpPr>
        <p:spPr>
          <a:xfrm>
            <a:off x="1829736" y="3478775"/>
            <a:ext cx="54849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417" name="Google Shape;417;p9"/>
          <p:cNvGrpSpPr/>
          <p:nvPr/>
        </p:nvGrpSpPr>
        <p:grpSpPr>
          <a:xfrm>
            <a:off x="-1840676" y="-2231800"/>
            <a:ext cx="13866837" cy="9239821"/>
            <a:chOff x="-1840676" y="-2231800"/>
            <a:chExt cx="13866837" cy="9239821"/>
          </a:xfrm>
        </p:grpSpPr>
        <p:sp>
          <p:nvSpPr>
            <p:cNvPr id="418" name="Google Shape;418;p9"/>
            <p:cNvSpPr/>
            <p:nvPr/>
          </p:nvSpPr>
          <p:spPr>
            <a:xfrm>
              <a:off x="-1840676" y="3713038"/>
              <a:ext cx="3294982" cy="3294982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9"/>
            <p:cNvSpPr/>
            <p:nvPr/>
          </p:nvSpPr>
          <p:spPr>
            <a:xfrm rot="-3599705">
              <a:off x="7700654" y="-1732256"/>
              <a:ext cx="3460381" cy="3995679"/>
            </a:xfrm>
            <a:custGeom>
              <a:avLst/>
              <a:gdLst/>
              <a:ahLst/>
              <a:cxnLst/>
              <a:rect l="l" t="t" r="r" b="b"/>
              <a:pathLst>
                <a:path w="1055151" h="1218376" extrusionOk="0">
                  <a:moveTo>
                    <a:pt x="1054938" y="609188"/>
                  </a:moveTo>
                  <a:lnTo>
                    <a:pt x="-213" y="1218352"/>
                  </a:lnTo>
                  <a:lnTo>
                    <a:pt x="-213" y="-25"/>
                  </a:lnTo>
                  <a:lnTo>
                    <a:pt x="1054938" y="6091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9"/>
          <p:cNvGrpSpPr/>
          <p:nvPr/>
        </p:nvGrpSpPr>
        <p:grpSpPr>
          <a:xfrm>
            <a:off x="-66969" y="3519569"/>
            <a:ext cx="660250" cy="431148"/>
            <a:chOff x="2445320" y="572990"/>
            <a:chExt cx="198631" cy="129704"/>
          </a:xfrm>
        </p:grpSpPr>
        <p:sp>
          <p:nvSpPr>
            <p:cNvPr id="421" name="Google Shape;421;p9"/>
            <p:cNvSpPr/>
            <p:nvPr/>
          </p:nvSpPr>
          <p:spPr>
            <a:xfrm>
              <a:off x="2445320" y="583708"/>
              <a:ext cx="124599" cy="118986"/>
            </a:xfrm>
            <a:custGeom>
              <a:avLst/>
              <a:gdLst/>
              <a:ahLst/>
              <a:cxnLst/>
              <a:rect l="l" t="t" r="r" b="b"/>
              <a:pathLst>
                <a:path w="121264" h="115801" extrusionOk="0">
                  <a:moveTo>
                    <a:pt x="110126" y="211"/>
                  </a:moveTo>
                  <a:cubicBezTo>
                    <a:pt x="103554" y="1449"/>
                    <a:pt x="98944" y="6288"/>
                    <a:pt x="94372" y="10841"/>
                  </a:cubicBezTo>
                  <a:cubicBezTo>
                    <a:pt x="89952" y="15222"/>
                    <a:pt x="85542" y="19613"/>
                    <a:pt x="81122" y="24004"/>
                  </a:cubicBezTo>
                  <a:cubicBezTo>
                    <a:pt x="72026" y="33044"/>
                    <a:pt x="62920" y="42073"/>
                    <a:pt x="53929" y="51208"/>
                  </a:cubicBezTo>
                  <a:cubicBezTo>
                    <a:pt x="36269" y="69143"/>
                    <a:pt x="17219" y="86422"/>
                    <a:pt x="1741" y="106253"/>
                  </a:cubicBezTo>
                  <a:cubicBezTo>
                    <a:pt x="589" y="107729"/>
                    <a:pt x="-507" y="109758"/>
                    <a:pt x="293" y="111710"/>
                  </a:cubicBezTo>
                  <a:cubicBezTo>
                    <a:pt x="750" y="112825"/>
                    <a:pt x="1122" y="114216"/>
                    <a:pt x="2322" y="114797"/>
                  </a:cubicBezTo>
                  <a:cubicBezTo>
                    <a:pt x="2503" y="114882"/>
                    <a:pt x="2684" y="114968"/>
                    <a:pt x="2875" y="115063"/>
                  </a:cubicBezTo>
                  <a:cubicBezTo>
                    <a:pt x="4599" y="115892"/>
                    <a:pt x="6837" y="116254"/>
                    <a:pt x="8532" y="115063"/>
                  </a:cubicBezTo>
                  <a:cubicBezTo>
                    <a:pt x="29297" y="100509"/>
                    <a:pt x="47661" y="82307"/>
                    <a:pt x="66616" y="65448"/>
                  </a:cubicBezTo>
                  <a:cubicBezTo>
                    <a:pt x="75931" y="57161"/>
                    <a:pt x="85161" y="48769"/>
                    <a:pt x="94391" y="40387"/>
                  </a:cubicBezTo>
                  <a:cubicBezTo>
                    <a:pt x="99277" y="35949"/>
                    <a:pt x="104163" y="31510"/>
                    <a:pt x="109050" y="27071"/>
                  </a:cubicBezTo>
                  <a:cubicBezTo>
                    <a:pt x="114136" y="22452"/>
                    <a:pt x="119337" y="18042"/>
                    <a:pt x="121004" y="11088"/>
                  </a:cubicBezTo>
                  <a:cubicBezTo>
                    <a:pt x="122651" y="4173"/>
                    <a:pt x="116765" y="-1037"/>
                    <a:pt x="110126" y="21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528987" y="572990"/>
              <a:ext cx="114965" cy="105159"/>
            </a:xfrm>
            <a:custGeom>
              <a:avLst/>
              <a:gdLst/>
              <a:ahLst/>
              <a:cxnLst/>
              <a:rect l="l" t="t" r="r" b="b"/>
              <a:pathLst>
                <a:path w="111888" h="102345" extrusionOk="0">
                  <a:moveTo>
                    <a:pt x="95790" y="1733"/>
                  </a:moveTo>
                  <a:cubicBezTo>
                    <a:pt x="77083" y="15068"/>
                    <a:pt x="60176" y="31356"/>
                    <a:pt x="43479" y="47091"/>
                  </a:cubicBezTo>
                  <a:cubicBezTo>
                    <a:pt x="35402" y="54692"/>
                    <a:pt x="27163" y="62255"/>
                    <a:pt x="19962" y="70704"/>
                  </a:cubicBezTo>
                  <a:cubicBezTo>
                    <a:pt x="16285" y="75018"/>
                    <a:pt x="12570" y="79333"/>
                    <a:pt x="9122" y="83829"/>
                  </a:cubicBezTo>
                  <a:cubicBezTo>
                    <a:pt x="5351" y="88734"/>
                    <a:pt x="2864" y="93411"/>
                    <a:pt x="264" y="98974"/>
                  </a:cubicBezTo>
                  <a:cubicBezTo>
                    <a:pt x="-660" y="100955"/>
                    <a:pt x="1264" y="103212"/>
                    <a:pt x="3350" y="102050"/>
                  </a:cubicBezTo>
                  <a:cubicBezTo>
                    <a:pt x="8265" y="99336"/>
                    <a:pt x="12618" y="96812"/>
                    <a:pt x="17038" y="93278"/>
                  </a:cubicBezTo>
                  <a:cubicBezTo>
                    <a:pt x="21276" y="89877"/>
                    <a:pt x="25363" y="86305"/>
                    <a:pt x="29544" y="82838"/>
                  </a:cubicBezTo>
                  <a:cubicBezTo>
                    <a:pt x="38345" y="75523"/>
                    <a:pt x="46632" y="67646"/>
                    <a:pt x="55271" y="60150"/>
                  </a:cubicBezTo>
                  <a:cubicBezTo>
                    <a:pt x="72368" y="45281"/>
                    <a:pt x="90971" y="32499"/>
                    <a:pt x="108621" y="18364"/>
                  </a:cubicBezTo>
                  <a:cubicBezTo>
                    <a:pt x="117917" y="10915"/>
                    <a:pt x="105582" y="-5249"/>
                    <a:pt x="95790" y="173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p10"/>
          <p:cNvSpPr txBox="1">
            <a:spLocks noGrp="1"/>
          </p:cNvSpPr>
          <p:nvPr>
            <p:ph type="title"/>
          </p:nvPr>
        </p:nvSpPr>
        <p:spPr>
          <a:xfrm>
            <a:off x="977800" y="4054450"/>
            <a:ext cx="7188300" cy="42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anrope ExtraBold"/>
              <a:buNone/>
              <a:defRPr sz="30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rope ExtraBold"/>
              <a:buNone/>
              <a:defRPr sz="35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rope ExtraBold"/>
              <a:buNone/>
              <a:defRPr sz="35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rope ExtraBold"/>
              <a:buNone/>
              <a:defRPr sz="35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rope ExtraBold"/>
              <a:buNone/>
              <a:defRPr sz="35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rope ExtraBold"/>
              <a:buNone/>
              <a:defRPr sz="35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rope ExtraBold"/>
              <a:buNone/>
              <a:defRPr sz="35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rope ExtraBold"/>
              <a:buNone/>
              <a:defRPr sz="35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anrope ExtraBold"/>
              <a:buNone/>
              <a:defRPr sz="3500">
                <a:solidFill>
                  <a:schemeClr val="dk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3" r:id="rId24"/>
    <p:sldLayoutId id="2147483674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9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60" name="Google Shape;760;p29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2"/>
          <p:cNvSpPr txBox="1">
            <a:spLocks noGrp="1"/>
          </p:cNvSpPr>
          <p:nvPr>
            <p:ph type="subTitle" idx="1"/>
          </p:nvPr>
        </p:nvSpPr>
        <p:spPr>
          <a:xfrm>
            <a:off x="1477136" y="2514396"/>
            <a:ext cx="4487513" cy="4637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/>
            <a:r>
              <a:rPr lang="en" dirty="0">
                <a:solidFill>
                  <a:schemeClr val="accent3"/>
                </a:solidFill>
                <a:latin typeface="Berlin Sans FB"/>
              </a:rPr>
              <a:t>Success Coaching</a:t>
            </a:r>
          </a:p>
          <a:p>
            <a:pPr marL="0" indent="0" algn="ctr"/>
            <a:r>
              <a:rPr lang="en" dirty="0">
                <a:solidFill>
                  <a:schemeClr val="accent3"/>
                </a:solidFill>
                <a:latin typeface="Berlin Sans FB"/>
              </a:rPr>
              <a:t>Academic Success Workshop</a:t>
            </a:r>
          </a:p>
        </p:txBody>
      </p:sp>
      <p:sp>
        <p:nvSpPr>
          <p:cNvPr id="769" name="Google Shape;769;p32"/>
          <p:cNvSpPr txBox="1">
            <a:spLocks noGrp="1"/>
          </p:cNvSpPr>
          <p:nvPr>
            <p:ph type="ctrTitle"/>
          </p:nvPr>
        </p:nvSpPr>
        <p:spPr>
          <a:xfrm>
            <a:off x="1473406" y="1239091"/>
            <a:ext cx="4508673" cy="13277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" sz="4000" dirty="0">
                <a:solidFill>
                  <a:schemeClr val="bg2"/>
                </a:solidFill>
                <a:latin typeface="Open Sans ExtraBold"/>
              </a:rPr>
              <a:t>Self-Care Presentation</a:t>
            </a:r>
            <a:endParaRPr sz="4000" dirty="0">
              <a:solidFill>
                <a:schemeClr val="bg2"/>
              </a:solidFill>
              <a:latin typeface="Open Sans ExtraBold"/>
            </a:endParaRPr>
          </a:p>
        </p:txBody>
      </p:sp>
      <p:sp>
        <p:nvSpPr>
          <p:cNvPr id="770" name="Google Shape;770;p32"/>
          <p:cNvSpPr/>
          <p:nvPr/>
        </p:nvSpPr>
        <p:spPr>
          <a:xfrm>
            <a:off x="-1661519" y="4336286"/>
            <a:ext cx="3275515" cy="2789306"/>
          </a:xfrm>
          <a:custGeom>
            <a:avLst/>
            <a:gdLst/>
            <a:ahLst/>
            <a:cxnLst/>
            <a:rect l="l" t="t" r="r" b="b"/>
            <a:pathLst>
              <a:path w="780349" h="664516" extrusionOk="0">
                <a:moveTo>
                  <a:pt x="592569" y="592956"/>
                </a:moveTo>
                <a:cubicBezTo>
                  <a:pt x="579501" y="594766"/>
                  <a:pt x="564899" y="594194"/>
                  <a:pt x="553479" y="586917"/>
                </a:cubicBezTo>
                <a:cubicBezTo>
                  <a:pt x="542477" y="579907"/>
                  <a:pt x="534857" y="566238"/>
                  <a:pt x="540496" y="553475"/>
                </a:cubicBezTo>
                <a:cubicBezTo>
                  <a:pt x="545535" y="542093"/>
                  <a:pt x="558108" y="532768"/>
                  <a:pt x="567414" y="525005"/>
                </a:cubicBezTo>
                <a:cubicBezTo>
                  <a:pt x="579034" y="515299"/>
                  <a:pt x="591512" y="506583"/>
                  <a:pt x="604695" y="499144"/>
                </a:cubicBezTo>
                <a:cubicBezTo>
                  <a:pt x="640242" y="479066"/>
                  <a:pt x="687753" y="469398"/>
                  <a:pt x="721595" y="492439"/>
                </a:cubicBezTo>
                <a:cubicBezTo>
                  <a:pt x="718680" y="497382"/>
                  <a:pt x="715699" y="502202"/>
                  <a:pt x="712670" y="506793"/>
                </a:cubicBezTo>
                <a:cubicBezTo>
                  <a:pt x="685343" y="548236"/>
                  <a:pt x="643490" y="585908"/>
                  <a:pt x="592569" y="592956"/>
                </a:cubicBezTo>
                <a:moveTo>
                  <a:pt x="625869" y="388902"/>
                </a:moveTo>
                <a:cubicBezTo>
                  <a:pt x="583349" y="426469"/>
                  <a:pt x="533486" y="455825"/>
                  <a:pt x="480327" y="475560"/>
                </a:cubicBezTo>
                <a:cubicBezTo>
                  <a:pt x="468030" y="480123"/>
                  <a:pt x="455533" y="484181"/>
                  <a:pt x="442884" y="487705"/>
                </a:cubicBezTo>
                <a:cubicBezTo>
                  <a:pt x="428177" y="491801"/>
                  <a:pt x="411280" y="497458"/>
                  <a:pt x="396011" y="493458"/>
                </a:cubicBezTo>
                <a:cubicBezTo>
                  <a:pt x="370256" y="486705"/>
                  <a:pt x="364141" y="455567"/>
                  <a:pt x="370161" y="433146"/>
                </a:cubicBezTo>
                <a:cubicBezTo>
                  <a:pt x="377409" y="406199"/>
                  <a:pt x="396992" y="382996"/>
                  <a:pt x="416262" y="363527"/>
                </a:cubicBezTo>
                <a:cubicBezTo>
                  <a:pt x="434740" y="344868"/>
                  <a:pt x="455667" y="328980"/>
                  <a:pt x="478565" y="316121"/>
                </a:cubicBezTo>
                <a:cubicBezTo>
                  <a:pt x="524161" y="290528"/>
                  <a:pt x="577977" y="276307"/>
                  <a:pt x="630403" y="280079"/>
                </a:cubicBezTo>
                <a:cubicBezTo>
                  <a:pt x="653958" y="281784"/>
                  <a:pt x="679009" y="287889"/>
                  <a:pt x="700345" y="299548"/>
                </a:cubicBezTo>
                <a:cubicBezTo>
                  <a:pt x="681438" y="333505"/>
                  <a:pt x="654834" y="363318"/>
                  <a:pt x="625869" y="388902"/>
                </a:cubicBezTo>
                <a:moveTo>
                  <a:pt x="295475" y="293938"/>
                </a:moveTo>
                <a:cubicBezTo>
                  <a:pt x="287722" y="298214"/>
                  <a:pt x="274044" y="304663"/>
                  <a:pt x="265490" y="299157"/>
                </a:cubicBezTo>
                <a:cubicBezTo>
                  <a:pt x="254251" y="291918"/>
                  <a:pt x="262052" y="271392"/>
                  <a:pt x="265147" y="261877"/>
                </a:cubicBezTo>
                <a:cubicBezTo>
                  <a:pt x="272758" y="238521"/>
                  <a:pt x="284578" y="216652"/>
                  <a:pt x="299199" y="196935"/>
                </a:cubicBezTo>
                <a:cubicBezTo>
                  <a:pt x="327727" y="158464"/>
                  <a:pt x="366960" y="128803"/>
                  <a:pt x="409004" y="106371"/>
                </a:cubicBezTo>
                <a:cubicBezTo>
                  <a:pt x="407975" y="130470"/>
                  <a:pt x="402631" y="154368"/>
                  <a:pt x="394030" y="176866"/>
                </a:cubicBezTo>
                <a:cubicBezTo>
                  <a:pt x="375857" y="224348"/>
                  <a:pt x="340376" y="269154"/>
                  <a:pt x="295475" y="293938"/>
                </a:cubicBezTo>
                <a:moveTo>
                  <a:pt x="188824" y="116687"/>
                </a:moveTo>
                <a:cubicBezTo>
                  <a:pt x="178899" y="141728"/>
                  <a:pt x="155362" y="159711"/>
                  <a:pt x="129130" y="163331"/>
                </a:cubicBezTo>
                <a:cubicBezTo>
                  <a:pt x="134598" y="124545"/>
                  <a:pt x="156696" y="90246"/>
                  <a:pt x="187319" y="66271"/>
                </a:cubicBezTo>
                <a:cubicBezTo>
                  <a:pt x="194196" y="81997"/>
                  <a:pt x="195501" y="99847"/>
                  <a:pt x="188824" y="116687"/>
                </a:cubicBezTo>
                <a:moveTo>
                  <a:pt x="750122" y="489057"/>
                </a:moveTo>
                <a:cubicBezTo>
                  <a:pt x="777164" y="434298"/>
                  <a:pt x="791737" y="364537"/>
                  <a:pt x="750380" y="313054"/>
                </a:cubicBezTo>
                <a:cubicBezTo>
                  <a:pt x="744798" y="306101"/>
                  <a:pt x="738492" y="299996"/>
                  <a:pt x="731720" y="294509"/>
                </a:cubicBezTo>
                <a:cubicBezTo>
                  <a:pt x="746989" y="261705"/>
                  <a:pt x="755466" y="226091"/>
                  <a:pt x="752542" y="189401"/>
                </a:cubicBezTo>
                <a:cubicBezTo>
                  <a:pt x="747732" y="129060"/>
                  <a:pt x="715194" y="73348"/>
                  <a:pt x="658092" y="49317"/>
                </a:cubicBezTo>
                <a:cubicBezTo>
                  <a:pt x="600161" y="24942"/>
                  <a:pt x="532838" y="35363"/>
                  <a:pt x="474793" y="53889"/>
                </a:cubicBezTo>
                <a:cubicBezTo>
                  <a:pt x="459200" y="58870"/>
                  <a:pt x="443808" y="64690"/>
                  <a:pt x="428720" y="71234"/>
                </a:cubicBezTo>
                <a:cubicBezTo>
                  <a:pt x="424329" y="50422"/>
                  <a:pt x="414480" y="31019"/>
                  <a:pt x="395697" y="19294"/>
                </a:cubicBezTo>
                <a:cubicBezTo>
                  <a:pt x="369065" y="2663"/>
                  <a:pt x="330832" y="2473"/>
                  <a:pt x="300523" y="4130"/>
                </a:cubicBezTo>
                <a:cubicBezTo>
                  <a:pt x="262395" y="6206"/>
                  <a:pt x="224981" y="16513"/>
                  <a:pt x="192853" y="35582"/>
                </a:cubicBezTo>
                <a:cubicBezTo>
                  <a:pt x="182213" y="22570"/>
                  <a:pt x="168440" y="12131"/>
                  <a:pt x="152771" y="5978"/>
                </a:cubicBezTo>
                <a:cubicBezTo>
                  <a:pt x="124625" y="-5081"/>
                  <a:pt x="93059" y="291"/>
                  <a:pt x="67732" y="15941"/>
                </a:cubicBezTo>
                <a:cubicBezTo>
                  <a:pt x="37071" y="34877"/>
                  <a:pt x="15802" y="66328"/>
                  <a:pt x="1067" y="98570"/>
                </a:cubicBezTo>
                <a:cubicBezTo>
                  <a:pt x="-3505" y="108591"/>
                  <a:pt x="10992" y="117458"/>
                  <a:pt x="16088" y="107343"/>
                </a:cubicBezTo>
                <a:cubicBezTo>
                  <a:pt x="41586" y="56718"/>
                  <a:pt x="104194" y="-10148"/>
                  <a:pt x="163678" y="36010"/>
                </a:cubicBezTo>
                <a:cubicBezTo>
                  <a:pt x="167964" y="39334"/>
                  <a:pt x="171860" y="43097"/>
                  <a:pt x="175346" y="47183"/>
                </a:cubicBezTo>
                <a:cubicBezTo>
                  <a:pt x="159287" y="59185"/>
                  <a:pt x="145018" y="73739"/>
                  <a:pt x="133245" y="90969"/>
                </a:cubicBezTo>
                <a:cubicBezTo>
                  <a:pt x="116186" y="115944"/>
                  <a:pt x="106137" y="145195"/>
                  <a:pt x="105032" y="175447"/>
                </a:cubicBezTo>
                <a:cubicBezTo>
                  <a:pt x="104804" y="181771"/>
                  <a:pt x="110461" y="186705"/>
                  <a:pt x="116472" y="186886"/>
                </a:cubicBezTo>
                <a:cubicBezTo>
                  <a:pt x="177232" y="188763"/>
                  <a:pt x="229391" y="127450"/>
                  <a:pt x="210579" y="67843"/>
                </a:cubicBezTo>
                <a:cubicBezTo>
                  <a:pt x="209093" y="63137"/>
                  <a:pt x="207102" y="58613"/>
                  <a:pt x="204911" y="54203"/>
                </a:cubicBezTo>
                <a:cubicBezTo>
                  <a:pt x="207493" y="52660"/>
                  <a:pt x="210102" y="51164"/>
                  <a:pt x="212760" y="49755"/>
                </a:cubicBezTo>
                <a:cubicBezTo>
                  <a:pt x="238477" y="36163"/>
                  <a:pt x="267510" y="28838"/>
                  <a:pt x="296447" y="26742"/>
                </a:cubicBezTo>
                <a:cubicBezTo>
                  <a:pt x="323174" y="24799"/>
                  <a:pt x="359007" y="23342"/>
                  <a:pt x="382972" y="37410"/>
                </a:cubicBezTo>
                <a:cubicBezTo>
                  <a:pt x="398793" y="46697"/>
                  <a:pt x="405546" y="63423"/>
                  <a:pt x="408013" y="80835"/>
                </a:cubicBezTo>
                <a:cubicBezTo>
                  <a:pt x="375180" y="97075"/>
                  <a:pt x="344329" y="117287"/>
                  <a:pt x="317325" y="141976"/>
                </a:cubicBezTo>
                <a:cubicBezTo>
                  <a:pt x="296028" y="161454"/>
                  <a:pt x="277187" y="184019"/>
                  <a:pt x="262680" y="209003"/>
                </a:cubicBezTo>
                <a:cubicBezTo>
                  <a:pt x="249126" y="232378"/>
                  <a:pt x="232677" y="264763"/>
                  <a:pt x="236134" y="292595"/>
                </a:cubicBezTo>
                <a:cubicBezTo>
                  <a:pt x="240173" y="325056"/>
                  <a:pt x="273206" y="330199"/>
                  <a:pt x="298752" y="319246"/>
                </a:cubicBezTo>
                <a:cubicBezTo>
                  <a:pt x="326155" y="307492"/>
                  <a:pt x="350968" y="284946"/>
                  <a:pt x="369999" y="262419"/>
                </a:cubicBezTo>
                <a:cubicBezTo>
                  <a:pt x="408661" y="216642"/>
                  <a:pt x="433664" y="155616"/>
                  <a:pt x="431559" y="95075"/>
                </a:cubicBezTo>
                <a:cubicBezTo>
                  <a:pt x="514026" y="56803"/>
                  <a:pt x="640185" y="27257"/>
                  <a:pt x="700221" y="111382"/>
                </a:cubicBezTo>
                <a:cubicBezTo>
                  <a:pt x="729758" y="152787"/>
                  <a:pt x="734101" y="207470"/>
                  <a:pt x="719547" y="255238"/>
                </a:cubicBezTo>
                <a:cubicBezTo>
                  <a:pt x="716956" y="263763"/>
                  <a:pt x="713670" y="271983"/>
                  <a:pt x="710089" y="280060"/>
                </a:cubicBezTo>
                <a:cubicBezTo>
                  <a:pt x="675808" y="261591"/>
                  <a:pt x="633736" y="256038"/>
                  <a:pt x="595932" y="258924"/>
                </a:cubicBezTo>
                <a:cubicBezTo>
                  <a:pt x="533200" y="263705"/>
                  <a:pt x="473574" y="288356"/>
                  <a:pt x="424501" y="327475"/>
                </a:cubicBezTo>
                <a:cubicBezTo>
                  <a:pt x="380495" y="362556"/>
                  <a:pt x="322736" y="426269"/>
                  <a:pt x="351939" y="486571"/>
                </a:cubicBezTo>
                <a:cubicBezTo>
                  <a:pt x="366893" y="517442"/>
                  <a:pt x="398669" y="524157"/>
                  <a:pt x="430006" y="517909"/>
                </a:cubicBezTo>
                <a:cubicBezTo>
                  <a:pt x="463382" y="511270"/>
                  <a:pt x="496176" y="499182"/>
                  <a:pt x="526952" y="484828"/>
                </a:cubicBezTo>
                <a:cubicBezTo>
                  <a:pt x="587340" y="456672"/>
                  <a:pt x="643595" y="415524"/>
                  <a:pt x="686533" y="364366"/>
                </a:cubicBezTo>
                <a:cubicBezTo>
                  <a:pt x="699526" y="348887"/>
                  <a:pt x="711451" y="332066"/>
                  <a:pt x="721528" y="314264"/>
                </a:cubicBezTo>
                <a:cubicBezTo>
                  <a:pt x="733092" y="324389"/>
                  <a:pt x="742379" y="336953"/>
                  <a:pt x="747932" y="352297"/>
                </a:cubicBezTo>
                <a:cubicBezTo>
                  <a:pt x="762200" y="391712"/>
                  <a:pt x="750713" y="435765"/>
                  <a:pt x="731853" y="473589"/>
                </a:cubicBezTo>
                <a:cubicBezTo>
                  <a:pt x="724329" y="468521"/>
                  <a:pt x="716194" y="464340"/>
                  <a:pt x="707460" y="461473"/>
                </a:cubicBezTo>
                <a:cubicBezTo>
                  <a:pt x="645033" y="441051"/>
                  <a:pt x="579739" y="481494"/>
                  <a:pt x="535915" y="522700"/>
                </a:cubicBezTo>
                <a:cubicBezTo>
                  <a:pt x="525304" y="532682"/>
                  <a:pt x="516112" y="544198"/>
                  <a:pt x="514588" y="559180"/>
                </a:cubicBezTo>
                <a:cubicBezTo>
                  <a:pt x="513102" y="573935"/>
                  <a:pt x="519189" y="588136"/>
                  <a:pt x="528895" y="599014"/>
                </a:cubicBezTo>
                <a:cubicBezTo>
                  <a:pt x="551174" y="623988"/>
                  <a:pt x="589693" y="621836"/>
                  <a:pt x="618887" y="612873"/>
                </a:cubicBezTo>
                <a:cubicBezTo>
                  <a:pt x="671074" y="596852"/>
                  <a:pt x="711822" y="555704"/>
                  <a:pt x="739169" y="509327"/>
                </a:cubicBezTo>
                <a:cubicBezTo>
                  <a:pt x="739893" y="510270"/>
                  <a:pt x="740664" y="511089"/>
                  <a:pt x="741359" y="512079"/>
                </a:cubicBezTo>
                <a:cubicBezTo>
                  <a:pt x="769572" y="552408"/>
                  <a:pt x="758600" y="606415"/>
                  <a:pt x="715718" y="630808"/>
                </a:cubicBezTo>
                <a:cubicBezTo>
                  <a:pt x="696878" y="641514"/>
                  <a:pt x="671808" y="647010"/>
                  <a:pt x="650605" y="640810"/>
                </a:cubicBezTo>
                <a:cubicBezTo>
                  <a:pt x="638461" y="637257"/>
                  <a:pt x="633279" y="656183"/>
                  <a:pt x="645385" y="659726"/>
                </a:cubicBezTo>
                <a:cubicBezTo>
                  <a:pt x="672884" y="667765"/>
                  <a:pt x="699249" y="666251"/>
                  <a:pt x="725024" y="653068"/>
                </a:cubicBezTo>
                <a:cubicBezTo>
                  <a:pt x="748932" y="640838"/>
                  <a:pt x="768115" y="618835"/>
                  <a:pt x="776173" y="593175"/>
                </a:cubicBezTo>
                <a:cubicBezTo>
                  <a:pt x="787632" y="556656"/>
                  <a:pt x="775687" y="516318"/>
                  <a:pt x="750122" y="489057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1" name="Google Shape;771;p32"/>
          <p:cNvGrpSpPr/>
          <p:nvPr/>
        </p:nvGrpSpPr>
        <p:grpSpPr>
          <a:xfrm>
            <a:off x="5945046" y="-1032453"/>
            <a:ext cx="5872349" cy="6595983"/>
            <a:chOff x="4955971" y="-757116"/>
            <a:chExt cx="5872349" cy="6595983"/>
          </a:xfrm>
        </p:grpSpPr>
        <p:sp>
          <p:nvSpPr>
            <p:cNvPr id="772" name="Google Shape;772;p32"/>
            <p:cNvSpPr/>
            <p:nvPr/>
          </p:nvSpPr>
          <p:spPr>
            <a:xfrm rot="-1163107">
              <a:off x="5678788" y="-167356"/>
              <a:ext cx="4426715" cy="5111499"/>
            </a:xfrm>
            <a:custGeom>
              <a:avLst/>
              <a:gdLst/>
              <a:ahLst/>
              <a:cxnLst/>
              <a:rect l="l" t="t" r="r" b="b"/>
              <a:pathLst>
                <a:path w="1055151" h="1218376" extrusionOk="0">
                  <a:moveTo>
                    <a:pt x="1054938" y="609188"/>
                  </a:moveTo>
                  <a:lnTo>
                    <a:pt x="-213" y="1218352"/>
                  </a:lnTo>
                  <a:lnTo>
                    <a:pt x="-213" y="-25"/>
                  </a:lnTo>
                  <a:lnTo>
                    <a:pt x="1054938" y="6091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420211" y="918471"/>
              <a:ext cx="1473167" cy="1473167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2"/>
            <p:cNvSpPr/>
            <p:nvPr/>
          </p:nvSpPr>
          <p:spPr>
            <a:xfrm flipH="1">
              <a:off x="7596489" y="2685526"/>
              <a:ext cx="169150" cy="1217340"/>
            </a:xfrm>
            <a:custGeom>
              <a:avLst/>
              <a:gdLst/>
              <a:ahLst/>
              <a:cxnLst/>
              <a:rect l="l" t="t" r="r" b="b"/>
              <a:pathLst>
                <a:path w="225533" h="1623120" extrusionOk="0">
                  <a:moveTo>
                    <a:pt x="7547" y="1623096"/>
                  </a:moveTo>
                  <a:cubicBezTo>
                    <a:pt x="2292" y="1622504"/>
                    <a:pt x="-693" y="1618582"/>
                    <a:pt x="-150" y="1614339"/>
                  </a:cubicBezTo>
                  <a:lnTo>
                    <a:pt x="209844" y="6735"/>
                  </a:lnTo>
                  <a:cubicBezTo>
                    <a:pt x="210362" y="2467"/>
                    <a:pt x="214087" y="-320"/>
                    <a:pt x="218528" y="0"/>
                  </a:cubicBezTo>
                  <a:cubicBezTo>
                    <a:pt x="222795" y="568"/>
                    <a:pt x="225779" y="4465"/>
                    <a:pt x="225262" y="8733"/>
                  </a:cubicBezTo>
                  <a:lnTo>
                    <a:pt x="15267" y="1616337"/>
                  </a:lnTo>
                  <a:cubicBezTo>
                    <a:pt x="14749" y="1620259"/>
                    <a:pt x="11420" y="1623096"/>
                    <a:pt x="7547" y="1623096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32"/>
            <p:cNvSpPr/>
            <p:nvPr/>
          </p:nvSpPr>
          <p:spPr>
            <a:xfrm flipH="1">
              <a:off x="6603128" y="3427050"/>
              <a:ext cx="64790" cy="641749"/>
            </a:xfrm>
            <a:custGeom>
              <a:avLst/>
              <a:gdLst/>
              <a:ahLst/>
              <a:cxnLst/>
              <a:rect l="l" t="t" r="r" b="b"/>
              <a:pathLst>
                <a:path w="86387" h="855665" extrusionOk="0">
                  <a:moveTo>
                    <a:pt x="78384" y="855641"/>
                  </a:moveTo>
                  <a:cubicBezTo>
                    <a:pt x="74585" y="855641"/>
                    <a:pt x="71230" y="852829"/>
                    <a:pt x="70688" y="848882"/>
                  </a:cubicBezTo>
                  <a:cubicBezTo>
                    <a:pt x="50880" y="702554"/>
                    <a:pt x="34748" y="553736"/>
                    <a:pt x="22735" y="406545"/>
                  </a:cubicBezTo>
                  <a:cubicBezTo>
                    <a:pt x="11955" y="274820"/>
                    <a:pt x="4258" y="140728"/>
                    <a:pt x="-207" y="8017"/>
                  </a:cubicBezTo>
                  <a:cubicBezTo>
                    <a:pt x="-379" y="3725"/>
                    <a:pt x="3000" y="123"/>
                    <a:pt x="7292" y="-25"/>
                  </a:cubicBezTo>
                  <a:cubicBezTo>
                    <a:pt x="11584" y="370"/>
                    <a:pt x="15137" y="3207"/>
                    <a:pt x="15334" y="7474"/>
                  </a:cubicBezTo>
                  <a:cubicBezTo>
                    <a:pt x="19750" y="139988"/>
                    <a:pt x="27445" y="273834"/>
                    <a:pt x="38201" y="405262"/>
                  </a:cubicBezTo>
                  <a:cubicBezTo>
                    <a:pt x="50189" y="552182"/>
                    <a:pt x="66297" y="700729"/>
                    <a:pt x="86105" y="846835"/>
                  </a:cubicBezTo>
                  <a:cubicBezTo>
                    <a:pt x="86672" y="851078"/>
                    <a:pt x="83663" y="854975"/>
                    <a:pt x="79420" y="855567"/>
                  </a:cubicBezTo>
                  <a:cubicBezTo>
                    <a:pt x="79099" y="855616"/>
                    <a:pt x="78729" y="855641"/>
                    <a:pt x="78384" y="85564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32"/>
            <p:cNvSpPr/>
            <p:nvPr/>
          </p:nvSpPr>
          <p:spPr>
            <a:xfrm flipH="1">
              <a:off x="6655203" y="2912048"/>
              <a:ext cx="405977" cy="456688"/>
            </a:xfrm>
            <a:custGeom>
              <a:avLst/>
              <a:gdLst/>
              <a:ahLst/>
              <a:cxnLst/>
              <a:rect l="l" t="t" r="r" b="b"/>
              <a:pathLst>
                <a:path w="541303" h="608917" extrusionOk="0">
                  <a:moveTo>
                    <a:pt x="536823" y="117837"/>
                  </a:moveTo>
                  <a:cubicBezTo>
                    <a:pt x="536034" y="176397"/>
                    <a:pt x="535244" y="235032"/>
                    <a:pt x="534405" y="293716"/>
                  </a:cubicBezTo>
                  <a:cubicBezTo>
                    <a:pt x="532876" y="398947"/>
                    <a:pt x="531223" y="504031"/>
                    <a:pt x="529472" y="608892"/>
                  </a:cubicBezTo>
                  <a:cubicBezTo>
                    <a:pt x="465904" y="590416"/>
                    <a:pt x="306181" y="534816"/>
                    <a:pt x="172385" y="379287"/>
                  </a:cubicBezTo>
                  <a:cubicBezTo>
                    <a:pt x="41722" y="227410"/>
                    <a:pt x="9333" y="65739"/>
                    <a:pt x="-213" y="-25"/>
                  </a:cubicBezTo>
                  <a:cubicBezTo>
                    <a:pt x="19101" y="5402"/>
                    <a:pt x="38416" y="10829"/>
                    <a:pt x="57756" y="16256"/>
                  </a:cubicBezTo>
                  <a:cubicBezTo>
                    <a:pt x="144314" y="39937"/>
                    <a:pt x="246807" y="60855"/>
                    <a:pt x="362769" y="71191"/>
                  </a:cubicBezTo>
                  <a:cubicBezTo>
                    <a:pt x="426411" y="76889"/>
                    <a:pt x="486106" y="78640"/>
                    <a:pt x="541090" y="77875"/>
                  </a:cubicBezTo>
                  <a:cubicBezTo>
                    <a:pt x="539980" y="86731"/>
                    <a:pt x="537020" y="100619"/>
                    <a:pt x="536823" y="1178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32"/>
            <p:cNvSpPr/>
            <p:nvPr/>
          </p:nvSpPr>
          <p:spPr>
            <a:xfrm flipH="1">
              <a:off x="6116142" y="1013224"/>
              <a:ext cx="1928961" cy="1963003"/>
            </a:xfrm>
            <a:custGeom>
              <a:avLst/>
              <a:gdLst/>
              <a:ahLst/>
              <a:cxnLst/>
              <a:rect l="l" t="t" r="r" b="b"/>
              <a:pathLst>
                <a:path w="2571948" h="2617337" extrusionOk="0">
                  <a:moveTo>
                    <a:pt x="1914631" y="2617313"/>
                  </a:moveTo>
                  <a:cubicBezTo>
                    <a:pt x="1910487" y="2617313"/>
                    <a:pt x="1907058" y="2614033"/>
                    <a:pt x="1906886" y="2609839"/>
                  </a:cubicBezTo>
                  <a:cubicBezTo>
                    <a:pt x="1906737" y="2605572"/>
                    <a:pt x="1910068" y="2601945"/>
                    <a:pt x="1914360" y="2601773"/>
                  </a:cubicBezTo>
                  <a:cubicBezTo>
                    <a:pt x="2144681" y="2592819"/>
                    <a:pt x="2386200" y="2535442"/>
                    <a:pt x="2406624" y="2427472"/>
                  </a:cubicBezTo>
                  <a:cubicBezTo>
                    <a:pt x="2414814" y="2384279"/>
                    <a:pt x="2390886" y="2311634"/>
                    <a:pt x="2369820" y="2247498"/>
                  </a:cubicBezTo>
                  <a:cubicBezTo>
                    <a:pt x="2344438" y="2170388"/>
                    <a:pt x="2330994" y="2125962"/>
                    <a:pt x="2349667" y="2109632"/>
                  </a:cubicBezTo>
                  <a:cubicBezTo>
                    <a:pt x="2351517" y="2108053"/>
                    <a:pt x="2353910" y="2106474"/>
                    <a:pt x="2356722" y="2104748"/>
                  </a:cubicBezTo>
                  <a:cubicBezTo>
                    <a:pt x="2361878" y="2101516"/>
                    <a:pt x="2368365" y="2097520"/>
                    <a:pt x="2374878" y="2088862"/>
                  </a:cubicBezTo>
                  <a:cubicBezTo>
                    <a:pt x="2387137" y="2072828"/>
                    <a:pt x="2388124" y="2063183"/>
                    <a:pt x="2387581" y="2058915"/>
                  </a:cubicBezTo>
                  <a:cubicBezTo>
                    <a:pt x="2386175" y="2046902"/>
                    <a:pt x="2368562" y="2033656"/>
                    <a:pt x="2339331" y="2022556"/>
                  </a:cubicBezTo>
                  <a:cubicBezTo>
                    <a:pt x="2335952" y="2021273"/>
                    <a:pt x="2333905" y="2017770"/>
                    <a:pt x="2334423" y="2014193"/>
                  </a:cubicBezTo>
                  <a:cubicBezTo>
                    <a:pt x="2334940" y="2010567"/>
                    <a:pt x="2337876" y="2007829"/>
                    <a:pt x="2341478" y="2007533"/>
                  </a:cubicBezTo>
                  <a:cubicBezTo>
                    <a:pt x="2381611" y="2004326"/>
                    <a:pt x="2413506" y="1954325"/>
                    <a:pt x="2419476" y="1944310"/>
                  </a:cubicBezTo>
                  <a:cubicBezTo>
                    <a:pt x="2436201" y="1916411"/>
                    <a:pt x="2442762" y="1893347"/>
                    <a:pt x="2436226" y="1885577"/>
                  </a:cubicBezTo>
                  <a:cubicBezTo>
                    <a:pt x="2433561" y="1882395"/>
                    <a:pt x="2428257" y="1881482"/>
                    <a:pt x="2422090" y="1880422"/>
                  </a:cubicBezTo>
                  <a:cubicBezTo>
                    <a:pt x="2413309" y="1878917"/>
                    <a:pt x="2402430" y="1877017"/>
                    <a:pt x="2396116" y="1866657"/>
                  </a:cubicBezTo>
                  <a:cubicBezTo>
                    <a:pt x="2389949" y="1856469"/>
                    <a:pt x="2392564" y="1845764"/>
                    <a:pt x="2394858" y="1836341"/>
                  </a:cubicBezTo>
                  <a:cubicBezTo>
                    <a:pt x="2400704" y="1812660"/>
                    <a:pt x="2394266" y="1785994"/>
                    <a:pt x="2378553" y="1738756"/>
                  </a:cubicBezTo>
                  <a:cubicBezTo>
                    <a:pt x="2377862" y="1736610"/>
                    <a:pt x="2378109" y="1734291"/>
                    <a:pt x="2379219" y="1732392"/>
                  </a:cubicBezTo>
                  <a:cubicBezTo>
                    <a:pt x="2380329" y="1730443"/>
                    <a:pt x="2382253" y="1729111"/>
                    <a:pt x="2384424" y="1728667"/>
                  </a:cubicBezTo>
                  <a:cubicBezTo>
                    <a:pt x="2414888" y="1722747"/>
                    <a:pt x="2459191" y="1708021"/>
                    <a:pt x="2497524" y="1671389"/>
                  </a:cubicBezTo>
                  <a:cubicBezTo>
                    <a:pt x="2515235" y="1654492"/>
                    <a:pt x="2562276" y="1609671"/>
                    <a:pt x="2555517" y="1560583"/>
                  </a:cubicBezTo>
                  <a:cubicBezTo>
                    <a:pt x="2552533" y="1538826"/>
                    <a:pt x="2540371" y="1528269"/>
                    <a:pt x="2516148" y="1507252"/>
                  </a:cubicBezTo>
                  <a:cubicBezTo>
                    <a:pt x="2501742" y="1494745"/>
                    <a:pt x="2483858" y="1479180"/>
                    <a:pt x="2462003" y="1456116"/>
                  </a:cubicBezTo>
                  <a:cubicBezTo>
                    <a:pt x="2445056" y="1438232"/>
                    <a:pt x="2439383" y="1430141"/>
                    <a:pt x="2415430" y="1396075"/>
                  </a:cubicBezTo>
                  <a:cubicBezTo>
                    <a:pt x="2402455" y="1377575"/>
                    <a:pt x="2383955" y="1351230"/>
                    <a:pt x="2355217" y="1311269"/>
                  </a:cubicBezTo>
                  <a:cubicBezTo>
                    <a:pt x="2333534" y="1281076"/>
                    <a:pt x="2302305" y="1238105"/>
                    <a:pt x="2264219" y="1186871"/>
                  </a:cubicBezTo>
                  <a:cubicBezTo>
                    <a:pt x="2263035" y="1185267"/>
                    <a:pt x="2262517" y="1183220"/>
                    <a:pt x="2262763" y="1181246"/>
                  </a:cubicBezTo>
                  <a:lnTo>
                    <a:pt x="2280648" y="1040568"/>
                  </a:lnTo>
                  <a:cubicBezTo>
                    <a:pt x="2283114" y="1032181"/>
                    <a:pt x="2283953" y="1025027"/>
                    <a:pt x="2283410" y="1017997"/>
                  </a:cubicBezTo>
                  <a:cubicBezTo>
                    <a:pt x="2282719" y="1009487"/>
                    <a:pt x="2280031" y="1001149"/>
                    <a:pt x="2275418" y="993157"/>
                  </a:cubicBezTo>
                  <a:cubicBezTo>
                    <a:pt x="2268042" y="980428"/>
                    <a:pt x="2163477" y="694557"/>
                    <a:pt x="2076968" y="456935"/>
                  </a:cubicBezTo>
                  <a:cubicBezTo>
                    <a:pt x="2057037" y="407255"/>
                    <a:pt x="2031432" y="360831"/>
                    <a:pt x="2000893" y="319167"/>
                  </a:cubicBezTo>
                  <a:cubicBezTo>
                    <a:pt x="1795043" y="38328"/>
                    <a:pt x="1078798" y="-138686"/>
                    <a:pt x="548817" y="201503"/>
                  </a:cubicBezTo>
                  <a:cubicBezTo>
                    <a:pt x="250045" y="393293"/>
                    <a:pt x="52384" y="712194"/>
                    <a:pt x="20144" y="1054554"/>
                  </a:cubicBezTo>
                  <a:cubicBezTo>
                    <a:pt x="-38318" y="1674991"/>
                    <a:pt x="453946" y="2062122"/>
                    <a:pt x="474914" y="2078329"/>
                  </a:cubicBezTo>
                  <a:cubicBezTo>
                    <a:pt x="545684" y="2133263"/>
                    <a:pt x="617886" y="2184596"/>
                    <a:pt x="689471" y="2230922"/>
                  </a:cubicBezTo>
                  <a:cubicBezTo>
                    <a:pt x="693098" y="2233265"/>
                    <a:pt x="694133" y="2238051"/>
                    <a:pt x="691790" y="2241677"/>
                  </a:cubicBezTo>
                  <a:cubicBezTo>
                    <a:pt x="689446" y="2245278"/>
                    <a:pt x="684636" y="2246314"/>
                    <a:pt x="681060" y="2243971"/>
                  </a:cubicBezTo>
                  <a:cubicBezTo>
                    <a:pt x="609055" y="2197423"/>
                    <a:pt x="536509" y="2145844"/>
                    <a:pt x="465416" y="2090613"/>
                  </a:cubicBezTo>
                  <a:cubicBezTo>
                    <a:pt x="444178" y="2074259"/>
                    <a:pt x="-54599" y="1681972"/>
                    <a:pt x="4677" y="1053074"/>
                  </a:cubicBezTo>
                  <a:cubicBezTo>
                    <a:pt x="37386" y="706027"/>
                    <a:pt x="237661" y="382809"/>
                    <a:pt x="540431" y="188454"/>
                  </a:cubicBezTo>
                  <a:cubicBezTo>
                    <a:pt x="1077368" y="-156249"/>
                    <a:pt x="1804195" y="24564"/>
                    <a:pt x="2013400" y="310016"/>
                  </a:cubicBezTo>
                  <a:cubicBezTo>
                    <a:pt x="2044728" y="352690"/>
                    <a:pt x="2070999" y="400274"/>
                    <a:pt x="2091497" y="451360"/>
                  </a:cubicBezTo>
                  <a:cubicBezTo>
                    <a:pt x="2266069" y="931093"/>
                    <a:pt x="2286494" y="981070"/>
                    <a:pt x="2288615" y="984967"/>
                  </a:cubicBezTo>
                  <a:cubicBezTo>
                    <a:pt x="2294659" y="995377"/>
                    <a:pt x="2298013" y="1005935"/>
                    <a:pt x="2298876" y="1016764"/>
                  </a:cubicBezTo>
                  <a:cubicBezTo>
                    <a:pt x="2299592" y="1025792"/>
                    <a:pt x="2298532" y="1034894"/>
                    <a:pt x="2295818" y="1043799"/>
                  </a:cubicBezTo>
                  <a:lnTo>
                    <a:pt x="2278575" y="1180087"/>
                  </a:lnTo>
                  <a:cubicBezTo>
                    <a:pt x="2315872" y="1230359"/>
                    <a:pt x="2346436" y="1272467"/>
                    <a:pt x="2367822" y="1302240"/>
                  </a:cubicBezTo>
                  <a:cubicBezTo>
                    <a:pt x="2396634" y="1342251"/>
                    <a:pt x="2415135" y="1368621"/>
                    <a:pt x="2428159" y="1387146"/>
                  </a:cubicBezTo>
                  <a:cubicBezTo>
                    <a:pt x="2452111" y="1421286"/>
                    <a:pt x="2457143" y="1428365"/>
                    <a:pt x="2473276" y="1445435"/>
                  </a:cubicBezTo>
                  <a:cubicBezTo>
                    <a:pt x="2494613" y="1467932"/>
                    <a:pt x="2512201" y="1483226"/>
                    <a:pt x="2526311" y="1495510"/>
                  </a:cubicBezTo>
                  <a:cubicBezTo>
                    <a:pt x="2551793" y="1517588"/>
                    <a:pt x="2567135" y="1530933"/>
                    <a:pt x="2570935" y="1558462"/>
                  </a:cubicBezTo>
                  <a:cubicBezTo>
                    <a:pt x="2578729" y="1615394"/>
                    <a:pt x="2527520" y="1664260"/>
                    <a:pt x="2508254" y="1682613"/>
                  </a:cubicBezTo>
                  <a:cubicBezTo>
                    <a:pt x="2470661" y="1718504"/>
                    <a:pt x="2427888" y="1734735"/>
                    <a:pt x="2395993" y="1742086"/>
                  </a:cubicBezTo>
                  <a:cubicBezTo>
                    <a:pt x="2410695" y="1787203"/>
                    <a:pt x="2416319" y="1814214"/>
                    <a:pt x="2409979" y="1840016"/>
                  </a:cubicBezTo>
                  <a:cubicBezTo>
                    <a:pt x="2407882" y="1848650"/>
                    <a:pt x="2406723" y="1854151"/>
                    <a:pt x="2409412" y="1858591"/>
                  </a:cubicBezTo>
                  <a:cubicBezTo>
                    <a:pt x="2411903" y="1862686"/>
                    <a:pt x="2416886" y="1863746"/>
                    <a:pt x="2424730" y="1865103"/>
                  </a:cubicBezTo>
                  <a:cubicBezTo>
                    <a:pt x="2432722" y="1866509"/>
                    <a:pt x="2441800" y="1868038"/>
                    <a:pt x="2448115" y="1875562"/>
                  </a:cubicBezTo>
                  <a:cubicBezTo>
                    <a:pt x="2462866" y="1893150"/>
                    <a:pt x="2447992" y="1926994"/>
                    <a:pt x="2432821" y="1952253"/>
                  </a:cubicBezTo>
                  <a:cubicBezTo>
                    <a:pt x="2425100" y="1965228"/>
                    <a:pt x="2400408" y="2002501"/>
                    <a:pt x="2365800" y="2017203"/>
                  </a:cubicBezTo>
                  <a:cubicBezTo>
                    <a:pt x="2388765" y="2028994"/>
                    <a:pt x="2401247" y="2042339"/>
                    <a:pt x="2402998" y="2057065"/>
                  </a:cubicBezTo>
                  <a:cubicBezTo>
                    <a:pt x="2404429" y="2068856"/>
                    <a:pt x="2399125" y="2082695"/>
                    <a:pt x="2387235" y="2098285"/>
                  </a:cubicBezTo>
                  <a:cubicBezTo>
                    <a:pt x="2379022" y="2109188"/>
                    <a:pt x="2370881" y="2114269"/>
                    <a:pt x="2364911" y="2117895"/>
                  </a:cubicBezTo>
                  <a:cubicBezTo>
                    <a:pt x="2362938" y="2119153"/>
                    <a:pt x="2361236" y="2120165"/>
                    <a:pt x="2359953" y="2121324"/>
                  </a:cubicBezTo>
                  <a:cubicBezTo>
                    <a:pt x="2348064" y="2131709"/>
                    <a:pt x="2368291" y="2193230"/>
                    <a:pt x="2384547" y="2242663"/>
                  </a:cubicBezTo>
                  <a:cubicBezTo>
                    <a:pt x="2406254" y="2308550"/>
                    <a:pt x="2430799" y="2383219"/>
                    <a:pt x="2421918" y="2430358"/>
                  </a:cubicBezTo>
                  <a:cubicBezTo>
                    <a:pt x="2398361" y="2554683"/>
                    <a:pt x="2134123" y="2608778"/>
                    <a:pt x="1914952" y="2617313"/>
                  </a:cubicBezTo>
                  <a:lnTo>
                    <a:pt x="1914631" y="2617313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2"/>
            <p:cNvSpPr/>
            <p:nvPr/>
          </p:nvSpPr>
          <p:spPr>
            <a:xfrm flipH="1">
              <a:off x="6288519" y="2519465"/>
              <a:ext cx="206156" cy="15947"/>
            </a:xfrm>
            <a:custGeom>
              <a:avLst/>
              <a:gdLst/>
              <a:ahLst/>
              <a:cxnLst/>
              <a:rect l="l" t="t" r="r" b="b"/>
              <a:pathLst>
                <a:path w="274874" h="21263" extrusionOk="0">
                  <a:moveTo>
                    <a:pt x="7559" y="21239"/>
                  </a:moveTo>
                  <a:cubicBezTo>
                    <a:pt x="3341" y="21239"/>
                    <a:pt x="-112" y="17859"/>
                    <a:pt x="-211" y="13641"/>
                  </a:cubicBezTo>
                  <a:cubicBezTo>
                    <a:pt x="-310" y="9349"/>
                    <a:pt x="3094" y="5772"/>
                    <a:pt x="7386" y="5698"/>
                  </a:cubicBezTo>
                  <a:lnTo>
                    <a:pt x="266691" y="-25"/>
                  </a:lnTo>
                  <a:cubicBezTo>
                    <a:pt x="271106" y="-25"/>
                    <a:pt x="274584" y="3306"/>
                    <a:pt x="274659" y="7548"/>
                  </a:cubicBezTo>
                  <a:cubicBezTo>
                    <a:pt x="274757" y="11840"/>
                    <a:pt x="271353" y="15417"/>
                    <a:pt x="267061" y="15516"/>
                  </a:cubicBezTo>
                  <a:lnTo>
                    <a:pt x="7732" y="21239"/>
                  </a:lnTo>
                  <a:lnTo>
                    <a:pt x="7559" y="21239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2"/>
            <p:cNvSpPr/>
            <p:nvPr/>
          </p:nvSpPr>
          <p:spPr>
            <a:xfrm flipH="1">
              <a:off x="7158529" y="1917099"/>
              <a:ext cx="259091" cy="398347"/>
            </a:xfrm>
            <a:custGeom>
              <a:avLst/>
              <a:gdLst/>
              <a:ahLst/>
              <a:cxnLst/>
              <a:rect l="l" t="t" r="r" b="b"/>
              <a:pathLst>
                <a:path w="345455" h="531130" extrusionOk="0">
                  <a:moveTo>
                    <a:pt x="64400" y="258275"/>
                  </a:moveTo>
                  <a:cubicBezTo>
                    <a:pt x="34528" y="356008"/>
                    <a:pt x="-5137" y="388816"/>
                    <a:pt x="289" y="471131"/>
                  </a:cubicBezTo>
                  <a:cubicBezTo>
                    <a:pt x="2312" y="501669"/>
                    <a:pt x="4631" y="521823"/>
                    <a:pt x="17803" y="528631"/>
                  </a:cubicBezTo>
                  <a:cubicBezTo>
                    <a:pt x="86355" y="564152"/>
                    <a:pt x="410485" y="207954"/>
                    <a:pt x="333498" y="63649"/>
                  </a:cubicBezTo>
                  <a:cubicBezTo>
                    <a:pt x="313616" y="26376"/>
                    <a:pt x="263788" y="-2756"/>
                    <a:pt x="218646" y="179"/>
                  </a:cubicBezTo>
                  <a:cubicBezTo>
                    <a:pt x="158532" y="4101"/>
                    <a:pt x="120248" y="63920"/>
                    <a:pt x="107790" y="83654"/>
                  </a:cubicBezTo>
                  <a:cubicBezTo>
                    <a:pt x="71307" y="141425"/>
                    <a:pt x="93853" y="161924"/>
                    <a:pt x="64400" y="2582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0" name="Google Shape;780;p32"/>
            <p:cNvGrpSpPr/>
            <p:nvPr/>
          </p:nvGrpSpPr>
          <p:grpSpPr>
            <a:xfrm>
              <a:off x="6904586" y="842265"/>
              <a:ext cx="1081354" cy="1207600"/>
              <a:chOff x="6557169" y="1263101"/>
              <a:chExt cx="701950" cy="783901"/>
            </a:xfrm>
          </p:grpSpPr>
          <p:sp>
            <p:nvSpPr>
              <p:cNvPr id="781" name="Google Shape;781;p32"/>
              <p:cNvSpPr/>
              <p:nvPr/>
            </p:nvSpPr>
            <p:spPr>
              <a:xfrm>
                <a:off x="6808025" y="1263101"/>
                <a:ext cx="180451" cy="378606"/>
              </a:xfrm>
              <a:custGeom>
                <a:avLst/>
                <a:gdLst/>
                <a:ahLst/>
                <a:cxnLst/>
                <a:rect l="l" t="t" r="r" b="b"/>
                <a:pathLst>
                  <a:path w="175621" h="368473" extrusionOk="0">
                    <a:moveTo>
                      <a:pt x="157355" y="184088"/>
                    </a:moveTo>
                    <a:cubicBezTo>
                      <a:pt x="155059" y="212501"/>
                      <a:pt x="149839" y="240638"/>
                      <a:pt x="142000" y="268041"/>
                    </a:cubicBezTo>
                    <a:cubicBezTo>
                      <a:pt x="138066" y="281814"/>
                      <a:pt x="133466" y="295406"/>
                      <a:pt x="128199" y="308741"/>
                    </a:cubicBezTo>
                    <a:cubicBezTo>
                      <a:pt x="125408" y="315819"/>
                      <a:pt x="122407" y="322800"/>
                      <a:pt x="119207" y="329706"/>
                    </a:cubicBezTo>
                    <a:cubicBezTo>
                      <a:pt x="118112" y="332068"/>
                      <a:pt x="116997" y="334421"/>
                      <a:pt x="115854" y="336764"/>
                    </a:cubicBezTo>
                    <a:cubicBezTo>
                      <a:pt x="114768" y="339002"/>
                      <a:pt x="113654" y="341231"/>
                      <a:pt x="112530" y="343451"/>
                    </a:cubicBezTo>
                    <a:cubicBezTo>
                      <a:pt x="111549" y="343412"/>
                      <a:pt x="110530" y="343470"/>
                      <a:pt x="109415" y="343822"/>
                    </a:cubicBezTo>
                    <a:cubicBezTo>
                      <a:pt x="108691" y="344041"/>
                      <a:pt x="108101" y="344413"/>
                      <a:pt x="107463" y="344746"/>
                    </a:cubicBezTo>
                    <a:cubicBezTo>
                      <a:pt x="108872" y="342508"/>
                      <a:pt x="109072" y="339583"/>
                      <a:pt x="106653" y="337440"/>
                    </a:cubicBezTo>
                    <a:cubicBezTo>
                      <a:pt x="71925" y="306636"/>
                      <a:pt x="42959" y="271108"/>
                      <a:pt x="28205" y="226455"/>
                    </a:cubicBezTo>
                    <a:cubicBezTo>
                      <a:pt x="12308" y="178297"/>
                      <a:pt x="13556" y="125509"/>
                      <a:pt x="31272" y="78027"/>
                    </a:cubicBezTo>
                    <a:cubicBezTo>
                      <a:pt x="39083" y="57091"/>
                      <a:pt x="50598" y="33259"/>
                      <a:pt x="70753" y="21648"/>
                    </a:cubicBezTo>
                    <a:cubicBezTo>
                      <a:pt x="92289" y="9237"/>
                      <a:pt x="117445" y="19153"/>
                      <a:pt x="132723" y="36736"/>
                    </a:cubicBezTo>
                    <a:cubicBezTo>
                      <a:pt x="149068" y="55567"/>
                      <a:pt x="154068" y="82008"/>
                      <a:pt x="156621" y="106059"/>
                    </a:cubicBezTo>
                    <a:cubicBezTo>
                      <a:pt x="159374" y="131948"/>
                      <a:pt x="159450" y="158151"/>
                      <a:pt x="157355" y="184088"/>
                    </a:cubicBezTo>
                    <a:moveTo>
                      <a:pt x="167003" y="69721"/>
                    </a:moveTo>
                    <a:cubicBezTo>
                      <a:pt x="159841" y="43165"/>
                      <a:pt x="144629" y="17915"/>
                      <a:pt x="118854" y="6018"/>
                    </a:cubicBezTo>
                    <a:cubicBezTo>
                      <a:pt x="94156" y="-5384"/>
                      <a:pt x="67715" y="-164"/>
                      <a:pt x="48341" y="18658"/>
                    </a:cubicBezTo>
                    <a:cubicBezTo>
                      <a:pt x="28215" y="38193"/>
                      <a:pt x="16565" y="67006"/>
                      <a:pt x="9184" y="93543"/>
                    </a:cubicBezTo>
                    <a:cubicBezTo>
                      <a:pt x="868" y="123452"/>
                      <a:pt x="-1627" y="155132"/>
                      <a:pt x="2087" y="185955"/>
                    </a:cubicBezTo>
                    <a:cubicBezTo>
                      <a:pt x="9679" y="248915"/>
                      <a:pt x="44369" y="313161"/>
                      <a:pt x="99204" y="347089"/>
                    </a:cubicBezTo>
                    <a:cubicBezTo>
                      <a:pt x="100652" y="347994"/>
                      <a:pt x="102167" y="348127"/>
                      <a:pt x="103538" y="347775"/>
                    </a:cubicBezTo>
                    <a:cubicBezTo>
                      <a:pt x="99481" y="352766"/>
                      <a:pt x="99824" y="360615"/>
                      <a:pt x="105586" y="365358"/>
                    </a:cubicBezTo>
                    <a:cubicBezTo>
                      <a:pt x="117550" y="375197"/>
                      <a:pt x="127208" y="359586"/>
                      <a:pt x="131580" y="350461"/>
                    </a:cubicBezTo>
                    <a:cubicBezTo>
                      <a:pt x="145725" y="320914"/>
                      <a:pt x="156726" y="289844"/>
                      <a:pt x="164136" y="257926"/>
                    </a:cubicBezTo>
                    <a:cubicBezTo>
                      <a:pt x="171385" y="226722"/>
                      <a:pt x="175385" y="194661"/>
                      <a:pt x="175938" y="162628"/>
                    </a:cubicBezTo>
                    <a:cubicBezTo>
                      <a:pt x="176452" y="131938"/>
                      <a:pt x="175042" y="99496"/>
                      <a:pt x="167003" y="6972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32"/>
              <p:cNvSpPr/>
              <p:nvPr/>
            </p:nvSpPr>
            <p:spPr>
              <a:xfrm>
                <a:off x="6557169" y="1496027"/>
                <a:ext cx="307472" cy="182248"/>
              </a:xfrm>
              <a:custGeom>
                <a:avLst/>
                <a:gdLst/>
                <a:ahLst/>
                <a:cxnLst/>
                <a:rect l="l" t="t" r="r" b="b"/>
                <a:pathLst>
                  <a:path w="299243" h="177370" extrusionOk="0">
                    <a:moveTo>
                      <a:pt x="128419" y="149568"/>
                    </a:moveTo>
                    <a:cubicBezTo>
                      <a:pt x="106541" y="143367"/>
                      <a:pt x="85490" y="134252"/>
                      <a:pt x="66097" y="122355"/>
                    </a:cubicBezTo>
                    <a:cubicBezTo>
                      <a:pt x="48457" y="111535"/>
                      <a:pt x="30502" y="97142"/>
                      <a:pt x="23378" y="76949"/>
                    </a:cubicBezTo>
                    <a:cubicBezTo>
                      <a:pt x="17444" y="60100"/>
                      <a:pt x="19768" y="37783"/>
                      <a:pt x="35732" y="27200"/>
                    </a:cubicBezTo>
                    <a:cubicBezTo>
                      <a:pt x="52610" y="16009"/>
                      <a:pt x="76051" y="22143"/>
                      <a:pt x="93634" y="28181"/>
                    </a:cubicBezTo>
                    <a:cubicBezTo>
                      <a:pt x="132344" y="41459"/>
                      <a:pt x="169206" y="62071"/>
                      <a:pt x="201857" y="86627"/>
                    </a:cubicBezTo>
                    <a:cubicBezTo>
                      <a:pt x="219850" y="100162"/>
                      <a:pt x="236576" y="115373"/>
                      <a:pt x="252092" y="131680"/>
                    </a:cubicBezTo>
                    <a:cubicBezTo>
                      <a:pt x="259064" y="139005"/>
                      <a:pt x="265608" y="146682"/>
                      <a:pt x="272076" y="154445"/>
                    </a:cubicBezTo>
                    <a:cubicBezTo>
                      <a:pt x="224260" y="160903"/>
                      <a:pt x="175292" y="162846"/>
                      <a:pt x="128419" y="149568"/>
                    </a:cubicBezTo>
                    <a:moveTo>
                      <a:pt x="290068" y="146558"/>
                    </a:moveTo>
                    <a:cubicBezTo>
                      <a:pt x="282667" y="136490"/>
                      <a:pt x="274504" y="126889"/>
                      <a:pt x="266103" y="117659"/>
                    </a:cubicBezTo>
                    <a:cubicBezTo>
                      <a:pt x="250349" y="100362"/>
                      <a:pt x="232956" y="84608"/>
                      <a:pt x="214478" y="70272"/>
                    </a:cubicBezTo>
                    <a:cubicBezTo>
                      <a:pt x="177283" y="41440"/>
                      <a:pt x="133449" y="15980"/>
                      <a:pt x="87576" y="4007"/>
                    </a:cubicBezTo>
                    <a:cubicBezTo>
                      <a:pt x="65907" y="-1651"/>
                      <a:pt x="41304" y="-2851"/>
                      <a:pt x="22435" y="11132"/>
                    </a:cubicBezTo>
                    <a:cubicBezTo>
                      <a:pt x="5909" y="23390"/>
                      <a:pt x="-1187" y="44526"/>
                      <a:pt x="670" y="64576"/>
                    </a:cubicBezTo>
                    <a:cubicBezTo>
                      <a:pt x="5137" y="113097"/>
                      <a:pt x="54944" y="141586"/>
                      <a:pt x="95453" y="157950"/>
                    </a:cubicBezTo>
                    <a:cubicBezTo>
                      <a:pt x="155194" y="182086"/>
                      <a:pt x="218983" y="180277"/>
                      <a:pt x="281658" y="171152"/>
                    </a:cubicBezTo>
                    <a:cubicBezTo>
                      <a:pt x="283277" y="170914"/>
                      <a:pt x="284487" y="170314"/>
                      <a:pt x="285477" y="169552"/>
                    </a:cubicBezTo>
                    <a:cubicBezTo>
                      <a:pt x="288468" y="171914"/>
                      <a:pt x="291916" y="173476"/>
                      <a:pt x="296364" y="173314"/>
                    </a:cubicBezTo>
                    <a:cubicBezTo>
                      <a:pt x="297403" y="173285"/>
                      <a:pt x="298060" y="172657"/>
                      <a:pt x="298431" y="171742"/>
                    </a:cubicBezTo>
                    <a:cubicBezTo>
                      <a:pt x="302365" y="162055"/>
                      <a:pt x="295793" y="154350"/>
                      <a:pt x="290068" y="146558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32"/>
              <p:cNvSpPr/>
              <p:nvPr/>
            </p:nvSpPr>
            <p:spPr>
              <a:xfrm>
                <a:off x="6586870" y="1723967"/>
                <a:ext cx="285867" cy="297061"/>
              </a:xfrm>
              <a:custGeom>
                <a:avLst/>
                <a:gdLst/>
                <a:ahLst/>
                <a:cxnLst/>
                <a:rect l="l" t="t" r="r" b="b"/>
                <a:pathLst>
                  <a:path w="278216" h="289110" extrusionOk="0">
                    <a:moveTo>
                      <a:pt x="96249" y="262361"/>
                    </a:moveTo>
                    <a:cubicBezTo>
                      <a:pt x="73732" y="271219"/>
                      <a:pt x="44947" y="273629"/>
                      <a:pt x="29926" y="250922"/>
                    </a:cubicBezTo>
                    <a:cubicBezTo>
                      <a:pt x="17591" y="232272"/>
                      <a:pt x="19420" y="208469"/>
                      <a:pt x="28221" y="188847"/>
                    </a:cubicBezTo>
                    <a:cubicBezTo>
                      <a:pt x="37841" y="167416"/>
                      <a:pt x="54043" y="149366"/>
                      <a:pt x="70312" y="132754"/>
                    </a:cubicBezTo>
                    <a:cubicBezTo>
                      <a:pt x="86752" y="115952"/>
                      <a:pt x="104631" y="100407"/>
                      <a:pt x="123671" y="86615"/>
                    </a:cubicBezTo>
                    <a:cubicBezTo>
                      <a:pt x="145007" y="71156"/>
                      <a:pt x="167753" y="57869"/>
                      <a:pt x="191508" y="46496"/>
                    </a:cubicBezTo>
                    <a:cubicBezTo>
                      <a:pt x="212482" y="36447"/>
                      <a:pt x="234209" y="29189"/>
                      <a:pt x="256050" y="21712"/>
                    </a:cubicBezTo>
                    <a:cubicBezTo>
                      <a:pt x="221864" y="108704"/>
                      <a:pt x="191642" y="224842"/>
                      <a:pt x="96249" y="262361"/>
                    </a:cubicBezTo>
                    <a:moveTo>
                      <a:pt x="275195" y="8825"/>
                    </a:moveTo>
                    <a:cubicBezTo>
                      <a:pt x="275595" y="4100"/>
                      <a:pt x="273023" y="-634"/>
                      <a:pt x="267118" y="138"/>
                    </a:cubicBezTo>
                    <a:cubicBezTo>
                      <a:pt x="214111" y="7082"/>
                      <a:pt x="161743" y="32904"/>
                      <a:pt x="118090" y="62908"/>
                    </a:cubicBezTo>
                    <a:cubicBezTo>
                      <a:pt x="95601" y="78367"/>
                      <a:pt x="74570" y="95893"/>
                      <a:pt x="55520" y="115428"/>
                    </a:cubicBezTo>
                    <a:cubicBezTo>
                      <a:pt x="36756" y="134669"/>
                      <a:pt x="18229" y="155900"/>
                      <a:pt x="7676" y="180894"/>
                    </a:cubicBezTo>
                    <a:cubicBezTo>
                      <a:pt x="-11069" y="225328"/>
                      <a:pt x="6076" y="287145"/>
                      <a:pt x="61873" y="289117"/>
                    </a:cubicBezTo>
                    <a:cubicBezTo>
                      <a:pt x="88724" y="290060"/>
                      <a:pt x="115994" y="277068"/>
                      <a:pt x="137521" y="262018"/>
                    </a:cubicBezTo>
                    <a:cubicBezTo>
                      <a:pt x="159180" y="246883"/>
                      <a:pt x="177402" y="227671"/>
                      <a:pt x="192842" y="206306"/>
                    </a:cubicBezTo>
                    <a:cubicBezTo>
                      <a:pt x="212311" y="179351"/>
                      <a:pt x="226494" y="149090"/>
                      <a:pt x="239181" y="118486"/>
                    </a:cubicBezTo>
                    <a:cubicBezTo>
                      <a:pt x="252840" y="85539"/>
                      <a:pt x="265689" y="52087"/>
                      <a:pt x="277948" y="18597"/>
                    </a:cubicBezTo>
                    <a:cubicBezTo>
                      <a:pt x="279557" y="14178"/>
                      <a:pt x="278005" y="10777"/>
                      <a:pt x="275195" y="8825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32"/>
              <p:cNvSpPr/>
              <p:nvPr/>
            </p:nvSpPr>
            <p:spPr>
              <a:xfrm>
                <a:off x="6906448" y="1732797"/>
                <a:ext cx="214943" cy="314205"/>
              </a:xfrm>
              <a:custGeom>
                <a:avLst/>
                <a:gdLst/>
                <a:ahLst/>
                <a:cxnLst/>
                <a:rect l="l" t="t" r="r" b="b"/>
                <a:pathLst>
                  <a:path w="209190" h="305796" extrusionOk="0">
                    <a:moveTo>
                      <a:pt x="158482" y="281125"/>
                    </a:moveTo>
                    <a:cubicBezTo>
                      <a:pt x="136841" y="288897"/>
                      <a:pt x="112591" y="274800"/>
                      <a:pt x="95712" y="262399"/>
                    </a:cubicBezTo>
                    <a:cubicBezTo>
                      <a:pt x="60346" y="236405"/>
                      <a:pt x="35295" y="196962"/>
                      <a:pt x="26084" y="154147"/>
                    </a:cubicBezTo>
                    <a:cubicBezTo>
                      <a:pt x="20569" y="128544"/>
                      <a:pt x="21122" y="101597"/>
                      <a:pt x="27085" y="76128"/>
                    </a:cubicBezTo>
                    <a:cubicBezTo>
                      <a:pt x="30152" y="63002"/>
                      <a:pt x="34514" y="50029"/>
                      <a:pt x="40248" y="37818"/>
                    </a:cubicBezTo>
                    <a:cubicBezTo>
                      <a:pt x="43182" y="31589"/>
                      <a:pt x="46258" y="25712"/>
                      <a:pt x="48678" y="19606"/>
                    </a:cubicBezTo>
                    <a:cubicBezTo>
                      <a:pt x="64051" y="31503"/>
                      <a:pt x="80815" y="41323"/>
                      <a:pt x="95512" y="54258"/>
                    </a:cubicBezTo>
                    <a:cubicBezTo>
                      <a:pt x="111371" y="68203"/>
                      <a:pt x="125830" y="83976"/>
                      <a:pt x="138251" y="101064"/>
                    </a:cubicBezTo>
                    <a:cubicBezTo>
                      <a:pt x="163673" y="136011"/>
                      <a:pt x="185304" y="180741"/>
                      <a:pt x="187324" y="224584"/>
                    </a:cubicBezTo>
                    <a:cubicBezTo>
                      <a:pt x="188324" y="246377"/>
                      <a:pt x="181332" y="272924"/>
                      <a:pt x="158482" y="281125"/>
                    </a:cubicBezTo>
                    <a:moveTo>
                      <a:pt x="202059" y="183074"/>
                    </a:moveTo>
                    <a:cubicBezTo>
                      <a:pt x="195353" y="158814"/>
                      <a:pt x="185285" y="135297"/>
                      <a:pt x="172493" y="113618"/>
                    </a:cubicBezTo>
                    <a:cubicBezTo>
                      <a:pt x="158558" y="89996"/>
                      <a:pt x="141327" y="68269"/>
                      <a:pt x="121249" y="49572"/>
                    </a:cubicBezTo>
                    <a:cubicBezTo>
                      <a:pt x="101846" y="31513"/>
                      <a:pt x="78386" y="11929"/>
                      <a:pt x="52535" y="4357"/>
                    </a:cubicBezTo>
                    <a:cubicBezTo>
                      <a:pt x="52631" y="661"/>
                      <a:pt x="48268" y="-777"/>
                      <a:pt x="45430" y="528"/>
                    </a:cubicBezTo>
                    <a:cubicBezTo>
                      <a:pt x="22941" y="10862"/>
                      <a:pt x="12692" y="44533"/>
                      <a:pt x="6939" y="66831"/>
                    </a:cubicBezTo>
                    <a:cubicBezTo>
                      <a:pt x="119" y="93273"/>
                      <a:pt x="-1386" y="120914"/>
                      <a:pt x="2596" y="147918"/>
                    </a:cubicBezTo>
                    <a:cubicBezTo>
                      <a:pt x="9949" y="197829"/>
                      <a:pt x="37276" y="244587"/>
                      <a:pt x="76700" y="276000"/>
                    </a:cubicBezTo>
                    <a:cubicBezTo>
                      <a:pt x="96684" y="291917"/>
                      <a:pt x="121525" y="306804"/>
                      <a:pt x="148024" y="305804"/>
                    </a:cubicBezTo>
                    <a:cubicBezTo>
                      <a:pt x="172627" y="304880"/>
                      <a:pt x="192505" y="289450"/>
                      <a:pt x="202364" y="267313"/>
                    </a:cubicBezTo>
                    <a:cubicBezTo>
                      <a:pt x="214260" y="240596"/>
                      <a:pt x="209584" y="210335"/>
                      <a:pt x="202059" y="183074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32"/>
              <p:cNvSpPr/>
              <p:nvPr/>
            </p:nvSpPr>
            <p:spPr>
              <a:xfrm>
                <a:off x="6979061" y="1517775"/>
                <a:ext cx="280057" cy="191585"/>
              </a:xfrm>
              <a:custGeom>
                <a:avLst/>
                <a:gdLst/>
                <a:ahLst/>
                <a:cxnLst/>
                <a:rect l="l" t="t" r="r" b="b"/>
                <a:pathLst>
                  <a:path w="272562" h="186457" extrusionOk="0">
                    <a:moveTo>
                      <a:pt x="255000" y="80434"/>
                    </a:moveTo>
                    <a:cubicBezTo>
                      <a:pt x="247294" y="122802"/>
                      <a:pt x="204698" y="145566"/>
                      <a:pt x="166627" y="154939"/>
                    </a:cubicBezTo>
                    <a:cubicBezTo>
                      <a:pt x="141186" y="161197"/>
                      <a:pt x="114792" y="164102"/>
                      <a:pt x="88693" y="165750"/>
                    </a:cubicBezTo>
                    <a:cubicBezTo>
                      <a:pt x="74777" y="166626"/>
                      <a:pt x="60833" y="166940"/>
                      <a:pt x="46888" y="166712"/>
                    </a:cubicBezTo>
                    <a:cubicBezTo>
                      <a:pt x="38211" y="166569"/>
                      <a:pt x="29772" y="167188"/>
                      <a:pt x="21295" y="167912"/>
                    </a:cubicBezTo>
                    <a:cubicBezTo>
                      <a:pt x="23257" y="164673"/>
                      <a:pt x="24905" y="160702"/>
                      <a:pt x="26676" y="157758"/>
                    </a:cubicBezTo>
                    <a:cubicBezTo>
                      <a:pt x="31867" y="149138"/>
                      <a:pt x="37478" y="140775"/>
                      <a:pt x="43326" y="132574"/>
                    </a:cubicBezTo>
                    <a:cubicBezTo>
                      <a:pt x="55204" y="115905"/>
                      <a:pt x="68653" y="100370"/>
                      <a:pt x="83312" y="86083"/>
                    </a:cubicBezTo>
                    <a:cubicBezTo>
                      <a:pt x="111068" y="59051"/>
                      <a:pt x="146167" y="31162"/>
                      <a:pt x="183934" y="20198"/>
                    </a:cubicBezTo>
                    <a:cubicBezTo>
                      <a:pt x="203603" y="14493"/>
                      <a:pt x="225672" y="15045"/>
                      <a:pt x="240770" y="30571"/>
                    </a:cubicBezTo>
                    <a:cubicBezTo>
                      <a:pt x="253228" y="43401"/>
                      <a:pt x="258162" y="63032"/>
                      <a:pt x="255000" y="80434"/>
                    </a:cubicBezTo>
                    <a:moveTo>
                      <a:pt x="217119" y="891"/>
                    </a:moveTo>
                    <a:cubicBezTo>
                      <a:pt x="172237" y="-5719"/>
                      <a:pt x="126974" y="27571"/>
                      <a:pt x="94456" y="54603"/>
                    </a:cubicBezTo>
                    <a:cubicBezTo>
                      <a:pt x="74301" y="71338"/>
                      <a:pt x="56147" y="90331"/>
                      <a:pt x="40135" y="111048"/>
                    </a:cubicBezTo>
                    <a:cubicBezTo>
                      <a:pt x="32344" y="121135"/>
                      <a:pt x="25085" y="131584"/>
                      <a:pt x="18523" y="142509"/>
                    </a:cubicBezTo>
                    <a:cubicBezTo>
                      <a:pt x="15408" y="147681"/>
                      <a:pt x="12436" y="152939"/>
                      <a:pt x="9598" y="158273"/>
                    </a:cubicBezTo>
                    <a:cubicBezTo>
                      <a:pt x="6998" y="163140"/>
                      <a:pt x="6197" y="165397"/>
                      <a:pt x="6683" y="169141"/>
                    </a:cubicBezTo>
                    <a:cubicBezTo>
                      <a:pt x="6169" y="169179"/>
                      <a:pt x="5664" y="169226"/>
                      <a:pt x="5150" y="169264"/>
                    </a:cubicBezTo>
                    <a:cubicBezTo>
                      <a:pt x="-51" y="169645"/>
                      <a:pt x="-1604" y="177208"/>
                      <a:pt x="3873" y="178694"/>
                    </a:cubicBezTo>
                    <a:cubicBezTo>
                      <a:pt x="11236" y="180694"/>
                      <a:pt x="18732" y="181390"/>
                      <a:pt x="25876" y="183943"/>
                    </a:cubicBezTo>
                    <a:cubicBezTo>
                      <a:pt x="31020" y="185781"/>
                      <a:pt x="36001" y="186038"/>
                      <a:pt x="41430" y="186219"/>
                    </a:cubicBezTo>
                    <a:cubicBezTo>
                      <a:pt x="55975" y="186695"/>
                      <a:pt x="70529" y="186562"/>
                      <a:pt x="85055" y="185838"/>
                    </a:cubicBezTo>
                    <a:cubicBezTo>
                      <a:pt x="111906" y="184504"/>
                      <a:pt x="138957" y="181228"/>
                      <a:pt x="165160" y="175113"/>
                    </a:cubicBezTo>
                    <a:cubicBezTo>
                      <a:pt x="209480" y="164788"/>
                      <a:pt x="255771" y="139994"/>
                      <a:pt x="269792" y="93474"/>
                    </a:cubicBezTo>
                    <a:cubicBezTo>
                      <a:pt x="281632" y="54241"/>
                      <a:pt x="259953" y="7206"/>
                      <a:pt x="217119" y="89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6" name="Google Shape;786;p32"/>
            <p:cNvSpPr/>
            <p:nvPr/>
          </p:nvSpPr>
          <p:spPr>
            <a:xfrm rot="5619177">
              <a:off x="7085759" y="2720161"/>
              <a:ext cx="3276319" cy="2789991"/>
            </a:xfrm>
            <a:custGeom>
              <a:avLst/>
              <a:gdLst/>
              <a:ahLst/>
              <a:cxnLst/>
              <a:rect l="l" t="t" r="r" b="b"/>
              <a:pathLst>
                <a:path w="780349" h="664516" extrusionOk="0">
                  <a:moveTo>
                    <a:pt x="592569" y="592956"/>
                  </a:moveTo>
                  <a:cubicBezTo>
                    <a:pt x="579501" y="594766"/>
                    <a:pt x="564899" y="594194"/>
                    <a:pt x="553479" y="586917"/>
                  </a:cubicBezTo>
                  <a:cubicBezTo>
                    <a:pt x="542477" y="579907"/>
                    <a:pt x="534857" y="566238"/>
                    <a:pt x="540496" y="553475"/>
                  </a:cubicBezTo>
                  <a:cubicBezTo>
                    <a:pt x="545535" y="542093"/>
                    <a:pt x="558108" y="532768"/>
                    <a:pt x="567414" y="525005"/>
                  </a:cubicBezTo>
                  <a:cubicBezTo>
                    <a:pt x="579034" y="515299"/>
                    <a:pt x="591512" y="506583"/>
                    <a:pt x="604695" y="499144"/>
                  </a:cubicBezTo>
                  <a:cubicBezTo>
                    <a:pt x="640242" y="479066"/>
                    <a:pt x="687753" y="469398"/>
                    <a:pt x="721595" y="492439"/>
                  </a:cubicBezTo>
                  <a:cubicBezTo>
                    <a:pt x="718680" y="497382"/>
                    <a:pt x="715699" y="502202"/>
                    <a:pt x="712670" y="506793"/>
                  </a:cubicBezTo>
                  <a:cubicBezTo>
                    <a:pt x="685343" y="548236"/>
                    <a:pt x="643490" y="585908"/>
                    <a:pt x="592569" y="592956"/>
                  </a:cubicBezTo>
                  <a:moveTo>
                    <a:pt x="625869" y="388902"/>
                  </a:moveTo>
                  <a:cubicBezTo>
                    <a:pt x="583349" y="426469"/>
                    <a:pt x="533486" y="455825"/>
                    <a:pt x="480327" y="475560"/>
                  </a:cubicBezTo>
                  <a:cubicBezTo>
                    <a:pt x="468030" y="480123"/>
                    <a:pt x="455533" y="484181"/>
                    <a:pt x="442884" y="487705"/>
                  </a:cubicBezTo>
                  <a:cubicBezTo>
                    <a:pt x="428177" y="491801"/>
                    <a:pt x="411280" y="497458"/>
                    <a:pt x="396011" y="493458"/>
                  </a:cubicBezTo>
                  <a:cubicBezTo>
                    <a:pt x="370256" y="486705"/>
                    <a:pt x="364141" y="455567"/>
                    <a:pt x="370161" y="433146"/>
                  </a:cubicBezTo>
                  <a:cubicBezTo>
                    <a:pt x="377409" y="406199"/>
                    <a:pt x="396992" y="382996"/>
                    <a:pt x="416262" y="363527"/>
                  </a:cubicBezTo>
                  <a:cubicBezTo>
                    <a:pt x="434740" y="344868"/>
                    <a:pt x="455667" y="328980"/>
                    <a:pt x="478565" y="316121"/>
                  </a:cubicBezTo>
                  <a:cubicBezTo>
                    <a:pt x="524161" y="290528"/>
                    <a:pt x="577977" y="276307"/>
                    <a:pt x="630403" y="280079"/>
                  </a:cubicBezTo>
                  <a:cubicBezTo>
                    <a:pt x="653958" y="281784"/>
                    <a:pt x="679009" y="287889"/>
                    <a:pt x="700345" y="299548"/>
                  </a:cubicBezTo>
                  <a:cubicBezTo>
                    <a:pt x="681438" y="333505"/>
                    <a:pt x="654834" y="363318"/>
                    <a:pt x="625869" y="388902"/>
                  </a:cubicBezTo>
                  <a:moveTo>
                    <a:pt x="295475" y="293938"/>
                  </a:moveTo>
                  <a:cubicBezTo>
                    <a:pt x="287722" y="298214"/>
                    <a:pt x="274044" y="304663"/>
                    <a:pt x="265490" y="299157"/>
                  </a:cubicBezTo>
                  <a:cubicBezTo>
                    <a:pt x="254251" y="291918"/>
                    <a:pt x="262052" y="271392"/>
                    <a:pt x="265147" y="261877"/>
                  </a:cubicBezTo>
                  <a:cubicBezTo>
                    <a:pt x="272758" y="238521"/>
                    <a:pt x="284578" y="216652"/>
                    <a:pt x="299199" y="196935"/>
                  </a:cubicBezTo>
                  <a:cubicBezTo>
                    <a:pt x="327727" y="158464"/>
                    <a:pt x="366960" y="128803"/>
                    <a:pt x="409004" y="106371"/>
                  </a:cubicBezTo>
                  <a:cubicBezTo>
                    <a:pt x="407975" y="130470"/>
                    <a:pt x="402631" y="154368"/>
                    <a:pt x="394030" y="176866"/>
                  </a:cubicBezTo>
                  <a:cubicBezTo>
                    <a:pt x="375857" y="224348"/>
                    <a:pt x="340376" y="269154"/>
                    <a:pt x="295475" y="293938"/>
                  </a:cubicBezTo>
                  <a:moveTo>
                    <a:pt x="188824" y="116687"/>
                  </a:moveTo>
                  <a:cubicBezTo>
                    <a:pt x="178899" y="141728"/>
                    <a:pt x="155362" y="159711"/>
                    <a:pt x="129130" y="163331"/>
                  </a:cubicBezTo>
                  <a:cubicBezTo>
                    <a:pt x="134598" y="124545"/>
                    <a:pt x="156696" y="90246"/>
                    <a:pt x="187319" y="66271"/>
                  </a:cubicBezTo>
                  <a:cubicBezTo>
                    <a:pt x="194196" y="81997"/>
                    <a:pt x="195501" y="99847"/>
                    <a:pt x="188824" y="116687"/>
                  </a:cubicBezTo>
                  <a:moveTo>
                    <a:pt x="750122" y="489057"/>
                  </a:moveTo>
                  <a:cubicBezTo>
                    <a:pt x="777164" y="434298"/>
                    <a:pt x="791737" y="364537"/>
                    <a:pt x="750380" y="313054"/>
                  </a:cubicBezTo>
                  <a:cubicBezTo>
                    <a:pt x="744798" y="306101"/>
                    <a:pt x="738492" y="299996"/>
                    <a:pt x="731720" y="294509"/>
                  </a:cubicBezTo>
                  <a:cubicBezTo>
                    <a:pt x="746989" y="261705"/>
                    <a:pt x="755466" y="226091"/>
                    <a:pt x="752542" y="189401"/>
                  </a:cubicBezTo>
                  <a:cubicBezTo>
                    <a:pt x="747732" y="129060"/>
                    <a:pt x="715194" y="73348"/>
                    <a:pt x="658092" y="49317"/>
                  </a:cubicBezTo>
                  <a:cubicBezTo>
                    <a:pt x="600161" y="24942"/>
                    <a:pt x="532838" y="35363"/>
                    <a:pt x="474793" y="53889"/>
                  </a:cubicBezTo>
                  <a:cubicBezTo>
                    <a:pt x="459200" y="58870"/>
                    <a:pt x="443808" y="64690"/>
                    <a:pt x="428720" y="71234"/>
                  </a:cubicBezTo>
                  <a:cubicBezTo>
                    <a:pt x="424329" y="50422"/>
                    <a:pt x="414480" y="31019"/>
                    <a:pt x="395697" y="19294"/>
                  </a:cubicBezTo>
                  <a:cubicBezTo>
                    <a:pt x="369065" y="2663"/>
                    <a:pt x="330832" y="2473"/>
                    <a:pt x="300523" y="4130"/>
                  </a:cubicBezTo>
                  <a:cubicBezTo>
                    <a:pt x="262395" y="6206"/>
                    <a:pt x="224981" y="16513"/>
                    <a:pt x="192853" y="35582"/>
                  </a:cubicBezTo>
                  <a:cubicBezTo>
                    <a:pt x="182213" y="22570"/>
                    <a:pt x="168440" y="12131"/>
                    <a:pt x="152771" y="5978"/>
                  </a:cubicBezTo>
                  <a:cubicBezTo>
                    <a:pt x="124625" y="-5081"/>
                    <a:pt x="93059" y="291"/>
                    <a:pt x="67732" y="15941"/>
                  </a:cubicBezTo>
                  <a:cubicBezTo>
                    <a:pt x="37071" y="34877"/>
                    <a:pt x="15802" y="66328"/>
                    <a:pt x="1067" y="98570"/>
                  </a:cubicBezTo>
                  <a:cubicBezTo>
                    <a:pt x="-3505" y="108591"/>
                    <a:pt x="10992" y="117458"/>
                    <a:pt x="16088" y="107343"/>
                  </a:cubicBezTo>
                  <a:cubicBezTo>
                    <a:pt x="41586" y="56718"/>
                    <a:pt x="104194" y="-10148"/>
                    <a:pt x="163678" y="36010"/>
                  </a:cubicBezTo>
                  <a:cubicBezTo>
                    <a:pt x="167964" y="39334"/>
                    <a:pt x="171860" y="43097"/>
                    <a:pt x="175346" y="47183"/>
                  </a:cubicBezTo>
                  <a:cubicBezTo>
                    <a:pt x="159287" y="59185"/>
                    <a:pt x="145018" y="73739"/>
                    <a:pt x="133245" y="90969"/>
                  </a:cubicBezTo>
                  <a:cubicBezTo>
                    <a:pt x="116186" y="115944"/>
                    <a:pt x="106137" y="145195"/>
                    <a:pt x="105032" y="175447"/>
                  </a:cubicBezTo>
                  <a:cubicBezTo>
                    <a:pt x="104804" y="181771"/>
                    <a:pt x="110461" y="186705"/>
                    <a:pt x="116472" y="186886"/>
                  </a:cubicBezTo>
                  <a:cubicBezTo>
                    <a:pt x="177232" y="188763"/>
                    <a:pt x="229391" y="127450"/>
                    <a:pt x="210579" y="67843"/>
                  </a:cubicBezTo>
                  <a:cubicBezTo>
                    <a:pt x="209093" y="63137"/>
                    <a:pt x="207102" y="58613"/>
                    <a:pt x="204911" y="54203"/>
                  </a:cubicBezTo>
                  <a:cubicBezTo>
                    <a:pt x="207493" y="52660"/>
                    <a:pt x="210102" y="51164"/>
                    <a:pt x="212760" y="49755"/>
                  </a:cubicBezTo>
                  <a:cubicBezTo>
                    <a:pt x="238477" y="36163"/>
                    <a:pt x="267510" y="28838"/>
                    <a:pt x="296447" y="26742"/>
                  </a:cubicBezTo>
                  <a:cubicBezTo>
                    <a:pt x="323174" y="24799"/>
                    <a:pt x="359007" y="23342"/>
                    <a:pt x="382972" y="37410"/>
                  </a:cubicBezTo>
                  <a:cubicBezTo>
                    <a:pt x="398793" y="46697"/>
                    <a:pt x="405546" y="63423"/>
                    <a:pt x="408013" y="80835"/>
                  </a:cubicBezTo>
                  <a:cubicBezTo>
                    <a:pt x="375180" y="97075"/>
                    <a:pt x="344329" y="117287"/>
                    <a:pt x="317325" y="141976"/>
                  </a:cubicBezTo>
                  <a:cubicBezTo>
                    <a:pt x="296028" y="161454"/>
                    <a:pt x="277187" y="184019"/>
                    <a:pt x="262680" y="209003"/>
                  </a:cubicBezTo>
                  <a:cubicBezTo>
                    <a:pt x="249126" y="232378"/>
                    <a:pt x="232677" y="264763"/>
                    <a:pt x="236134" y="292595"/>
                  </a:cubicBezTo>
                  <a:cubicBezTo>
                    <a:pt x="240173" y="325056"/>
                    <a:pt x="273206" y="330199"/>
                    <a:pt x="298752" y="319246"/>
                  </a:cubicBezTo>
                  <a:cubicBezTo>
                    <a:pt x="326155" y="307492"/>
                    <a:pt x="350968" y="284946"/>
                    <a:pt x="369999" y="262419"/>
                  </a:cubicBezTo>
                  <a:cubicBezTo>
                    <a:pt x="408661" y="216642"/>
                    <a:pt x="433664" y="155616"/>
                    <a:pt x="431559" y="95075"/>
                  </a:cubicBezTo>
                  <a:cubicBezTo>
                    <a:pt x="514026" y="56803"/>
                    <a:pt x="640185" y="27257"/>
                    <a:pt x="700221" y="111382"/>
                  </a:cubicBezTo>
                  <a:cubicBezTo>
                    <a:pt x="729758" y="152787"/>
                    <a:pt x="734101" y="207470"/>
                    <a:pt x="719547" y="255238"/>
                  </a:cubicBezTo>
                  <a:cubicBezTo>
                    <a:pt x="716956" y="263763"/>
                    <a:pt x="713670" y="271983"/>
                    <a:pt x="710089" y="280060"/>
                  </a:cubicBezTo>
                  <a:cubicBezTo>
                    <a:pt x="675808" y="261591"/>
                    <a:pt x="633736" y="256038"/>
                    <a:pt x="595932" y="258924"/>
                  </a:cubicBezTo>
                  <a:cubicBezTo>
                    <a:pt x="533200" y="263705"/>
                    <a:pt x="473574" y="288356"/>
                    <a:pt x="424501" y="327475"/>
                  </a:cubicBezTo>
                  <a:cubicBezTo>
                    <a:pt x="380495" y="362556"/>
                    <a:pt x="322736" y="426269"/>
                    <a:pt x="351939" y="486571"/>
                  </a:cubicBezTo>
                  <a:cubicBezTo>
                    <a:pt x="366893" y="517442"/>
                    <a:pt x="398669" y="524157"/>
                    <a:pt x="430006" y="517909"/>
                  </a:cubicBezTo>
                  <a:cubicBezTo>
                    <a:pt x="463382" y="511270"/>
                    <a:pt x="496176" y="499182"/>
                    <a:pt x="526952" y="484828"/>
                  </a:cubicBezTo>
                  <a:cubicBezTo>
                    <a:pt x="587340" y="456672"/>
                    <a:pt x="643595" y="415524"/>
                    <a:pt x="686533" y="364366"/>
                  </a:cubicBezTo>
                  <a:cubicBezTo>
                    <a:pt x="699526" y="348887"/>
                    <a:pt x="711451" y="332066"/>
                    <a:pt x="721528" y="314264"/>
                  </a:cubicBezTo>
                  <a:cubicBezTo>
                    <a:pt x="733092" y="324389"/>
                    <a:pt x="742379" y="336953"/>
                    <a:pt x="747932" y="352297"/>
                  </a:cubicBezTo>
                  <a:cubicBezTo>
                    <a:pt x="762200" y="391712"/>
                    <a:pt x="750713" y="435765"/>
                    <a:pt x="731853" y="473589"/>
                  </a:cubicBezTo>
                  <a:cubicBezTo>
                    <a:pt x="724329" y="468521"/>
                    <a:pt x="716194" y="464340"/>
                    <a:pt x="707460" y="461473"/>
                  </a:cubicBezTo>
                  <a:cubicBezTo>
                    <a:pt x="645033" y="441051"/>
                    <a:pt x="579739" y="481494"/>
                    <a:pt x="535915" y="522700"/>
                  </a:cubicBezTo>
                  <a:cubicBezTo>
                    <a:pt x="525304" y="532682"/>
                    <a:pt x="516112" y="544198"/>
                    <a:pt x="514588" y="559180"/>
                  </a:cubicBezTo>
                  <a:cubicBezTo>
                    <a:pt x="513102" y="573935"/>
                    <a:pt x="519189" y="588136"/>
                    <a:pt x="528895" y="599014"/>
                  </a:cubicBezTo>
                  <a:cubicBezTo>
                    <a:pt x="551174" y="623988"/>
                    <a:pt x="589693" y="621836"/>
                    <a:pt x="618887" y="612873"/>
                  </a:cubicBezTo>
                  <a:cubicBezTo>
                    <a:pt x="671074" y="596852"/>
                    <a:pt x="711822" y="555704"/>
                    <a:pt x="739169" y="509327"/>
                  </a:cubicBezTo>
                  <a:cubicBezTo>
                    <a:pt x="739893" y="510270"/>
                    <a:pt x="740664" y="511089"/>
                    <a:pt x="741359" y="512079"/>
                  </a:cubicBezTo>
                  <a:cubicBezTo>
                    <a:pt x="769572" y="552408"/>
                    <a:pt x="758600" y="606415"/>
                    <a:pt x="715718" y="630808"/>
                  </a:cubicBezTo>
                  <a:cubicBezTo>
                    <a:pt x="696878" y="641514"/>
                    <a:pt x="671808" y="647010"/>
                    <a:pt x="650605" y="640810"/>
                  </a:cubicBezTo>
                  <a:cubicBezTo>
                    <a:pt x="638461" y="637257"/>
                    <a:pt x="633279" y="656183"/>
                    <a:pt x="645385" y="659726"/>
                  </a:cubicBezTo>
                  <a:cubicBezTo>
                    <a:pt x="672884" y="667765"/>
                    <a:pt x="699249" y="666251"/>
                    <a:pt x="725024" y="653068"/>
                  </a:cubicBezTo>
                  <a:cubicBezTo>
                    <a:pt x="748932" y="640838"/>
                    <a:pt x="768115" y="618835"/>
                    <a:pt x="776173" y="593175"/>
                  </a:cubicBezTo>
                  <a:cubicBezTo>
                    <a:pt x="787632" y="556656"/>
                    <a:pt x="775687" y="516318"/>
                    <a:pt x="750122" y="48905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32"/>
            <p:cNvGrpSpPr/>
            <p:nvPr/>
          </p:nvGrpSpPr>
          <p:grpSpPr>
            <a:xfrm>
              <a:off x="5499675" y="2267953"/>
              <a:ext cx="780061" cy="608741"/>
              <a:chOff x="5499675" y="2267953"/>
              <a:chExt cx="780061" cy="608741"/>
            </a:xfrm>
          </p:grpSpPr>
          <p:sp>
            <p:nvSpPr>
              <p:cNvPr id="788" name="Google Shape;788;p32"/>
              <p:cNvSpPr/>
              <p:nvPr/>
            </p:nvSpPr>
            <p:spPr>
              <a:xfrm rot="-2076341">
                <a:off x="5632080" y="2416923"/>
                <a:ext cx="590359" cy="211055"/>
              </a:xfrm>
              <a:custGeom>
                <a:avLst/>
                <a:gdLst/>
                <a:ahLst/>
                <a:cxnLst/>
                <a:rect l="l" t="t" r="r" b="b"/>
                <a:pathLst>
                  <a:path w="971826" h="347431" extrusionOk="0">
                    <a:moveTo>
                      <a:pt x="969954" y="7865"/>
                    </a:moveTo>
                    <a:cubicBezTo>
                      <a:pt x="967334" y="-1927"/>
                      <a:pt x="951237" y="-2860"/>
                      <a:pt x="949179" y="7865"/>
                    </a:cubicBezTo>
                    <a:cubicBezTo>
                      <a:pt x="944617" y="31725"/>
                      <a:pt x="929406" y="57557"/>
                      <a:pt x="903288" y="61567"/>
                    </a:cubicBezTo>
                    <a:cubicBezTo>
                      <a:pt x="878333" y="65386"/>
                      <a:pt x="854968" y="46403"/>
                      <a:pt x="849634" y="22743"/>
                    </a:cubicBezTo>
                    <a:cubicBezTo>
                      <a:pt x="846557" y="9141"/>
                      <a:pt x="827593" y="7846"/>
                      <a:pt x="820840" y="18980"/>
                    </a:cubicBezTo>
                    <a:cubicBezTo>
                      <a:pt x="796570" y="59033"/>
                      <a:pt x="769900" y="97943"/>
                      <a:pt x="739830" y="133909"/>
                    </a:cubicBezTo>
                    <a:cubicBezTo>
                      <a:pt x="735077" y="139596"/>
                      <a:pt x="729504" y="148092"/>
                      <a:pt x="721208" y="145301"/>
                    </a:cubicBezTo>
                    <a:cubicBezTo>
                      <a:pt x="712302" y="142301"/>
                      <a:pt x="704292" y="133795"/>
                      <a:pt x="697348" y="127737"/>
                    </a:cubicBezTo>
                    <a:cubicBezTo>
                      <a:pt x="680317" y="112868"/>
                      <a:pt x="664601" y="96304"/>
                      <a:pt x="650914" y="78302"/>
                    </a:cubicBezTo>
                    <a:cubicBezTo>
                      <a:pt x="645189" y="70777"/>
                      <a:pt x="633502" y="66663"/>
                      <a:pt x="626053" y="75092"/>
                    </a:cubicBezTo>
                    <a:cubicBezTo>
                      <a:pt x="609547" y="93780"/>
                      <a:pt x="598107" y="115516"/>
                      <a:pt x="586086" y="137157"/>
                    </a:cubicBezTo>
                    <a:cubicBezTo>
                      <a:pt x="575199" y="156779"/>
                      <a:pt x="563150" y="177657"/>
                      <a:pt x="543129" y="189240"/>
                    </a:cubicBezTo>
                    <a:cubicBezTo>
                      <a:pt x="492503" y="218510"/>
                      <a:pt x="432191" y="172000"/>
                      <a:pt x="394815" y="140653"/>
                    </a:cubicBezTo>
                    <a:cubicBezTo>
                      <a:pt x="387319" y="134357"/>
                      <a:pt x="374727" y="134033"/>
                      <a:pt x="369564" y="143901"/>
                    </a:cubicBezTo>
                    <a:cubicBezTo>
                      <a:pt x="354819" y="172104"/>
                      <a:pt x="337855" y="199374"/>
                      <a:pt x="317939" y="224235"/>
                    </a:cubicBezTo>
                    <a:cubicBezTo>
                      <a:pt x="308280" y="236293"/>
                      <a:pt x="298127" y="248133"/>
                      <a:pt x="287154" y="259030"/>
                    </a:cubicBezTo>
                    <a:cubicBezTo>
                      <a:pt x="277067" y="269050"/>
                      <a:pt x="265294" y="278060"/>
                      <a:pt x="250245" y="276356"/>
                    </a:cubicBezTo>
                    <a:cubicBezTo>
                      <a:pt x="222012" y="273146"/>
                      <a:pt x="202000" y="246228"/>
                      <a:pt x="185855" y="225654"/>
                    </a:cubicBezTo>
                    <a:cubicBezTo>
                      <a:pt x="168415" y="203432"/>
                      <a:pt x="150003" y="182639"/>
                      <a:pt x="122676" y="172971"/>
                    </a:cubicBezTo>
                    <a:cubicBezTo>
                      <a:pt x="118390" y="171457"/>
                      <a:pt x="112951" y="173181"/>
                      <a:pt x="109875" y="176353"/>
                    </a:cubicBezTo>
                    <a:cubicBezTo>
                      <a:pt x="86443" y="200546"/>
                      <a:pt x="64155" y="226349"/>
                      <a:pt x="45419" y="254372"/>
                    </a:cubicBezTo>
                    <a:cubicBezTo>
                      <a:pt x="26969" y="281966"/>
                      <a:pt x="9367" y="310522"/>
                      <a:pt x="232" y="342659"/>
                    </a:cubicBezTo>
                    <a:cubicBezTo>
                      <a:pt x="-758" y="346136"/>
                      <a:pt x="4137" y="349450"/>
                      <a:pt x="6643" y="346393"/>
                    </a:cubicBezTo>
                    <a:cubicBezTo>
                      <a:pt x="27093" y="321456"/>
                      <a:pt x="43923" y="293939"/>
                      <a:pt x="63955" y="268678"/>
                    </a:cubicBezTo>
                    <a:cubicBezTo>
                      <a:pt x="82423" y="245380"/>
                      <a:pt x="101531" y="222758"/>
                      <a:pt x="122228" y="201451"/>
                    </a:cubicBezTo>
                    <a:cubicBezTo>
                      <a:pt x="146470" y="213767"/>
                      <a:pt x="161833" y="240084"/>
                      <a:pt x="178216" y="260649"/>
                    </a:cubicBezTo>
                    <a:cubicBezTo>
                      <a:pt x="197676" y="285071"/>
                      <a:pt x="226842" y="308979"/>
                      <a:pt x="260017" y="306616"/>
                    </a:cubicBezTo>
                    <a:cubicBezTo>
                      <a:pt x="294479" y="304169"/>
                      <a:pt x="318901" y="272831"/>
                      <a:pt x="339208" y="248142"/>
                    </a:cubicBezTo>
                    <a:cubicBezTo>
                      <a:pt x="357706" y="225654"/>
                      <a:pt x="374155" y="201737"/>
                      <a:pt x="388414" y="176429"/>
                    </a:cubicBezTo>
                    <a:cubicBezTo>
                      <a:pt x="433048" y="210928"/>
                      <a:pt x="490770" y="244761"/>
                      <a:pt x="546462" y="222206"/>
                    </a:cubicBezTo>
                    <a:cubicBezTo>
                      <a:pt x="595621" y="202308"/>
                      <a:pt x="609737" y="151426"/>
                      <a:pt x="637588" y="111525"/>
                    </a:cubicBezTo>
                    <a:cubicBezTo>
                      <a:pt x="650447" y="126603"/>
                      <a:pt x="664296" y="140719"/>
                      <a:pt x="679593" y="153493"/>
                    </a:cubicBezTo>
                    <a:cubicBezTo>
                      <a:pt x="698901" y="169618"/>
                      <a:pt x="722589" y="187106"/>
                      <a:pt x="747269" y="170066"/>
                    </a:cubicBezTo>
                    <a:cubicBezTo>
                      <a:pt x="757784" y="162798"/>
                      <a:pt x="765433" y="151797"/>
                      <a:pt x="773300" y="141929"/>
                    </a:cubicBezTo>
                    <a:cubicBezTo>
                      <a:pt x="782054" y="130918"/>
                      <a:pt x="790626" y="119764"/>
                      <a:pt x="798951" y="108420"/>
                    </a:cubicBezTo>
                    <a:cubicBezTo>
                      <a:pt x="810638" y="92513"/>
                      <a:pt x="821649" y="76130"/>
                      <a:pt x="832355" y="59547"/>
                    </a:cubicBezTo>
                    <a:cubicBezTo>
                      <a:pt x="849548" y="83055"/>
                      <a:pt x="879247" y="97162"/>
                      <a:pt x="908813" y="92694"/>
                    </a:cubicBezTo>
                    <a:cubicBezTo>
                      <a:pt x="947379" y="86875"/>
                      <a:pt x="980469" y="47241"/>
                      <a:pt x="969954" y="7865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32"/>
              <p:cNvSpPr/>
              <p:nvPr/>
            </p:nvSpPr>
            <p:spPr>
              <a:xfrm rot="-2072546">
                <a:off x="5728233" y="2513104"/>
                <a:ext cx="560196" cy="143734"/>
              </a:xfrm>
              <a:custGeom>
                <a:avLst/>
                <a:gdLst/>
                <a:ahLst/>
                <a:cxnLst/>
                <a:rect l="l" t="t" r="r" b="b"/>
                <a:pathLst>
                  <a:path w="858488" h="260397" extrusionOk="0">
                    <a:moveTo>
                      <a:pt x="835811" y="13896"/>
                    </a:moveTo>
                    <a:cubicBezTo>
                      <a:pt x="816123" y="39614"/>
                      <a:pt x="768327" y="39014"/>
                      <a:pt x="754715" y="8134"/>
                    </a:cubicBezTo>
                    <a:cubicBezTo>
                      <a:pt x="749800" y="-3011"/>
                      <a:pt x="731960" y="-1915"/>
                      <a:pt x="726702" y="8134"/>
                    </a:cubicBezTo>
                    <a:cubicBezTo>
                      <a:pt x="710434" y="39233"/>
                      <a:pt x="691107" y="79828"/>
                      <a:pt x="655941" y="93220"/>
                    </a:cubicBezTo>
                    <a:cubicBezTo>
                      <a:pt x="632319" y="102212"/>
                      <a:pt x="595924" y="95792"/>
                      <a:pt x="589590" y="67674"/>
                    </a:cubicBezTo>
                    <a:cubicBezTo>
                      <a:pt x="586504" y="53958"/>
                      <a:pt x="565825" y="51282"/>
                      <a:pt x="559281" y="63712"/>
                    </a:cubicBezTo>
                    <a:cubicBezTo>
                      <a:pt x="546632" y="87725"/>
                      <a:pt x="533764" y="112699"/>
                      <a:pt x="512647" y="130482"/>
                    </a:cubicBezTo>
                    <a:cubicBezTo>
                      <a:pt x="496369" y="144198"/>
                      <a:pt x="471489" y="152837"/>
                      <a:pt x="451039" y="143455"/>
                    </a:cubicBezTo>
                    <a:cubicBezTo>
                      <a:pt x="429465" y="133559"/>
                      <a:pt x="420274" y="106555"/>
                      <a:pt x="394870" y="102403"/>
                    </a:cubicBezTo>
                    <a:cubicBezTo>
                      <a:pt x="365105" y="97526"/>
                      <a:pt x="353818" y="127501"/>
                      <a:pt x="343054" y="149056"/>
                    </a:cubicBezTo>
                    <a:cubicBezTo>
                      <a:pt x="331158" y="172907"/>
                      <a:pt x="317489" y="198929"/>
                      <a:pt x="294953" y="214455"/>
                    </a:cubicBezTo>
                    <a:cubicBezTo>
                      <a:pt x="276408" y="227237"/>
                      <a:pt x="250071" y="234705"/>
                      <a:pt x="229421" y="222494"/>
                    </a:cubicBezTo>
                    <a:cubicBezTo>
                      <a:pt x="196855" y="203234"/>
                      <a:pt x="185578" y="154628"/>
                      <a:pt x="145573" y="146132"/>
                    </a:cubicBezTo>
                    <a:cubicBezTo>
                      <a:pt x="116607" y="139979"/>
                      <a:pt x="93652" y="162762"/>
                      <a:pt x="73287" y="179822"/>
                    </a:cubicBezTo>
                    <a:cubicBezTo>
                      <a:pt x="60114" y="190871"/>
                      <a:pt x="47341" y="202339"/>
                      <a:pt x="34930" y="214226"/>
                    </a:cubicBezTo>
                    <a:cubicBezTo>
                      <a:pt x="22129" y="226485"/>
                      <a:pt x="8489" y="238324"/>
                      <a:pt x="593" y="254355"/>
                    </a:cubicBezTo>
                    <a:cubicBezTo>
                      <a:pt x="-1265" y="258146"/>
                      <a:pt x="2488" y="261984"/>
                      <a:pt x="6308" y="260070"/>
                    </a:cubicBezTo>
                    <a:cubicBezTo>
                      <a:pt x="20043" y="253174"/>
                      <a:pt x="30463" y="242563"/>
                      <a:pt x="42007" y="232524"/>
                    </a:cubicBezTo>
                    <a:cubicBezTo>
                      <a:pt x="54018" y="222084"/>
                      <a:pt x="66315" y="211978"/>
                      <a:pt x="78745" y="202044"/>
                    </a:cubicBezTo>
                    <a:cubicBezTo>
                      <a:pt x="89927" y="193100"/>
                      <a:pt x="101205" y="183860"/>
                      <a:pt x="113235" y="176069"/>
                    </a:cubicBezTo>
                    <a:cubicBezTo>
                      <a:pt x="122789" y="169878"/>
                      <a:pt x="133495" y="165487"/>
                      <a:pt x="144515" y="170430"/>
                    </a:cubicBezTo>
                    <a:cubicBezTo>
                      <a:pt x="160612" y="177669"/>
                      <a:pt x="170604" y="197005"/>
                      <a:pt x="180463" y="210654"/>
                    </a:cubicBezTo>
                    <a:cubicBezTo>
                      <a:pt x="193502" y="228723"/>
                      <a:pt x="208104" y="246030"/>
                      <a:pt x="229793" y="253640"/>
                    </a:cubicBezTo>
                    <a:cubicBezTo>
                      <a:pt x="283914" y="272624"/>
                      <a:pt x="332539" y="229571"/>
                      <a:pt x="357971" y="186337"/>
                    </a:cubicBezTo>
                    <a:cubicBezTo>
                      <a:pt x="365124" y="174183"/>
                      <a:pt x="371306" y="161496"/>
                      <a:pt x="377592" y="148885"/>
                    </a:cubicBezTo>
                    <a:cubicBezTo>
                      <a:pt x="381383" y="141284"/>
                      <a:pt x="384669" y="129254"/>
                      <a:pt x="394451" y="135511"/>
                    </a:cubicBezTo>
                    <a:cubicBezTo>
                      <a:pt x="403271" y="141160"/>
                      <a:pt x="409853" y="150542"/>
                      <a:pt x="417387" y="157733"/>
                    </a:cubicBezTo>
                    <a:cubicBezTo>
                      <a:pt x="427427" y="167315"/>
                      <a:pt x="439295" y="174450"/>
                      <a:pt x="453001" y="177288"/>
                    </a:cubicBezTo>
                    <a:cubicBezTo>
                      <a:pt x="481424" y="183165"/>
                      <a:pt x="511171" y="174078"/>
                      <a:pt x="533488" y="156152"/>
                    </a:cubicBezTo>
                    <a:cubicBezTo>
                      <a:pt x="550395" y="142579"/>
                      <a:pt x="562929" y="124824"/>
                      <a:pt x="573826" y="106155"/>
                    </a:cubicBezTo>
                    <a:cubicBezTo>
                      <a:pt x="594286" y="127158"/>
                      <a:pt x="628633" y="134264"/>
                      <a:pt x="657351" y="127301"/>
                    </a:cubicBezTo>
                    <a:cubicBezTo>
                      <a:pt x="697994" y="117452"/>
                      <a:pt x="723816" y="81629"/>
                      <a:pt x="743400" y="46043"/>
                    </a:cubicBezTo>
                    <a:cubicBezTo>
                      <a:pt x="777909" y="75209"/>
                      <a:pt x="841850" y="70103"/>
                      <a:pt x="857833" y="23183"/>
                    </a:cubicBezTo>
                    <a:cubicBezTo>
                      <a:pt x="862624" y="9124"/>
                      <a:pt x="843422" y="3962"/>
                      <a:pt x="835811" y="1389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32"/>
              <p:cNvSpPr/>
              <p:nvPr/>
            </p:nvSpPr>
            <p:spPr>
              <a:xfrm rot="-1605439">
                <a:off x="5523597" y="2457677"/>
                <a:ext cx="323789" cy="120435"/>
              </a:xfrm>
              <a:custGeom>
                <a:avLst/>
                <a:gdLst/>
                <a:ahLst/>
                <a:cxnLst/>
                <a:rect l="l" t="t" r="r" b="b"/>
                <a:pathLst>
                  <a:path w="971826" h="347431" extrusionOk="0">
                    <a:moveTo>
                      <a:pt x="969954" y="7865"/>
                    </a:moveTo>
                    <a:cubicBezTo>
                      <a:pt x="967334" y="-1927"/>
                      <a:pt x="951237" y="-2860"/>
                      <a:pt x="949179" y="7865"/>
                    </a:cubicBezTo>
                    <a:cubicBezTo>
                      <a:pt x="944617" y="31725"/>
                      <a:pt x="929406" y="57557"/>
                      <a:pt x="903288" y="61567"/>
                    </a:cubicBezTo>
                    <a:cubicBezTo>
                      <a:pt x="878333" y="65386"/>
                      <a:pt x="854968" y="46403"/>
                      <a:pt x="849634" y="22743"/>
                    </a:cubicBezTo>
                    <a:cubicBezTo>
                      <a:pt x="846557" y="9141"/>
                      <a:pt x="827593" y="7846"/>
                      <a:pt x="820840" y="18980"/>
                    </a:cubicBezTo>
                    <a:cubicBezTo>
                      <a:pt x="796570" y="59033"/>
                      <a:pt x="769900" y="97943"/>
                      <a:pt x="739830" y="133909"/>
                    </a:cubicBezTo>
                    <a:cubicBezTo>
                      <a:pt x="735077" y="139596"/>
                      <a:pt x="729504" y="148092"/>
                      <a:pt x="721208" y="145301"/>
                    </a:cubicBezTo>
                    <a:cubicBezTo>
                      <a:pt x="712302" y="142301"/>
                      <a:pt x="704292" y="133795"/>
                      <a:pt x="697348" y="127737"/>
                    </a:cubicBezTo>
                    <a:cubicBezTo>
                      <a:pt x="680317" y="112868"/>
                      <a:pt x="664601" y="96304"/>
                      <a:pt x="650914" y="78302"/>
                    </a:cubicBezTo>
                    <a:cubicBezTo>
                      <a:pt x="645189" y="70777"/>
                      <a:pt x="633502" y="66663"/>
                      <a:pt x="626053" y="75092"/>
                    </a:cubicBezTo>
                    <a:cubicBezTo>
                      <a:pt x="609547" y="93780"/>
                      <a:pt x="598107" y="115516"/>
                      <a:pt x="586086" y="137157"/>
                    </a:cubicBezTo>
                    <a:cubicBezTo>
                      <a:pt x="575199" y="156779"/>
                      <a:pt x="563150" y="177657"/>
                      <a:pt x="543129" y="189240"/>
                    </a:cubicBezTo>
                    <a:cubicBezTo>
                      <a:pt x="492503" y="218510"/>
                      <a:pt x="432191" y="172000"/>
                      <a:pt x="394815" y="140653"/>
                    </a:cubicBezTo>
                    <a:cubicBezTo>
                      <a:pt x="387319" y="134357"/>
                      <a:pt x="374727" y="134033"/>
                      <a:pt x="369564" y="143901"/>
                    </a:cubicBezTo>
                    <a:cubicBezTo>
                      <a:pt x="354819" y="172104"/>
                      <a:pt x="337855" y="199374"/>
                      <a:pt x="317939" y="224235"/>
                    </a:cubicBezTo>
                    <a:cubicBezTo>
                      <a:pt x="308280" y="236293"/>
                      <a:pt x="298127" y="248133"/>
                      <a:pt x="287154" y="259030"/>
                    </a:cubicBezTo>
                    <a:cubicBezTo>
                      <a:pt x="277067" y="269050"/>
                      <a:pt x="265294" y="278060"/>
                      <a:pt x="250245" y="276356"/>
                    </a:cubicBezTo>
                    <a:cubicBezTo>
                      <a:pt x="222012" y="273146"/>
                      <a:pt x="202000" y="246228"/>
                      <a:pt x="185855" y="225654"/>
                    </a:cubicBezTo>
                    <a:cubicBezTo>
                      <a:pt x="168415" y="203432"/>
                      <a:pt x="150003" y="182639"/>
                      <a:pt x="122676" y="172971"/>
                    </a:cubicBezTo>
                    <a:cubicBezTo>
                      <a:pt x="118390" y="171457"/>
                      <a:pt x="112951" y="173181"/>
                      <a:pt x="109875" y="176353"/>
                    </a:cubicBezTo>
                    <a:cubicBezTo>
                      <a:pt x="86443" y="200546"/>
                      <a:pt x="64155" y="226349"/>
                      <a:pt x="45419" y="254372"/>
                    </a:cubicBezTo>
                    <a:cubicBezTo>
                      <a:pt x="26969" y="281966"/>
                      <a:pt x="9367" y="310522"/>
                      <a:pt x="232" y="342659"/>
                    </a:cubicBezTo>
                    <a:cubicBezTo>
                      <a:pt x="-758" y="346136"/>
                      <a:pt x="4137" y="349450"/>
                      <a:pt x="6643" y="346393"/>
                    </a:cubicBezTo>
                    <a:cubicBezTo>
                      <a:pt x="27093" y="321456"/>
                      <a:pt x="43923" y="293939"/>
                      <a:pt x="63955" y="268678"/>
                    </a:cubicBezTo>
                    <a:cubicBezTo>
                      <a:pt x="82423" y="245380"/>
                      <a:pt x="101531" y="222758"/>
                      <a:pt x="122228" y="201451"/>
                    </a:cubicBezTo>
                    <a:cubicBezTo>
                      <a:pt x="146470" y="213767"/>
                      <a:pt x="161833" y="240084"/>
                      <a:pt x="178216" y="260649"/>
                    </a:cubicBezTo>
                    <a:cubicBezTo>
                      <a:pt x="197676" y="285071"/>
                      <a:pt x="226842" y="308979"/>
                      <a:pt x="260017" y="306616"/>
                    </a:cubicBezTo>
                    <a:cubicBezTo>
                      <a:pt x="294479" y="304169"/>
                      <a:pt x="318901" y="272831"/>
                      <a:pt x="339208" y="248142"/>
                    </a:cubicBezTo>
                    <a:cubicBezTo>
                      <a:pt x="357706" y="225654"/>
                      <a:pt x="374155" y="201737"/>
                      <a:pt x="388414" y="176429"/>
                    </a:cubicBezTo>
                    <a:cubicBezTo>
                      <a:pt x="433048" y="210928"/>
                      <a:pt x="490770" y="244761"/>
                      <a:pt x="546462" y="222206"/>
                    </a:cubicBezTo>
                    <a:cubicBezTo>
                      <a:pt x="595621" y="202308"/>
                      <a:pt x="609737" y="151426"/>
                      <a:pt x="637588" y="111525"/>
                    </a:cubicBezTo>
                    <a:cubicBezTo>
                      <a:pt x="650447" y="126603"/>
                      <a:pt x="664296" y="140719"/>
                      <a:pt x="679593" y="153493"/>
                    </a:cubicBezTo>
                    <a:cubicBezTo>
                      <a:pt x="698901" y="169618"/>
                      <a:pt x="722589" y="187106"/>
                      <a:pt x="747269" y="170066"/>
                    </a:cubicBezTo>
                    <a:cubicBezTo>
                      <a:pt x="757784" y="162798"/>
                      <a:pt x="765433" y="151797"/>
                      <a:pt x="773300" y="141929"/>
                    </a:cubicBezTo>
                    <a:cubicBezTo>
                      <a:pt x="782054" y="130918"/>
                      <a:pt x="790626" y="119764"/>
                      <a:pt x="798951" y="108420"/>
                    </a:cubicBezTo>
                    <a:cubicBezTo>
                      <a:pt x="810638" y="92513"/>
                      <a:pt x="821649" y="76130"/>
                      <a:pt x="832355" y="59547"/>
                    </a:cubicBezTo>
                    <a:cubicBezTo>
                      <a:pt x="849548" y="83055"/>
                      <a:pt x="879247" y="97162"/>
                      <a:pt x="908813" y="92694"/>
                    </a:cubicBezTo>
                    <a:cubicBezTo>
                      <a:pt x="947379" y="86875"/>
                      <a:pt x="980469" y="47241"/>
                      <a:pt x="969954" y="7865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32"/>
              <p:cNvSpPr/>
              <p:nvPr/>
            </p:nvSpPr>
            <p:spPr>
              <a:xfrm rot="-1617395">
                <a:off x="5601442" y="2413412"/>
                <a:ext cx="421370" cy="156577"/>
              </a:xfrm>
              <a:custGeom>
                <a:avLst/>
                <a:gdLst/>
                <a:ahLst/>
                <a:cxnLst/>
                <a:rect l="l" t="t" r="r" b="b"/>
                <a:pathLst>
                  <a:path w="858488" h="260397" extrusionOk="0">
                    <a:moveTo>
                      <a:pt x="835811" y="13896"/>
                    </a:moveTo>
                    <a:cubicBezTo>
                      <a:pt x="816123" y="39614"/>
                      <a:pt x="768327" y="39014"/>
                      <a:pt x="754715" y="8134"/>
                    </a:cubicBezTo>
                    <a:cubicBezTo>
                      <a:pt x="749800" y="-3011"/>
                      <a:pt x="731960" y="-1915"/>
                      <a:pt x="726702" y="8134"/>
                    </a:cubicBezTo>
                    <a:cubicBezTo>
                      <a:pt x="710434" y="39233"/>
                      <a:pt x="691107" y="79828"/>
                      <a:pt x="655941" y="93220"/>
                    </a:cubicBezTo>
                    <a:cubicBezTo>
                      <a:pt x="632319" y="102212"/>
                      <a:pt x="595924" y="95792"/>
                      <a:pt x="589590" y="67674"/>
                    </a:cubicBezTo>
                    <a:cubicBezTo>
                      <a:pt x="586504" y="53958"/>
                      <a:pt x="565825" y="51282"/>
                      <a:pt x="559281" y="63712"/>
                    </a:cubicBezTo>
                    <a:cubicBezTo>
                      <a:pt x="546632" y="87725"/>
                      <a:pt x="533764" y="112699"/>
                      <a:pt x="512647" y="130482"/>
                    </a:cubicBezTo>
                    <a:cubicBezTo>
                      <a:pt x="496369" y="144198"/>
                      <a:pt x="471489" y="152837"/>
                      <a:pt x="451039" y="143455"/>
                    </a:cubicBezTo>
                    <a:cubicBezTo>
                      <a:pt x="429465" y="133559"/>
                      <a:pt x="420274" y="106555"/>
                      <a:pt x="394870" y="102403"/>
                    </a:cubicBezTo>
                    <a:cubicBezTo>
                      <a:pt x="365105" y="97526"/>
                      <a:pt x="353818" y="127501"/>
                      <a:pt x="343054" y="149056"/>
                    </a:cubicBezTo>
                    <a:cubicBezTo>
                      <a:pt x="331158" y="172907"/>
                      <a:pt x="317489" y="198929"/>
                      <a:pt x="294953" y="214455"/>
                    </a:cubicBezTo>
                    <a:cubicBezTo>
                      <a:pt x="276408" y="227237"/>
                      <a:pt x="250071" y="234705"/>
                      <a:pt x="229421" y="222494"/>
                    </a:cubicBezTo>
                    <a:cubicBezTo>
                      <a:pt x="196855" y="203234"/>
                      <a:pt x="185578" y="154628"/>
                      <a:pt x="145573" y="146132"/>
                    </a:cubicBezTo>
                    <a:cubicBezTo>
                      <a:pt x="116607" y="139979"/>
                      <a:pt x="93652" y="162762"/>
                      <a:pt x="73287" y="179822"/>
                    </a:cubicBezTo>
                    <a:cubicBezTo>
                      <a:pt x="60114" y="190871"/>
                      <a:pt x="47341" y="202339"/>
                      <a:pt x="34930" y="214226"/>
                    </a:cubicBezTo>
                    <a:cubicBezTo>
                      <a:pt x="22129" y="226485"/>
                      <a:pt x="8489" y="238324"/>
                      <a:pt x="593" y="254355"/>
                    </a:cubicBezTo>
                    <a:cubicBezTo>
                      <a:pt x="-1265" y="258146"/>
                      <a:pt x="2488" y="261984"/>
                      <a:pt x="6308" y="260070"/>
                    </a:cubicBezTo>
                    <a:cubicBezTo>
                      <a:pt x="20043" y="253174"/>
                      <a:pt x="30463" y="242563"/>
                      <a:pt x="42007" y="232524"/>
                    </a:cubicBezTo>
                    <a:cubicBezTo>
                      <a:pt x="54018" y="222084"/>
                      <a:pt x="66315" y="211978"/>
                      <a:pt x="78745" y="202044"/>
                    </a:cubicBezTo>
                    <a:cubicBezTo>
                      <a:pt x="89927" y="193100"/>
                      <a:pt x="101205" y="183860"/>
                      <a:pt x="113235" y="176069"/>
                    </a:cubicBezTo>
                    <a:cubicBezTo>
                      <a:pt x="122789" y="169878"/>
                      <a:pt x="133495" y="165487"/>
                      <a:pt x="144515" y="170430"/>
                    </a:cubicBezTo>
                    <a:cubicBezTo>
                      <a:pt x="160612" y="177669"/>
                      <a:pt x="170604" y="197005"/>
                      <a:pt x="180463" y="210654"/>
                    </a:cubicBezTo>
                    <a:cubicBezTo>
                      <a:pt x="193502" y="228723"/>
                      <a:pt x="208104" y="246030"/>
                      <a:pt x="229793" y="253640"/>
                    </a:cubicBezTo>
                    <a:cubicBezTo>
                      <a:pt x="283914" y="272624"/>
                      <a:pt x="332539" y="229571"/>
                      <a:pt x="357971" y="186337"/>
                    </a:cubicBezTo>
                    <a:cubicBezTo>
                      <a:pt x="365124" y="174183"/>
                      <a:pt x="371306" y="161496"/>
                      <a:pt x="377592" y="148885"/>
                    </a:cubicBezTo>
                    <a:cubicBezTo>
                      <a:pt x="381383" y="141284"/>
                      <a:pt x="384669" y="129254"/>
                      <a:pt x="394451" y="135511"/>
                    </a:cubicBezTo>
                    <a:cubicBezTo>
                      <a:pt x="403271" y="141160"/>
                      <a:pt x="409853" y="150542"/>
                      <a:pt x="417387" y="157733"/>
                    </a:cubicBezTo>
                    <a:cubicBezTo>
                      <a:pt x="427427" y="167315"/>
                      <a:pt x="439295" y="174450"/>
                      <a:pt x="453001" y="177288"/>
                    </a:cubicBezTo>
                    <a:cubicBezTo>
                      <a:pt x="481424" y="183165"/>
                      <a:pt x="511171" y="174078"/>
                      <a:pt x="533488" y="156152"/>
                    </a:cubicBezTo>
                    <a:cubicBezTo>
                      <a:pt x="550395" y="142579"/>
                      <a:pt x="562929" y="124824"/>
                      <a:pt x="573826" y="106155"/>
                    </a:cubicBezTo>
                    <a:cubicBezTo>
                      <a:pt x="594286" y="127158"/>
                      <a:pt x="628633" y="134264"/>
                      <a:pt x="657351" y="127301"/>
                    </a:cubicBezTo>
                    <a:cubicBezTo>
                      <a:pt x="697994" y="117452"/>
                      <a:pt x="723816" y="81629"/>
                      <a:pt x="743400" y="46043"/>
                    </a:cubicBezTo>
                    <a:cubicBezTo>
                      <a:pt x="777909" y="75209"/>
                      <a:pt x="841850" y="70103"/>
                      <a:pt x="857833" y="23183"/>
                    </a:cubicBezTo>
                    <a:cubicBezTo>
                      <a:pt x="862624" y="9124"/>
                      <a:pt x="843422" y="3962"/>
                      <a:pt x="835811" y="1389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32"/>
              <p:cNvSpPr/>
              <p:nvPr/>
            </p:nvSpPr>
            <p:spPr>
              <a:xfrm rot="-1617395">
                <a:off x="5777967" y="2645937"/>
                <a:ext cx="421370" cy="156577"/>
              </a:xfrm>
              <a:custGeom>
                <a:avLst/>
                <a:gdLst/>
                <a:ahLst/>
                <a:cxnLst/>
                <a:rect l="l" t="t" r="r" b="b"/>
                <a:pathLst>
                  <a:path w="858488" h="260397" extrusionOk="0">
                    <a:moveTo>
                      <a:pt x="835811" y="13896"/>
                    </a:moveTo>
                    <a:cubicBezTo>
                      <a:pt x="816123" y="39614"/>
                      <a:pt x="768327" y="39014"/>
                      <a:pt x="754715" y="8134"/>
                    </a:cubicBezTo>
                    <a:cubicBezTo>
                      <a:pt x="749800" y="-3011"/>
                      <a:pt x="731960" y="-1915"/>
                      <a:pt x="726702" y="8134"/>
                    </a:cubicBezTo>
                    <a:cubicBezTo>
                      <a:pt x="710434" y="39233"/>
                      <a:pt x="691107" y="79828"/>
                      <a:pt x="655941" y="93220"/>
                    </a:cubicBezTo>
                    <a:cubicBezTo>
                      <a:pt x="632319" y="102212"/>
                      <a:pt x="595924" y="95792"/>
                      <a:pt x="589590" y="67674"/>
                    </a:cubicBezTo>
                    <a:cubicBezTo>
                      <a:pt x="586504" y="53958"/>
                      <a:pt x="565825" y="51282"/>
                      <a:pt x="559281" y="63712"/>
                    </a:cubicBezTo>
                    <a:cubicBezTo>
                      <a:pt x="546632" y="87725"/>
                      <a:pt x="533764" y="112699"/>
                      <a:pt x="512647" y="130482"/>
                    </a:cubicBezTo>
                    <a:cubicBezTo>
                      <a:pt x="496369" y="144198"/>
                      <a:pt x="471489" y="152837"/>
                      <a:pt x="451039" y="143455"/>
                    </a:cubicBezTo>
                    <a:cubicBezTo>
                      <a:pt x="429465" y="133559"/>
                      <a:pt x="420274" y="106555"/>
                      <a:pt x="394870" y="102403"/>
                    </a:cubicBezTo>
                    <a:cubicBezTo>
                      <a:pt x="365105" y="97526"/>
                      <a:pt x="353818" y="127501"/>
                      <a:pt x="343054" y="149056"/>
                    </a:cubicBezTo>
                    <a:cubicBezTo>
                      <a:pt x="331158" y="172907"/>
                      <a:pt x="317489" y="198929"/>
                      <a:pt x="294953" y="214455"/>
                    </a:cubicBezTo>
                    <a:cubicBezTo>
                      <a:pt x="276408" y="227237"/>
                      <a:pt x="250071" y="234705"/>
                      <a:pt x="229421" y="222494"/>
                    </a:cubicBezTo>
                    <a:cubicBezTo>
                      <a:pt x="196855" y="203234"/>
                      <a:pt x="185578" y="154628"/>
                      <a:pt x="145573" y="146132"/>
                    </a:cubicBezTo>
                    <a:cubicBezTo>
                      <a:pt x="116607" y="139979"/>
                      <a:pt x="93652" y="162762"/>
                      <a:pt x="73287" y="179822"/>
                    </a:cubicBezTo>
                    <a:cubicBezTo>
                      <a:pt x="60114" y="190871"/>
                      <a:pt x="47341" y="202339"/>
                      <a:pt x="34930" y="214226"/>
                    </a:cubicBezTo>
                    <a:cubicBezTo>
                      <a:pt x="22129" y="226485"/>
                      <a:pt x="8489" y="238324"/>
                      <a:pt x="593" y="254355"/>
                    </a:cubicBezTo>
                    <a:cubicBezTo>
                      <a:pt x="-1265" y="258146"/>
                      <a:pt x="2488" y="261984"/>
                      <a:pt x="6308" y="260070"/>
                    </a:cubicBezTo>
                    <a:cubicBezTo>
                      <a:pt x="20043" y="253174"/>
                      <a:pt x="30463" y="242563"/>
                      <a:pt x="42007" y="232524"/>
                    </a:cubicBezTo>
                    <a:cubicBezTo>
                      <a:pt x="54018" y="222084"/>
                      <a:pt x="66315" y="211978"/>
                      <a:pt x="78745" y="202044"/>
                    </a:cubicBezTo>
                    <a:cubicBezTo>
                      <a:pt x="89927" y="193100"/>
                      <a:pt x="101205" y="183860"/>
                      <a:pt x="113235" y="176069"/>
                    </a:cubicBezTo>
                    <a:cubicBezTo>
                      <a:pt x="122789" y="169878"/>
                      <a:pt x="133495" y="165487"/>
                      <a:pt x="144515" y="170430"/>
                    </a:cubicBezTo>
                    <a:cubicBezTo>
                      <a:pt x="160612" y="177669"/>
                      <a:pt x="170604" y="197005"/>
                      <a:pt x="180463" y="210654"/>
                    </a:cubicBezTo>
                    <a:cubicBezTo>
                      <a:pt x="193502" y="228723"/>
                      <a:pt x="208104" y="246030"/>
                      <a:pt x="229793" y="253640"/>
                    </a:cubicBezTo>
                    <a:cubicBezTo>
                      <a:pt x="283914" y="272624"/>
                      <a:pt x="332539" y="229571"/>
                      <a:pt x="357971" y="186337"/>
                    </a:cubicBezTo>
                    <a:cubicBezTo>
                      <a:pt x="365124" y="174183"/>
                      <a:pt x="371306" y="161496"/>
                      <a:pt x="377592" y="148885"/>
                    </a:cubicBezTo>
                    <a:cubicBezTo>
                      <a:pt x="381383" y="141284"/>
                      <a:pt x="384669" y="129254"/>
                      <a:pt x="394451" y="135511"/>
                    </a:cubicBezTo>
                    <a:cubicBezTo>
                      <a:pt x="403271" y="141160"/>
                      <a:pt x="409853" y="150542"/>
                      <a:pt x="417387" y="157733"/>
                    </a:cubicBezTo>
                    <a:cubicBezTo>
                      <a:pt x="427427" y="167315"/>
                      <a:pt x="439295" y="174450"/>
                      <a:pt x="453001" y="177288"/>
                    </a:cubicBezTo>
                    <a:cubicBezTo>
                      <a:pt x="481424" y="183165"/>
                      <a:pt x="511171" y="174078"/>
                      <a:pt x="533488" y="156152"/>
                    </a:cubicBezTo>
                    <a:cubicBezTo>
                      <a:pt x="550395" y="142579"/>
                      <a:pt x="562929" y="124824"/>
                      <a:pt x="573826" y="106155"/>
                    </a:cubicBezTo>
                    <a:cubicBezTo>
                      <a:pt x="594286" y="127158"/>
                      <a:pt x="628633" y="134264"/>
                      <a:pt x="657351" y="127301"/>
                    </a:cubicBezTo>
                    <a:cubicBezTo>
                      <a:pt x="697994" y="117452"/>
                      <a:pt x="723816" y="81629"/>
                      <a:pt x="743400" y="46043"/>
                    </a:cubicBezTo>
                    <a:cubicBezTo>
                      <a:pt x="777909" y="75209"/>
                      <a:pt x="841850" y="70103"/>
                      <a:pt x="857833" y="23183"/>
                    </a:cubicBezTo>
                    <a:cubicBezTo>
                      <a:pt x="862624" y="9124"/>
                      <a:pt x="843422" y="3962"/>
                      <a:pt x="835811" y="1389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3" name="Google Shape;793;p32"/>
            <p:cNvGrpSpPr/>
            <p:nvPr/>
          </p:nvGrpSpPr>
          <p:grpSpPr>
            <a:xfrm flipH="1">
              <a:off x="5148089" y="2519481"/>
              <a:ext cx="971792" cy="1469704"/>
              <a:chOff x="3857919" y="3984141"/>
              <a:chExt cx="1295723" cy="1959605"/>
            </a:xfrm>
          </p:grpSpPr>
          <p:grpSp>
            <p:nvGrpSpPr>
              <p:cNvPr id="794" name="Google Shape;794;p32"/>
              <p:cNvGrpSpPr/>
              <p:nvPr/>
            </p:nvGrpSpPr>
            <p:grpSpPr>
              <a:xfrm>
                <a:off x="4474683" y="4611721"/>
                <a:ext cx="356967" cy="409817"/>
                <a:chOff x="4474683" y="4611721"/>
                <a:chExt cx="356967" cy="409817"/>
              </a:xfrm>
            </p:grpSpPr>
            <p:sp>
              <p:nvSpPr>
                <p:cNvPr id="795" name="Google Shape;795;p32"/>
                <p:cNvSpPr/>
                <p:nvPr/>
              </p:nvSpPr>
              <p:spPr>
                <a:xfrm>
                  <a:off x="4483727" y="4624091"/>
                  <a:ext cx="338435" cy="384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35" h="384639" extrusionOk="0">
                      <a:moveTo>
                        <a:pt x="294774" y="137015"/>
                      </a:moveTo>
                      <a:cubicBezTo>
                        <a:pt x="282172" y="203563"/>
                        <a:pt x="340877" y="245542"/>
                        <a:pt x="338357" y="309956"/>
                      </a:cubicBezTo>
                      <a:cubicBezTo>
                        <a:pt x="337551" y="330564"/>
                        <a:pt x="316711" y="355365"/>
                        <a:pt x="333522" y="368909"/>
                      </a:cubicBezTo>
                      <a:lnTo>
                        <a:pt x="325181" y="374164"/>
                      </a:lnTo>
                      <a:lnTo>
                        <a:pt x="321657" y="383354"/>
                      </a:lnTo>
                      <a:cubicBezTo>
                        <a:pt x="305747" y="369663"/>
                        <a:pt x="283441" y="385651"/>
                        <a:pt x="264179" y="384588"/>
                      </a:cubicBezTo>
                      <a:cubicBezTo>
                        <a:pt x="207600" y="381434"/>
                        <a:pt x="162989" y="333608"/>
                        <a:pt x="107465" y="331765"/>
                      </a:cubicBezTo>
                      <a:lnTo>
                        <a:pt x="111382" y="320852"/>
                      </a:lnTo>
                      <a:lnTo>
                        <a:pt x="109702" y="309399"/>
                      </a:lnTo>
                      <a:cubicBezTo>
                        <a:pt x="129042" y="299378"/>
                        <a:pt x="166255" y="298109"/>
                        <a:pt x="171261" y="277638"/>
                      </a:cubicBezTo>
                      <a:lnTo>
                        <a:pt x="175316" y="266099"/>
                      </a:lnTo>
                      <a:lnTo>
                        <a:pt x="167438" y="256746"/>
                      </a:lnTo>
                      <a:cubicBezTo>
                        <a:pt x="143109" y="244882"/>
                        <a:pt x="105647" y="241265"/>
                        <a:pt x="82279" y="228792"/>
                      </a:cubicBezTo>
                      <a:lnTo>
                        <a:pt x="91417" y="222225"/>
                      </a:lnTo>
                      <a:lnTo>
                        <a:pt x="92043" y="210986"/>
                      </a:lnTo>
                      <a:cubicBezTo>
                        <a:pt x="53818" y="162046"/>
                        <a:pt x="8007" y="117881"/>
                        <a:pt x="0" y="49909"/>
                      </a:cubicBezTo>
                      <a:lnTo>
                        <a:pt x="10236" y="45803"/>
                      </a:lnTo>
                      <a:lnTo>
                        <a:pt x="9155" y="34847"/>
                      </a:lnTo>
                      <a:cubicBezTo>
                        <a:pt x="14153" y="26970"/>
                        <a:pt x="10810" y="28744"/>
                        <a:pt x="12876" y="18534"/>
                      </a:cubicBezTo>
                      <a:lnTo>
                        <a:pt x="25940" y="17685"/>
                      </a:lnTo>
                      <a:lnTo>
                        <a:pt x="27466" y="4681"/>
                      </a:lnTo>
                      <a:cubicBezTo>
                        <a:pt x="33150" y="7561"/>
                        <a:pt x="32515" y="377"/>
                        <a:pt x="36870" y="1098"/>
                      </a:cubicBezTo>
                      <a:lnTo>
                        <a:pt x="47269" y="5615"/>
                      </a:lnTo>
                      <a:lnTo>
                        <a:pt x="57136" y="0"/>
                      </a:lnTo>
                      <a:cubicBezTo>
                        <a:pt x="69643" y="39185"/>
                        <a:pt x="87842" y="80993"/>
                        <a:pt x="109754" y="120641"/>
                      </a:cubicBezTo>
                      <a:cubicBezTo>
                        <a:pt x="135128" y="166547"/>
                        <a:pt x="161909" y="220596"/>
                        <a:pt x="214415" y="238830"/>
                      </a:cubicBezTo>
                      <a:cubicBezTo>
                        <a:pt x="212469" y="230746"/>
                        <a:pt x="209246" y="223442"/>
                        <a:pt x="208492" y="214604"/>
                      </a:cubicBezTo>
                      <a:lnTo>
                        <a:pt x="219250" y="211338"/>
                      </a:lnTo>
                      <a:lnTo>
                        <a:pt x="220365" y="200143"/>
                      </a:lnTo>
                      <a:cubicBezTo>
                        <a:pt x="226451" y="201171"/>
                        <a:pt x="224145" y="188870"/>
                        <a:pt x="226794" y="184446"/>
                      </a:cubicBezTo>
                      <a:lnTo>
                        <a:pt x="239336" y="185869"/>
                      </a:lnTo>
                      <a:lnTo>
                        <a:pt x="240759" y="173328"/>
                      </a:lnTo>
                      <a:cubicBezTo>
                        <a:pt x="242567" y="173739"/>
                        <a:pt x="244393" y="174150"/>
                        <a:pt x="246202" y="174562"/>
                      </a:cubicBezTo>
                      <a:cubicBezTo>
                        <a:pt x="258058" y="160075"/>
                        <a:pt x="264693" y="137306"/>
                        <a:pt x="277612" y="124507"/>
                      </a:cubicBezTo>
                      <a:lnTo>
                        <a:pt x="284118" y="133620"/>
                      </a:lnTo>
                      <a:lnTo>
                        <a:pt x="294774" y="137015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6" name="Google Shape;796;p32"/>
                <p:cNvSpPr/>
                <p:nvPr/>
              </p:nvSpPr>
              <p:spPr>
                <a:xfrm>
                  <a:off x="4474683" y="4611721"/>
                  <a:ext cx="356967" cy="40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967" h="409817" extrusionOk="0">
                      <a:moveTo>
                        <a:pt x="252091" y="402334"/>
                      </a:moveTo>
                      <a:cubicBezTo>
                        <a:pt x="230557" y="397447"/>
                        <a:pt x="210609" y="387469"/>
                        <a:pt x="191321" y="377825"/>
                      </a:cubicBezTo>
                      <a:cubicBezTo>
                        <a:pt x="172342" y="368343"/>
                        <a:pt x="154408" y="359376"/>
                        <a:pt x="135394" y="355047"/>
                      </a:cubicBezTo>
                      <a:cubicBezTo>
                        <a:pt x="128768" y="353539"/>
                        <a:pt x="122501" y="352707"/>
                        <a:pt x="116243" y="352501"/>
                      </a:cubicBezTo>
                      <a:lnTo>
                        <a:pt x="104773" y="352124"/>
                      </a:lnTo>
                      <a:lnTo>
                        <a:pt x="111854" y="332364"/>
                      </a:lnTo>
                      <a:lnTo>
                        <a:pt x="109608" y="317080"/>
                      </a:lnTo>
                      <a:lnTo>
                        <a:pt x="114897" y="314337"/>
                      </a:lnTo>
                      <a:cubicBezTo>
                        <a:pt x="121995" y="310667"/>
                        <a:pt x="130885" y="308130"/>
                        <a:pt x="139500" y="305696"/>
                      </a:cubicBezTo>
                      <a:cubicBezTo>
                        <a:pt x="154485" y="301452"/>
                        <a:pt x="169984" y="297046"/>
                        <a:pt x="172187" y="288011"/>
                      </a:cubicBezTo>
                      <a:lnTo>
                        <a:pt x="172419" y="287231"/>
                      </a:lnTo>
                      <a:lnTo>
                        <a:pt x="174888" y="280209"/>
                      </a:lnTo>
                      <a:lnTo>
                        <a:pt x="171262" y="275898"/>
                      </a:lnTo>
                      <a:cubicBezTo>
                        <a:pt x="160477" y="270934"/>
                        <a:pt x="146564" y="267351"/>
                        <a:pt x="133080" y="263887"/>
                      </a:cubicBezTo>
                      <a:cubicBezTo>
                        <a:pt x="116998" y="259756"/>
                        <a:pt x="100384" y="255469"/>
                        <a:pt x="87397" y="248551"/>
                      </a:cubicBezTo>
                      <a:lnTo>
                        <a:pt x="75532" y="242216"/>
                      </a:lnTo>
                      <a:lnTo>
                        <a:pt x="92343" y="230146"/>
                      </a:lnTo>
                      <a:lnTo>
                        <a:pt x="92566" y="226048"/>
                      </a:lnTo>
                      <a:cubicBezTo>
                        <a:pt x="86822" y="218770"/>
                        <a:pt x="80839" y="211484"/>
                        <a:pt x="75044" y="204412"/>
                      </a:cubicBezTo>
                      <a:cubicBezTo>
                        <a:pt x="41937" y="164052"/>
                        <a:pt x="7698" y="122312"/>
                        <a:pt x="754" y="63274"/>
                      </a:cubicBezTo>
                      <a:lnTo>
                        <a:pt x="0" y="56930"/>
                      </a:lnTo>
                      <a:lnTo>
                        <a:pt x="10347" y="52764"/>
                      </a:lnTo>
                      <a:lnTo>
                        <a:pt x="9601" y="45177"/>
                      </a:lnTo>
                      <a:lnTo>
                        <a:pt x="11153" y="42743"/>
                      </a:lnTo>
                      <a:cubicBezTo>
                        <a:pt x="12576" y="40488"/>
                        <a:pt x="12807" y="39794"/>
                        <a:pt x="12833" y="39725"/>
                      </a:cubicBezTo>
                      <a:cubicBezTo>
                        <a:pt x="12833" y="39554"/>
                        <a:pt x="12807" y="39254"/>
                        <a:pt x="12807" y="38902"/>
                      </a:cubicBezTo>
                      <a:cubicBezTo>
                        <a:pt x="12782" y="37025"/>
                        <a:pt x="12739" y="34196"/>
                        <a:pt x="13733" y="29258"/>
                      </a:cubicBezTo>
                      <a:lnTo>
                        <a:pt x="15002" y="22983"/>
                      </a:lnTo>
                      <a:lnTo>
                        <a:pt x="27501" y="22177"/>
                      </a:lnTo>
                      <a:lnTo>
                        <a:pt x="29610" y="4218"/>
                      </a:lnTo>
                      <a:lnTo>
                        <a:pt x="37539" y="8213"/>
                      </a:lnTo>
                      <a:cubicBezTo>
                        <a:pt x="39502" y="6395"/>
                        <a:pt x="42700" y="4458"/>
                        <a:pt x="47303" y="5238"/>
                      </a:cubicBezTo>
                      <a:lnTo>
                        <a:pt x="48315" y="5418"/>
                      </a:lnTo>
                      <a:lnTo>
                        <a:pt x="55824" y="8667"/>
                      </a:lnTo>
                      <a:lnTo>
                        <a:pt x="71023" y="0"/>
                      </a:lnTo>
                      <a:lnTo>
                        <a:pt x="74169" y="9833"/>
                      </a:lnTo>
                      <a:cubicBezTo>
                        <a:pt x="86591" y="48726"/>
                        <a:pt x="104559" y="89934"/>
                        <a:pt x="126144" y="128974"/>
                      </a:cubicBezTo>
                      <a:cubicBezTo>
                        <a:pt x="127756" y="131880"/>
                        <a:pt x="129359" y="134811"/>
                        <a:pt x="130971" y="137760"/>
                      </a:cubicBezTo>
                      <a:cubicBezTo>
                        <a:pt x="151253" y="174733"/>
                        <a:pt x="173927" y="216070"/>
                        <a:pt x="210609" y="236327"/>
                      </a:cubicBezTo>
                      <a:cubicBezTo>
                        <a:pt x="209975" y="233618"/>
                        <a:pt x="209478" y="230772"/>
                        <a:pt x="209220" y="227686"/>
                      </a:cubicBezTo>
                      <a:lnTo>
                        <a:pt x="208646" y="220956"/>
                      </a:lnTo>
                      <a:lnTo>
                        <a:pt x="220536" y="217330"/>
                      </a:lnTo>
                      <a:lnTo>
                        <a:pt x="221985" y="202791"/>
                      </a:lnTo>
                      <a:lnTo>
                        <a:pt x="225903" y="203443"/>
                      </a:lnTo>
                      <a:cubicBezTo>
                        <a:pt x="225920" y="203289"/>
                        <a:pt x="225937" y="203160"/>
                        <a:pt x="225954" y="203006"/>
                      </a:cubicBezTo>
                      <a:cubicBezTo>
                        <a:pt x="226331" y="199611"/>
                        <a:pt x="226751" y="195736"/>
                        <a:pt x="228680" y="192521"/>
                      </a:cubicBezTo>
                      <a:lnTo>
                        <a:pt x="231449" y="187901"/>
                      </a:lnTo>
                      <a:lnTo>
                        <a:pt x="241033" y="188990"/>
                      </a:lnTo>
                      <a:lnTo>
                        <a:pt x="242568" y="175479"/>
                      </a:lnTo>
                      <a:lnTo>
                        <a:pt x="251817" y="177588"/>
                      </a:lnTo>
                      <a:cubicBezTo>
                        <a:pt x="255358" y="172402"/>
                        <a:pt x="258521" y="166315"/>
                        <a:pt x="261830" y="159938"/>
                      </a:cubicBezTo>
                      <a:cubicBezTo>
                        <a:pt x="267222" y="149573"/>
                        <a:pt x="272794" y="138857"/>
                        <a:pt x="280775" y="130937"/>
                      </a:cubicBezTo>
                      <a:lnTo>
                        <a:pt x="287753" y="124027"/>
                      </a:lnTo>
                      <a:lnTo>
                        <a:pt x="298366" y="138857"/>
                      </a:lnTo>
                      <a:lnTo>
                        <a:pt x="313445" y="143632"/>
                      </a:lnTo>
                      <a:lnTo>
                        <a:pt x="312065" y="150928"/>
                      </a:lnTo>
                      <a:cubicBezTo>
                        <a:pt x="305815" y="183898"/>
                        <a:pt x="318623" y="210558"/>
                        <a:pt x="332159" y="238796"/>
                      </a:cubicBezTo>
                      <a:cubicBezTo>
                        <a:pt x="344383" y="264299"/>
                        <a:pt x="357036" y="290668"/>
                        <a:pt x="355793" y="322626"/>
                      </a:cubicBezTo>
                      <a:cubicBezTo>
                        <a:pt x="355450" y="331233"/>
                        <a:pt x="352398" y="339763"/>
                        <a:pt x="349432" y="348001"/>
                      </a:cubicBezTo>
                      <a:cubicBezTo>
                        <a:pt x="344014" y="363132"/>
                        <a:pt x="342214" y="370212"/>
                        <a:pt x="347838" y="374747"/>
                      </a:cubicBezTo>
                      <a:lnTo>
                        <a:pt x="356968" y="382094"/>
                      </a:lnTo>
                      <a:lnTo>
                        <a:pt x="341066" y="392106"/>
                      </a:lnTo>
                      <a:lnTo>
                        <a:pt x="334276" y="409817"/>
                      </a:lnTo>
                      <a:lnTo>
                        <a:pt x="325266" y="402050"/>
                      </a:lnTo>
                      <a:cubicBezTo>
                        <a:pt x="323449" y="400490"/>
                        <a:pt x="321452" y="399470"/>
                        <a:pt x="319163" y="398956"/>
                      </a:cubicBezTo>
                      <a:cubicBezTo>
                        <a:pt x="313162" y="397584"/>
                        <a:pt x="305447" y="399556"/>
                        <a:pt x="297303" y="401639"/>
                      </a:cubicBezTo>
                      <a:cubicBezTo>
                        <a:pt x="289356" y="403662"/>
                        <a:pt x="281144" y="405754"/>
                        <a:pt x="272786" y="405299"/>
                      </a:cubicBezTo>
                      <a:cubicBezTo>
                        <a:pt x="266039" y="404931"/>
                        <a:pt x="259095" y="403936"/>
                        <a:pt x="252091" y="402334"/>
                      </a:cubicBezTo>
                      <a:close/>
                      <a:moveTo>
                        <a:pt x="139106" y="338734"/>
                      </a:moveTo>
                      <a:cubicBezTo>
                        <a:pt x="160091" y="343509"/>
                        <a:pt x="179765" y="353350"/>
                        <a:pt x="198796" y="362857"/>
                      </a:cubicBezTo>
                      <a:cubicBezTo>
                        <a:pt x="217193" y="372064"/>
                        <a:pt x="236241" y="381579"/>
                        <a:pt x="255804" y="386020"/>
                      </a:cubicBezTo>
                      <a:cubicBezTo>
                        <a:pt x="261899" y="387409"/>
                        <a:pt x="267899" y="388275"/>
                        <a:pt x="273694" y="388600"/>
                      </a:cubicBezTo>
                      <a:cubicBezTo>
                        <a:pt x="279481" y="388926"/>
                        <a:pt x="286116" y="387237"/>
                        <a:pt x="293154" y="385445"/>
                      </a:cubicBezTo>
                      <a:cubicBezTo>
                        <a:pt x="302866" y="382968"/>
                        <a:pt x="312931" y="380405"/>
                        <a:pt x="322858" y="382668"/>
                      </a:cubicBezTo>
                      <a:cubicBezTo>
                        <a:pt x="324058" y="382934"/>
                        <a:pt x="325215" y="383277"/>
                        <a:pt x="326364" y="383680"/>
                      </a:cubicBezTo>
                      <a:lnTo>
                        <a:pt x="327410" y="380936"/>
                      </a:lnTo>
                      <a:lnTo>
                        <a:pt x="330221" y="379170"/>
                      </a:lnTo>
                      <a:cubicBezTo>
                        <a:pt x="324572" y="367735"/>
                        <a:pt x="329527" y="353942"/>
                        <a:pt x="333667" y="342369"/>
                      </a:cubicBezTo>
                      <a:cubicBezTo>
                        <a:pt x="336196" y="335322"/>
                        <a:pt x="338811" y="328035"/>
                        <a:pt x="339042" y="321992"/>
                      </a:cubicBezTo>
                      <a:cubicBezTo>
                        <a:pt x="340131" y="294165"/>
                        <a:pt x="328918" y="270797"/>
                        <a:pt x="317054" y="246048"/>
                      </a:cubicBezTo>
                      <a:cubicBezTo>
                        <a:pt x="303844" y="218539"/>
                        <a:pt x="290231" y="190138"/>
                        <a:pt x="294448" y="155197"/>
                      </a:cubicBezTo>
                      <a:lnTo>
                        <a:pt x="287959" y="153148"/>
                      </a:lnTo>
                      <a:lnTo>
                        <a:pt x="286219" y="150713"/>
                      </a:lnTo>
                      <a:cubicBezTo>
                        <a:pt x="282858" y="155737"/>
                        <a:pt x="279806" y="161609"/>
                        <a:pt x="276652" y="167678"/>
                      </a:cubicBezTo>
                      <a:cubicBezTo>
                        <a:pt x="272211" y="176199"/>
                        <a:pt x="267633" y="185020"/>
                        <a:pt x="261701" y="192255"/>
                      </a:cubicBezTo>
                      <a:lnTo>
                        <a:pt x="258427" y="196268"/>
                      </a:lnTo>
                      <a:lnTo>
                        <a:pt x="257046" y="195950"/>
                      </a:lnTo>
                      <a:lnTo>
                        <a:pt x="255735" y="207532"/>
                      </a:lnTo>
                      <a:lnTo>
                        <a:pt x="242413" y="206023"/>
                      </a:lnTo>
                      <a:cubicBezTo>
                        <a:pt x="241925" y="210284"/>
                        <a:pt x="241084" y="215213"/>
                        <a:pt x="237201" y="218428"/>
                      </a:cubicBezTo>
                      <a:lnTo>
                        <a:pt x="236035" y="230103"/>
                      </a:lnTo>
                      <a:lnTo>
                        <a:pt x="226948" y="232872"/>
                      </a:lnTo>
                      <a:cubicBezTo>
                        <a:pt x="227566" y="235478"/>
                        <a:pt x="228346" y="238041"/>
                        <a:pt x="229160" y="240716"/>
                      </a:cubicBezTo>
                      <a:cubicBezTo>
                        <a:pt x="229992" y="243434"/>
                        <a:pt x="230849" y="246271"/>
                        <a:pt x="231569" y="249263"/>
                      </a:cubicBezTo>
                      <a:lnTo>
                        <a:pt x="235152" y="264145"/>
                      </a:lnTo>
                      <a:lnTo>
                        <a:pt x="220699" y="259121"/>
                      </a:lnTo>
                      <a:cubicBezTo>
                        <a:pt x="168458" y="240982"/>
                        <a:pt x="140726" y="190421"/>
                        <a:pt x="116252" y="145810"/>
                      </a:cubicBezTo>
                      <a:cubicBezTo>
                        <a:pt x="114640" y="142869"/>
                        <a:pt x="113046" y="139955"/>
                        <a:pt x="111451" y="137074"/>
                      </a:cubicBezTo>
                      <a:cubicBezTo>
                        <a:pt x="91143" y="100333"/>
                        <a:pt x="73946" y="61696"/>
                        <a:pt x="61405" y="24714"/>
                      </a:cubicBezTo>
                      <a:lnTo>
                        <a:pt x="56801" y="27346"/>
                      </a:lnTo>
                      <a:lnTo>
                        <a:pt x="46652" y="22940"/>
                      </a:lnTo>
                      <a:cubicBezTo>
                        <a:pt x="45803" y="23711"/>
                        <a:pt x="44911" y="24355"/>
                        <a:pt x="43994" y="24852"/>
                      </a:cubicBezTo>
                      <a:lnTo>
                        <a:pt x="42451" y="37968"/>
                      </a:lnTo>
                      <a:lnTo>
                        <a:pt x="29498" y="38799"/>
                      </a:lnTo>
                      <a:cubicBezTo>
                        <a:pt x="29541" y="42417"/>
                        <a:pt x="29121" y="44963"/>
                        <a:pt x="26772" y="49155"/>
                      </a:cubicBezTo>
                      <a:lnTo>
                        <a:pt x="28204" y="63625"/>
                      </a:lnTo>
                      <a:lnTo>
                        <a:pt x="18199" y="67637"/>
                      </a:lnTo>
                      <a:cubicBezTo>
                        <a:pt x="26172" y="118507"/>
                        <a:pt x="56210" y="155120"/>
                        <a:pt x="87945" y="193816"/>
                      </a:cubicBezTo>
                      <a:cubicBezTo>
                        <a:pt x="94469" y="201762"/>
                        <a:pt x="101207" y="209983"/>
                        <a:pt x="107662" y="218248"/>
                      </a:cubicBezTo>
                      <a:lnTo>
                        <a:pt x="109599" y="220716"/>
                      </a:lnTo>
                      <a:lnTo>
                        <a:pt x="108571" y="239087"/>
                      </a:lnTo>
                      <a:lnTo>
                        <a:pt x="108185" y="239361"/>
                      </a:lnTo>
                      <a:cubicBezTo>
                        <a:pt x="117152" y="242542"/>
                        <a:pt x="127293" y="245157"/>
                        <a:pt x="137212" y="247703"/>
                      </a:cubicBezTo>
                      <a:cubicBezTo>
                        <a:pt x="152162" y="251543"/>
                        <a:pt x="167627" y="255529"/>
                        <a:pt x="180125" y="261633"/>
                      </a:cubicBezTo>
                      <a:lnTo>
                        <a:pt x="181711" y="262405"/>
                      </a:lnTo>
                      <a:lnTo>
                        <a:pt x="193816" y="276772"/>
                      </a:lnTo>
                      <a:lnTo>
                        <a:pt x="188304" y="292460"/>
                      </a:lnTo>
                      <a:cubicBezTo>
                        <a:pt x="183554" y="310599"/>
                        <a:pt x="162569" y="316574"/>
                        <a:pt x="144027" y="321829"/>
                      </a:cubicBezTo>
                      <a:cubicBezTo>
                        <a:pt x="138232" y="323458"/>
                        <a:pt x="132668" y="325043"/>
                        <a:pt x="127927" y="326861"/>
                      </a:cubicBezTo>
                      <a:lnTo>
                        <a:pt x="128991" y="334105"/>
                      </a:lnTo>
                      <a:lnTo>
                        <a:pt x="128048" y="336754"/>
                      </a:lnTo>
                      <a:cubicBezTo>
                        <a:pt x="131682" y="337208"/>
                        <a:pt x="135351" y="337877"/>
                        <a:pt x="139106" y="3387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97" name="Google Shape;797;p32"/>
              <p:cNvSpPr/>
              <p:nvPr/>
            </p:nvSpPr>
            <p:spPr>
              <a:xfrm>
                <a:off x="4800539" y="4989886"/>
                <a:ext cx="353103" cy="953860"/>
              </a:xfrm>
              <a:custGeom>
                <a:avLst/>
                <a:gdLst/>
                <a:ahLst/>
                <a:cxnLst/>
                <a:rect l="l" t="t" r="r" b="b"/>
                <a:pathLst>
                  <a:path w="353103" h="953860" extrusionOk="0">
                    <a:moveTo>
                      <a:pt x="341950" y="953659"/>
                    </a:moveTo>
                    <a:cubicBezTo>
                      <a:pt x="338127" y="952785"/>
                      <a:pt x="335332" y="949313"/>
                      <a:pt x="335452" y="945250"/>
                    </a:cubicBezTo>
                    <a:cubicBezTo>
                      <a:pt x="344239" y="650724"/>
                      <a:pt x="293713" y="250209"/>
                      <a:pt x="3105" y="14868"/>
                    </a:cubicBezTo>
                    <a:cubicBezTo>
                      <a:pt x="-487" y="11953"/>
                      <a:pt x="-1044" y="6690"/>
                      <a:pt x="1862" y="3098"/>
                    </a:cubicBezTo>
                    <a:cubicBezTo>
                      <a:pt x="4768" y="-494"/>
                      <a:pt x="10040" y="-1034"/>
                      <a:pt x="13632" y="1855"/>
                    </a:cubicBezTo>
                    <a:cubicBezTo>
                      <a:pt x="309563" y="241516"/>
                      <a:pt x="361075" y="647432"/>
                      <a:pt x="352186" y="945747"/>
                    </a:cubicBezTo>
                    <a:cubicBezTo>
                      <a:pt x="352040" y="950367"/>
                      <a:pt x="348191" y="954002"/>
                      <a:pt x="343579" y="953856"/>
                    </a:cubicBezTo>
                    <a:cubicBezTo>
                      <a:pt x="343013" y="953848"/>
                      <a:pt x="342473" y="953771"/>
                      <a:pt x="341950" y="95365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32"/>
              <p:cNvSpPr/>
              <p:nvPr/>
            </p:nvSpPr>
            <p:spPr>
              <a:xfrm>
                <a:off x="3857919" y="4563613"/>
                <a:ext cx="100954" cy="285813"/>
              </a:xfrm>
              <a:custGeom>
                <a:avLst/>
                <a:gdLst/>
                <a:ahLst/>
                <a:cxnLst/>
                <a:rect l="l" t="t" r="r" b="b"/>
                <a:pathLst>
                  <a:path w="100954" h="285813" extrusionOk="0">
                    <a:moveTo>
                      <a:pt x="90721" y="285601"/>
                    </a:moveTo>
                    <a:cubicBezTo>
                      <a:pt x="88543" y="285103"/>
                      <a:pt x="86572" y="283749"/>
                      <a:pt x="85363" y="281675"/>
                    </a:cubicBezTo>
                    <a:lnTo>
                      <a:pt x="80177" y="272836"/>
                    </a:lnTo>
                    <a:cubicBezTo>
                      <a:pt x="39037" y="202868"/>
                      <a:pt x="-37524" y="72626"/>
                      <a:pt x="21618" y="2948"/>
                    </a:cubicBezTo>
                    <a:cubicBezTo>
                      <a:pt x="24601" y="-566"/>
                      <a:pt x="29882" y="-1004"/>
                      <a:pt x="33414" y="1988"/>
                    </a:cubicBezTo>
                    <a:cubicBezTo>
                      <a:pt x="36928" y="4989"/>
                      <a:pt x="37365" y="10261"/>
                      <a:pt x="34374" y="13775"/>
                    </a:cubicBezTo>
                    <a:cubicBezTo>
                      <a:pt x="-17070" y="74383"/>
                      <a:pt x="55574" y="197964"/>
                      <a:pt x="94604" y="264375"/>
                    </a:cubicBezTo>
                    <a:lnTo>
                      <a:pt x="99808" y="273231"/>
                    </a:lnTo>
                    <a:cubicBezTo>
                      <a:pt x="102139" y="277217"/>
                      <a:pt x="100802" y="282343"/>
                      <a:pt x="96816" y="284675"/>
                    </a:cubicBezTo>
                    <a:cubicBezTo>
                      <a:pt x="94887" y="285781"/>
                      <a:pt x="92718" y="286063"/>
                      <a:pt x="90721" y="28560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32"/>
              <p:cNvSpPr/>
              <p:nvPr/>
            </p:nvSpPr>
            <p:spPr>
              <a:xfrm>
                <a:off x="3877538" y="4417772"/>
                <a:ext cx="230262" cy="162564"/>
              </a:xfrm>
              <a:custGeom>
                <a:avLst/>
                <a:gdLst/>
                <a:ahLst/>
                <a:cxnLst/>
                <a:rect l="l" t="t" r="r" b="b"/>
                <a:pathLst>
                  <a:path w="230262" h="162564" extrusionOk="0">
                    <a:moveTo>
                      <a:pt x="6516" y="162360"/>
                    </a:moveTo>
                    <a:cubicBezTo>
                      <a:pt x="5685" y="162171"/>
                      <a:pt x="4879" y="161845"/>
                      <a:pt x="4116" y="161408"/>
                    </a:cubicBezTo>
                    <a:cubicBezTo>
                      <a:pt x="138" y="159059"/>
                      <a:pt x="-1190" y="153933"/>
                      <a:pt x="1167" y="149947"/>
                    </a:cubicBezTo>
                    <a:cubicBezTo>
                      <a:pt x="30159" y="100844"/>
                      <a:pt x="82589" y="74937"/>
                      <a:pt x="133295" y="49888"/>
                    </a:cubicBezTo>
                    <a:cubicBezTo>
                      <a:pt x="162407" y="35504"/>
                      <a:pt x="192523" y="20639"/>
                      <a:pt x="216748" y="1762"/>
                    </a:cubicBezTo>
                    <a:cubicBezTo>
                      <a:pt x="220400" y="-1075"/>
                      <a:pt x="225655" y="-415"/>
                      <a:pt x="228493" y="3228"/>
                    </a:cubicBezTo>
                    <a:cubicBezTo>
                      <a:pt x="231339" y="6872"/>
                      <a:pt x="230679" y="12127"/>
                      <a:pt x="227035" y="14964"/>
                    </a:cubicBezTo>
                    <a:cubicBezTo>
                      <a:pt x="201464" y="34869"/>
                      <a:pt x="170577" y="50137"/>
                      <a:pt x="140710" y="64890"/>
                    </a:cubicBezTo>
                    <a:cubicBezTo>
                      <a:pt x="92207" y="88850"/>
                      <a:pt x="42041" y="113634"/>
                      <a:pt x="15578" y="158451"/>
                    </a:cubicBezTo>
                    <a:cubicBezTo>
                      <a:pt x="13683" y="161665"/>
                      <a:pt x="9971" y="163140"/>
                      <a:pt x="6516" y="1623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32"/>
              <p:cNvSpPr/>
              <p:nvPr/>
            </p:nvSpPr>
            <p:spPr>
              <a:xfrm>
                <a:off x="4091061" y="4322666"/>
                <a:ext cx="315215" cy="142371"/>
              </a:xfrm>
              <a:custGeom>
                <a:avLst/>
                <a:gdLst/>
                <a:ahLst/>
                <a:cxnLst/>
                <a:rect l="l" t="t" r="r" b="b"/>
                <a:pathLst>
                  <a:path w="315215" h="142371" extrusionOk="0">
                    <a:moveTo>
                      <a:pt x="6500" y="111622"/>
                    </a:moveTo>
                    <a:cubicBezTo>
                      <a:pt x="5171" y="111322"/>
                      <a:pt x="3894" y="110687"/>
                      <a:pt x="2805" y="109711"/>
                    </a:cubicBezTo>
                    <a:cubicBezTo>
                      <a:pt x="-641" y="106650"/>
                      <a:pt x="-958" y="101352"/>
                      <a:pt x="2111" y="97906"/>
                    </a:cubicBezTo>
                    <a:cubicBezTo>
                      <a:pt x="10306" y="88691"/>
                      <a:pt x="18270" y="78610"/>
                      <a:pt x="25976" y="68854"/>
                    </a:cubicBezTo>
                    <a:cubicBezTo>
                      <a:pt x="54772" y="32421"/>
                      <a:pt x="84535" y="-5264"/>
                      <a:pt x="129087" y="608"/>
                    </a:cubicBezTo>
                    <a:cubicBezTo>
                      <a:pt x="165425" y="5417"/>
                      <a:pt x="206273" y="26326"/>
                      <a:pt x="238377" y="56561"/>
                    </a:cubicBezTo>
                    <a:cubicBezTo>
                      <a:pt x="244730" y="62545"/>
                      <a:pt x="251973" y="70157"/>
                      <a:pt x="259637" y="78224"/>
                    </a:cubicBezTo>
                    <a:cubicBezTo>
                      <a:pt x="275539" y="94966"/>
                      <a:pt x="293567" y="113937"/>
                      <a:pt x="311784" y="127250"/>
                    </a:cubicBezTo>
                    <a:cubicBezTo>
                      <a:pt x="315521" y="129976"/>
                      <a:pt x="316327" y="135214"/>
                      <a:pt x="313601" y="138934"/>
                    </a:cubicBezTo>
                    <a:cubicBezTo>
                      <a:pt x="310884" y="142672"/>
                      <a:pt x="305646" y="143486"/>
                      <a:pt x="301917" y="140760"/>
                    </a:cubicBezTo>
                    <a:cubicBezTo>
                      <a:pt x="282466" y="126564"/>
                      <a:pt x="263889" y="107001"/>
                      <a:pt x="247499" y="89762"/>
                    </a:cubicBezTo>
                    <a:cubicBezTo>
                      <a:pt x="239998" y="81867"/>
                      <a:pt x="232908" y="74409"/>
                      <a:pt x="226882" y="68734"/>
                    </a:cubicBezTo>
                    <a:cubicBezTo>
                      <a:pt x="197247" y="40822"/>
                      <a:pt x="159862" y="21551"/>
                      <a:pt x="126883" y="17205"/>
                    </a:cubicBezTo>
                    <a:cubicBezTo>
                      <a:pt x="91753" y="12558"/>
                      <a:pt x="66173" y="44937"/>
                      <a:pt x="39084" y="79209"/>
                    </a:cubicBezTo>
                    <a:cubicBezTo>
                      <a:pt x="31231" y="89154"/>
                      <a:pt x="23105" y="99432"/>
                      <a:pt x="14592" y="109016"/>
                    </a:cubicBezTo>
                    <a:cubicBezTo>
                      <a:pt x="12526" y="111391"/>
                      <a:pt x="9380" y="112282"/>
                      <a:pt x="6500" y="11162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32"/>
              <p:cNvSpPr/>
              <p:nvPr/>
            </p:nvSpPr>
            <p:spPr>
              <a:xfrm>
                <a:off x="4372219" y="4088231"/>
                <a:ext cx="157665" cy="364722"/>
              </a:xfrm>
              <a:custGeom>
                <a:avLst/>
                <a:gdLst/>
                <a:ahLst/>
                <a:cxnLst/>
                <a:rect l="l" t="t" r="r" b="b"/>
                <a:pathLst>
                  <a:path w="157665" h="364722" extrusionOk="0">
                    <a:moveTo>
                      <a:pt x="18873" y="364514"/>
                    </a:moveTo>
                    <a:cubicBezTo>
                      <a:pt x="15882" y="363837"/>
                      <a:pt x="13387" y="361531"/>
                      <a:pt x="12598" y="358368"/>
                    </a:cubicBezTo>
                    <a:cubicBezTo>
                      <a:pt x="-4350" y="289685"/>
                      <a:pt x="-4187" y="211015"/>
                      <a:pt x="13018" y="147887"/>
                    </a:cubicBezTo>
                    <a:cubicBezTo>
                      <a:pt x="34758" y="68103"/>
                      <a:pt x="81170" y="17054"/>
                      <a:pt x="147238" y="260"/>
                    </a:cubicBezTo>
                    <a:cubicBezTo>
                      <a:pt x="151713" y="-880"/>
                      <a:pt x="156273" y="1837"/>
                      <a:pt x="157405" y="6303"/>
                    </a:cubicBezTo>
                    <a:cubicBezTo>
                      <a:pt x="158545" y="10787"/>
                      <a:pt x="155836" y="15339"/>
                      <a:pt x="151361" y="16479"/>
                    </a:cubicBezTo>
                    <a:cubicBezTo>
                      <a:pt x="17725" y="50460"/>
                      <a:pt x="-732" y="234521"/>
                      <a:pt x="28852" y="354347"/>
                    </a:cubicBezTo>
                    <a:cubicBezTo>
                      <a:pt x="29958" y="358830"/>
                      <a:pt x="27223" y="363374"/>
                      <a:pt x="22731" y="364480"/>
                    </a:cubicBezTo>
                    <a:cubicBezTo>
                      <a:pt x="21419" y="364797"/>
                      <a:pt x="20099" y="364797"/>
                      <a:pt x="18873" y="36451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32"/>
              <p:cNvSpPr/>
              <p:nvPr/>
            </p:nvSpPr>
            <p:spPr>
              <a:xfrm>
                <a:off x="4513154" y="4027284"/>
                <a:ext cx="222585" cy="77695"/>
              </a:xfrm>
              <a:custGeom>
                <a:avLst/>
                <a:gdLst/>
                <a:ahLst/>
                <a:cxnLst/>
                <a:rect l="l" t="t" r="r" b="b"/>
                <a:pathLst>
                  <a:path w="222585" h="77695" extrusionOk="0">
                    <a:moveTo>
                      <a:pt x="6517" y="77486"/>
                    </a:moveTo>
                    <a:cubicBezTo>
                      <a:pt x="3696" y="76843"/>
                      <a:pt x="1288" y="74760"/>
                      <a:pt x="379" y="71794"/>
                    </a:cubicBezTo>
                    <a:cubicBezTo>
                      <a:pt x="-993" y="67370"/>
                      <a:pt x="1476" y="62681"/>
                      <a:pt x="5908" y="61327"/>
                    </a:cubicBezTo>
                    <a:cubicBezTo>
                      <a:pt x="33263" y="52866"/>
                      <a:pt x="61261" y="45082"/>
                      <a:pt x="88341" y="37564"/>
                    </a:cubicBezTo>
                    <a:cubicBezTo>
                      <a:pt x="128889" y="26283"/>
                      <a:pt x="170826" y="14641"/>
                      <a:pt x="211459" y="471"/>
                    </a:cubicBezTo>
                    <a:cubicBezTo>
                      <a:pt x="215823" y="-1055"/>
                      <a:pt x="220589" y="1251"/>
                      <a:pt x="222115" y="5614"/>
                    </a:cubicBezTo>
                    <a:cubicBezTo>
                      <a:pt x="223641" y="9986"/>
                      <a:pt x="221326" y="14752"/>
                      <a:pt x="216963" y="16278"/>
                    </a:cubicBezTo>
                    <a:cubicBezTo>
                      <a:pt x="175824" y="30612"/>
                      <a:pt x="133630" y="42347"/>
                      <a:pt x="92825" y="53680"/>
                    </a:cubicBezTo>
                    <a:cubicBezTo>
                      <a:pt x="65864" y="61181"/>
                      <a:pt x="37978" y="68931"/>
                      <a:pt x="10846" y="77323"/>
                    </a:cubicBezTo>
                    <a:cubicBezTo>
                      <a:pt x="9389" y="77769"/>
                      <a:pt x="7906" y="77803"/>
                      <a:pt x="6517" y="7748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32"/>
              <p:cNvSpPr/>
              <p:nvPr/>
            </p:nvSpPr>
            <p:spPr>
              <a:xfrm>
                <a:off x="4719004" y="3984141"/>
                <a:ext cx="164917" cy="254485"/>
              </a:xfrm>
              <a:custGeom>
                <a:avLst/>
                <a:gdLst/>
                <a:ahLst/>
                <a:cxnLst/>
                <a:rect l="l" t="t" r="r" b="b"/>
                <a:pathLst>
                  <a:path w="164917" h="254485" extrusionOk="0">
                    <a:moveTo>
                      <a:pt x="130366" y="254257"/>
                    </a:moveTo>
                    <a:cubicBezTo>
                      <a:pt x="126354" y="253340"/>
                      <a:pt x="123533" y="249585"/>
                      <a:pt x="123902" y="245376"/>
                    </a:cubicBezTo>
                    <a:cubicBezTo>
                      <a:pt x="125171" y="230854"/>
                      <a:pt x="131540" y="211781"/>
                      <a:pt x="135329" y="200379"/>
                    </a:cubicBezTo>
                    <a:cubicBezTo>
                      <a:pt x="136169" y="197885"/>
                      <a:pt x="136881" y="195758"/>
                      <a:pt x="137369" y="194156"/>
                    </a:cubicBezTo>
                    <a:cubicBezTo>
                      <a:pt x="159118" y="123612"/>
                      <a:pt x="146988" y="45268"/>
                      <a:pt x="110872" y="23065"/>
                    </a:cubicBezTo>
                    <a:cubicBezTo>
                      <a:pt x="86491" y="8081"/>
                      <a:pt x="53067" y="20005"/>
                      <a:pt x="14174" y="57527"/>
                    </a:cubicBezTo>
                    <a:cubicBezTo>
                      <a:pt x="10856" y="60742"/>
                      <a:pt x="5558" y="60647"/>
                      <a:pt x="2344" y="57330"/>
                    </a:cubicBezTo>
                    <a:cubicBezTo>
                      <a:pt x="-862" y="53995"/>
                      <a:pt x="-768" y="48706"/>
                      <a:pt x="2558" y="45491"/>
                    </a:cubicBezTo>
                    <a:cubicBezTo>
                      <a:pt x="59411" y="-9364"/>
                      <a:pt x="97601" y="-4735"/>
                      <a:pt x="119641" y="8818"/>
                    </a:cubicBezTo>
                    <a:cubicBezTo>
                      <a:pt x="162469" y="35144"/>
                      <a:pt x="177591" y="120501"/>
                      <a:pt x="153365" y="199093"/>
                    </a:cubicBezTo>
                    <a:cubicBezTo>
                      <a:pt x="152843" y="200782"/>
                      <a:pt x="152105" y="203028"/>
                      <a:pt x="151214" y="205686"/>
                    </a:cubicBezTo>
                    <a:cubicBezTo>
                      <a:pt x="147656" y="216375"/>
                      <a:pt x="141681" y="234283"/>
                      <a:pt x="140575" y="246833"/>
                    </a:cubicBezTo>
                    <a:cubicBezTo>
                      <a:pt x="140172" y="251445"/>
                      <a:pt x="136118" y="254849"/>
                      <a:pt x="131514" y="254454"/>
                    </a:cubicBezTo>
                    <a:cubicBezTo>
                      <a:pt x="131120" y="254403"/>
                      <a:pt x="130734" y="254343"/>
                      <a:pt x="130366" y="25425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32"/>
              <p:cNvSpPr/>
              <p:nvPr/>
            </p:nvSpPr>
            <p:spPr>
              <a:xfrm>
                <a:off x="4759468" y="4221528"/>
                <a:ext cx="224151" cy="544569"/>
              </a:xfrm>
              <a:custGeom>
                <a:avLst/>
                <a:gdLst/>
                <a:ahLst/>
                <a:cxnLst/>
                <a:rect l="l" t="t" r="r" b="b"/>
                <a:pathLst>
                  <a:path w="224151" h="544569" extrusionOk="0">
                    <a:moveTo>
                      <a:pt x="6516" y="544362"/>
                    </a:moveTo>
                    <a:cubicBezTo>
                      <a:pt x="5599" y="544156"/>
                      <a:pt x="4716" y="543787"/>
                      <a:pt x="3885" y="543256"/>
                    </a:cubicBezTo>
                    <a:cubicBezTo>
                      <a:pt x="-16" y="540779"/>
                      <a:pt x="-1173" y="535618"/>
                      <a:pt x="1304" y="531709"/>
                    </a:cubicBezTo>
                    <a:cubicBezTo>
                      <a:pt x="10948" y="516518"/>
                      <a:pt x="30751" y="490613"/>
                      <a:pt x="49902" y="465547"/>
                    </a:cubicBezTo>
                    <a:cubicBezTo>
                      <a:pt x="59794" y="452602"/>
                      <a:pt x="69130" y="440386"/>
                      <a:pt x="76794" y="430031"/>
                    </a:cubicBezTo>
                    <a:lnTo>
                      <a:pt x="78825" y="427296"/>
                    </a:lnTo>
                    <a:cubicBezTo>
                      <a:pt x="148931" y="332424"/>
                      <a:pt x="236173" y="214338"/>
                      <a:pt x="198497" y="90457"/>
                    </a:cubicBezTo>
                    <a:cubicBezTo>
                      <a:pt x="182853" y="39022"/>
                      <a:pt x="162107" y="13561"/>
                      <a:pt x="92198" y="17068"/>
                    </a:cubicBezTo>
                    <a:cubicBezTo>
                      <a:pt x="87586" y="17299"/>
                      <a:pt x="83660" y="13741"/>
                      <a:pt x="83429" y="9129"/>
                    </a:cubicBezTo>
                    <a:cubicBezTo>
                      <a:pt x="83197" y="4517"/>
                      <a:pt x="86746" y="591"/>
                      <a:pt x="91358" y="360"/>
                    </a:cubicBezTo>
                    <a:cubicBezTo>
                      <a:pt x="162064" y="-3189"/>
                      <a:pt x="194288" y="19116"/>
                      <a:pt x="214511" y="85579"/>
                    </a:cubicBezTo>
                    <a:cubicBezTo>
                      <a:pt x="254647" y="217518"/>
                      <a:pt x="160796" y="344503"/>
                      <a:pt x="92284" y="437223"/>
                    </a:cubicBezTo>
                    <a:lnTo>
                      <a:pt x="90261" y="439966"/>
                    </a:lnTo>
                    <a:cubicBezTo>
                      <a:pt x="82520" y="450450"/>
                      <a:pt x="73142" y="462717"/>
                      <a:pt x="63215" y="475705"/>
                    </a:cubicBezTo>
                    <a:cubicBezTo>
                      <a:pt x="44278" y="500488"/>
                      <a:pt x="24699" y="526102"/>
                      <a:pt x="15457" y="540676"/>
                    </a:cubicBezTo>
                    <a:cubicBezTo>
                      <a:pt x="13477" y="543762"/>
                      <a:pt x="9860" y="545125"/>
                      <a:pt x="6516" y="54436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32"/>
              <p:cNvSpPr/>
              <p:nvPr/>
            </p:nvSpPr>
            <p:spPr>
              <a:xfrm>
                <a:off x="4683742" y="4027289"/>
                <a:ext cx="60965" cy="271650"/>
              </a:xfrm>
              <a:custGeom>
                <a:avLst/>
                <a:gdLst/>
                <a:ahLst/>
                <a:cxnLst/>
                <a:rect l="l" t="t" r="r" b="b"/>
                <a:pathLst>
                  <a:path w="60965" h="271650" extrusionOk="0">
                    <a:moveTo>
                      <a:pt x="6513" y="271433"/>
                    </a:moveTo>
                    <a:cubicBezTo>
                      <a:pt x="2073" y="270422"/>
                      <a:pt x="-756" y="266041"/>
                      <a:pt x="178" y="261575"/>
                    </a:cubicBezTo>
                    <a:cubicBezTo>
                      <a:pt x="4996" y="238438"/>
                      <a:pt x="12086" y="214692"/>
                      <a:pt x="18944" y="191743"/>
                    </a:cubicBezTo>
                    <a:cubicBezTo>
                      <a:pt x="36877" y="131659"/>
                      <a:pt x="55437" y="69517"/>
                      <a:pt x="35694" y="11052"/>
                    </a:cubicBezTo>
                    <a:cubicBezTo>
                      <a:pt x="34220" y="6663"/>
                      <a:pt x="36560" y="1922"/>
                      <a:pt x="40958" y="439"/>
                    </a:cubicBezTo>
                    <a:cubicBezTo>
                      <a:pt x="45330" y="-1035"/>
                      <a:pt x="50070" y="1323"/>
                      <a:pt x="51545" y="5694"/>
                    </a:cubicBezTo>
                    <a:cubicBezTo>
                      <a:pt x="72985" y="69200"/>
                      <a:pt x="53662" y="133931"/>
                      <a:pt x="34966" y="196535"/>
                    </a:cubicBezTo>
                    <a:cubicBezTo>
                      <a:pt x="28210" y="219158"/>
                      <a:pt x="21224" y="242544"/>
                      <a:pt x="16560" y="264987"/>
                    </a:cubicBezTo>
                    <a:cubicBezTo>
                      <a:pt x="15626" y="269505"/>
                      <a:pt x="11194" y="272411"/>
                      <a:pt x="6668" y="271476"/>
                    </a:cubicBezTo>
                    <a:cubicBezTo>
                      <a:pt x="6616" y="271451"/>
                      <a:pt x="6565" y="271442"/>
                      <a:pt x="6513" y="271433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32"/>
              <p:cNvSpPr/>
              <p:nvPr/>
            </p:nvSpPr>
            <p:spPr>
              <a:xfrm>
                <a:off x="4683743" y="4243695"/>
                <a:ext cx="157960" cy="68883"/>
              </a:xfrm>
              <a:custGeom>
                <a:avLst/>
                <a:gdLst/>
                <a:ahLst/>
                <a:cxnLst/>
                <a:rect l="l" t="t" r="r" b="b"/>
                <a:pathLst>
                  <a:path w="157960" h="68883" extrusionOk="0">
                    <a:moveTo>
                      <a:pt x="32290" y="67269"/>
                    </a:moveTo>
                    <a:cubicBezTo>
                      <a:pt x="22963" y="65143"/>
                      <a:pt x="13362" y="60822"/>
                      <a:pt x="3452" y="53638"/>
                    </a:cubicBezTo>
                    <a:cubicBezTo>
                      <a:pt x="-285" y="50938"/>
                      <a:pt x="-1117" y="45692"/>
                      <a:pt x="1592" y="41963"/>
                    </a:cubicBezTo>
                    <a:cubicBezTo>
                      <a:pt x="4301" y="38216"/>
                      <a:pt x="9539" y="37385"/>
                      <a:pt x="13276" y="40094"/>
                    </a:cubicBezTo>
                    <a:cubicBezTo>
                      <a:pt x="49084" y="66043"/>
                      <a:pt x="80099" y="44517"/>
                      <a:pt x="112940" y="21706"/>
                    </a:cubicBezTo>
                    <a:cubicBezTo>
                      <a:pt x="123664" y="14273"/>
                      <a:pt x="134749" y="6584"/>
                      <a:pt x="145773" y="926"/>
                    </a:cubicBezTo>
                    <a:cubicBezTo>
                      <a:pt x="149879" y="-1183"/>
                      <a:pt x="154920" y="429"/>
                      <a:pt x="157037" y="4552"/>
                    </a:cubicBezTo>
                    <a:cubicBezTo>
                      <a:pt x="159146" y="8658"/>
                      <a:pt x="157517" y="13699"/>
                      <a:pt x="153411" y="15808"/>
                    </a:cubicBezTo>
                    <a:cubicBezTo>
                      <a:pt x="143381" y="20951"/>
                      <a:pt x="133231" y="27998"/>
                      <a:pt x="122490" y="35447"/>
                    </a:cubicBezTo>
                    <a:cubicBezTo>
                      <a:pt x="95512" y="54178"/>
                      <a:pt x="65706" y="74872"/>
                      <a:pt x="32290" y="6726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32"/>
              <p:cNvSpPr/>
              <p:nvPr/>
            </p:nvSpPr>
            <p:spPr>
              <a:xfrm>
                <a:off x="4496637" y="4088248"/>
                <a:ext cx="37891" cy="358352"/>
              </a:xfrm>
              <a:custGeom>
                <a:avLst/>
                <a:gdLst/>
                <a:ahLst/>
                <a:cxnLst/>
                <a:rect l="l" t="t" r="r" b="b"/>
                <a:pathLst>
                  <a:path w="37891" h="358352" extrusionOk="0">
                    <a:moveTo>
                      <a:pt x="27663" y="358154"/>
                    </a:moveTo>
                    <a:cubicBezTo>
                      <a:pt x="24903" y="357519"/>
                      <a:pt x="22528" y="355504"/>
                      <a:pt x="21577" y="352633"/>
                    </a:cubicBezTo>
                    <a:cubicBezTo>
                      <a:pt x="-12722" y="249746"/>
                      <a:pt x="308" y="125582"/>
                      <a:pt x="16605" y="7221"/>
                    </a:cubicBezTo>
                    <a:cubicBezTo>
                      <a:pt x="17222" y="2652"/>
                      <a:pt x="21457" y="-554"/>
                      <a:pt x="26026" y="80"/>
                    </a:cubicBezTo>
                    <a:cubicBezTo>
                      <a:pt x="30629" y="723"/>
                      <a:pt x="33810" y="4923"/>
                      <a:pt x="33184" y="9510"/>
                    </a:cubicBezTo>
                    <a:cubicBezTo>
                      <a:pt x="17162" y="125899"/>
                      <a:pt x="4295" y="247877"/>
                      <a:pt x="37462" y="347344"/>
                    </a:cubicBezTo>
                    <a:cubicBezTo>
                      <a:pt x="38919" y="351732"/>
                      <a:pt x="36553" y="356465"/>
                      <a:pt x="32164" y="357922"/>
                    </a:cubicBezTo>
                    <a:cubicBezTo>
                      <a:pt x="30646" y="358419"/>
                      <a:pt x="29103" y="358471"/>
                      <a:pt x="27663" y="35815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32"/>
              <p:cNvSpPr/>
              <p:nvPr/>
            </p:nvSpPr>
            <p:spPr>
              <a:xfrm>
                <a:off x="4515912" y="4414425"/>
                <a:ext cx="23437" cy="223661"/>
              </a:xfrm>
              <a:custGeom>
                <a:avLst/>
                <a:gdLst/>
                <a:ahLst/>
                <a:cxnLst/>
                <a:rect l="l" t="t" r="r" b="b"/>
                <a:pathLst>
                  <a:path w="23437" h="223661" extrusionOk="0">
                    <a:moveTo>
                      <a:pt x="13223" y="223451"/>
                    </a:moveTo>
                    <a:cubicBezTo>
                      <a:pt x="10017" y="222731"/>
                      <a:pt x="7411" y="220133"/>
                      <a:pt x="6828" y="216704"/>
                    </a:cubicBezTo>
                    <a:cubicBezTo>
                      <a:pt x="-2747" y="160280"/>
                      <a:pt x="-1342" y="64122"/>
                      <a:pt x="5439" y="7373"/>
                    </a:cubicBezTo>
                    <a:cubicBezTo>
                      <a:pt x="5988" y="2786"/>
                      <a:pt x="10146" y="-488"/>
                      <a:pt x="14732" y="60"/>
                    </a:cubicBezTo>
                    <a:cubicBezTo>
                      <a:pt x="19318" y="609"/>
                      <a:pt x="22593" y="4775"/>
                      <a:pt x="22044" y="9361"/>
                    </a:cubicBezTo>
                    <a:cubicBezTo>
                      <a:pt x="15392" y="64945"/>
                      <a:pt x="13995" y="158952"/>
                      <a:pt x="23321" y="213884"/>
                    </a:cubicBezTo>
                    <a:cubicBezTo>
                      <a:pt x="24084" y="218445"/>
                      <a:pt x="21016" y="222757"/>
                      <a:pt x="16464" y="223537"/>
                    </a:cubicBezTo>
                    <a:cubicBezTo>
                      <a:pt x="15366" y="223734"/>
                      <a:pt x="14269" y="223691"/>
                      <a:pt x="13223" y="22345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32"/>
              <p:cNvSpPr/>
              <p:nvPr/>
            </p:nvSpPr>
            <p:spPr>
              <a:xfrm>
                <a:off x="4824965" y="4221875"/>
                <a:ext cx="34625" cy="38556"/>
              </a:xfrm>
              <a:custGeom>
                <a:avLst/>
                <a:gdLst/>
                <a:ahLst/>
                <a:cxnLst/>
                <a:rect l="l" t="t" r="r" b="b"/>
                <a:pathLst>
                  <a:path w="34625" h="38556" extrusionOk="0">
                    <a:moveTo>
                      <a:pt x="6523" y="38348"/>
                    </a:moveTo>
                    <a:cubicBezTo>
                      <a:pt x="6068" y="38237"/>
                      <a:pt x="5622" y="38108"/>
                      <a:pt x="5177" y="37919"/>
                    </a:cubicBezTo>
                    <a:cubicBezTo>
                      <a:pt x="899" y="36171"/>
                      <a:pt x="-1124" y="31276"/>
                      <a:pt x="633" y="27007"/>
                    </a:cubicBezTo>
                    <a:cubicBezTo>
                      <a:pt x="5005" y="16394"/>
                      <a:pt x="13312" y="8842"/>
                      <a:pt x="20642" y="2181"/>
                    </a:cubicBezTo>
                    <a:cubicBezTo>
                      <a:pt x="24062" y="-940"/>
                      <a:pt x="29360" y="-674"/>
                      <a:pt x="32463" y="2738"/>
                    </a:cubicBezTo>
                    <a:cubicBezTo>
                      <a:pt x="35558" y="6158"/>
                      <a:pt x="35301" y="11447"/>
                      <a:pt x="31889" y="14559"/>
                    </a:cubicBezTo>
                    <a:cubicBezTo>
                      <a:pt x="25571" y="20303"/>
                      <a:pt x="19038" y="26226"/>
                      <a:pt x="16090" y="33376"/>
                    </a:cubicBezTo>
                    <a:cubicBezTo>
                      <a:pt x="14521" y="37208"/>
                      <a:pt x="10432" y="39240"/>
                      <a:pt x="6523" y="38348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32"/>
              <p:cNvSpPr/>
              <p:nvPr/>
            </p:nvSpPr>
            <p:spPr>
              <a:xfrm>
                <a:off x="4707950" y="4243702"/>
                <a:ext cx="142435" cy="574641"/>
              </a:xfrm>
              <a:custGeom>
                <a:avLst/>
                <a:gdLst/>
                <a:ahLst/>
                <a:cxnLst/>
                <a:rect l="l" t="t" r="r" b="b"/>
                <a:pathLst>
                  <a:path w="142435" h="574641" extrusionOk="0">
                    <a:moveTo>
                      <a:pt x="13252" y="574437"/>
                    </a:moveTo>
                    <a:cubicBezTo>
                      <a:pt x="10826" y="573880"/>
                      <a:pt x="8665" y="572269"/>
                      <a:pt x="7534" y="569842"/>
                    </a:cubicBezTo>
                    <a:cubicBezTo>
                      <a:pt x="-9003" y="534712"/>
                      <a:pt x="1713" y="470230"/>
                      <a:pt x="39389" y="378178"/>
                    </a:cubicBezTo>
                    <a:cubicBezTo>
                      <a:pt x="42467" y="370660"/>
                      <a:pt x="45604" y="363056"/>
                      <a:pt x="48768" y="355375"/>
                    </a:cubicBezTo>
                    <a:cubicBezTo>
                      <a:pt x="94476" y="244610"/>
                      <a:pt x="146280" y="119083"/>
                      <a:pt x="117296" y="10521"/>
                    </a:cubicBezTo>
                    <a:cubicBezTo>
                      <a:pt x="116104" y="6063"/>
                      <a:pt x="118753" y="1460"/>
                      <a:pt x="123220" y="285"/>
                    </a:cubicBezTo>
                    <a:cubicBezTo>
                      <a:pt x="127677" y="-906"/>
                      <a:pt x="132272" y="1743"/>
                      <a:pt x="133455" y="6209"/>
                    </a:cubicBezTo>
                    <a:cubicBezTo>
                      <a:pt x="163896" y="120215"/>
                      <a:pt x="110952" y="248545"/>
                      <a:pt x="64232" y="361754"/>
                    </a:cubicBezTo>
                    <a:cubicBezTo>
                      <a:pt x="61069" y="369426"/>
                      <a:pt x="57940" y="377012"/>
                      <a:pt x="54871" y="384513"/>
                    </a:cubicBezTo>
                    <a:cubicBezTo>
                      <a:pt x="20058" y="469578"/>
                      <a:pt x="8614" y="532860"/>
                      <a:pt x="22673" y="562710"/>
                    </a:cubicBezTo>
                    <a:cubicBezTo>
                      <a:pt x="24644" y="566885"/>
                      <a:pt x="22853" y="571865"/>
                      <a:pt x="18669" y="573846"/>
                    </a:cubicBezTo>
                    <a:cubicBezTo>
                      <a:pt x="16903" y="574669"/>
                      <a:pt x="15000" y="574831"/>
                      <a:pt x="13252" y="57443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32"/>
              <p:cNvSpPr/>
              <p:nvPr/>
            </p:nvSpPr>
            <p:spPr>
              <a:xfrm>
                <a:off x="4646804" y="4282192"/>
                <a:ext cx="53685" cy="24611"/>
              </a:xfrm>
              <a:custGeom>
                <a:avLst/>
                <a:gdLst/>
                <a:ahLst/>
                <a:cxnLst/>
                <a:rect l="l" t="t" r="r" b="b"/>
                <a:pathLst>
                  <a:path w="53685" h="24611" extrusionOk="0">
                    <a:moveTo>
                      <a:pt x="6495" y="24399"/>
                    </a:moveTo>
                    <a:cubicBezTo>
                      <a:pt x="4635" y="23971"/>
                      <a:pt x="2904" y="22908"/>
                      <a:pt x="1669" y="21262"/>
                    </a:cubicBezTo>
                    <a:cubicBezTo>
                      <a:pt x="-1100" y="17567"/>
                      <a:pt x="-345" y="12321"/>
                      <a:pt x="3349" y="9552"/>
                    </a:cubicBezTo>
                    <a:cubicBezTo>
                      <a:pt x="11896" y="3140"/>
                      <a:pt x="21189" y="2703"/>
                      <a:pt x="29393" y="2334"/>
                    </a:cubicBezTo>
                    <a:cubicBezTo>
                      <a:pt x="34150" y="2120"/>
                      <a:pt x="38659" y="1897"/>
                      <a:pt x="42423" y="517"/>
                    </a:cubicBezTo>
                    <a:cubicBezTo>
                      <a:pt x="46769" y="-1078"/>
                      <a:pt x="51570" y="1142"/>
                      <a:pt x="53173" y="5472"/>
                    </a:cubicBezTo>
                    <a:cubicBezTo>
                      <a:pt x="54759" y="9818"/>
                      <a:pt x="52547" y="14618"/>
                      <a:pt x="48201" y="16221"/>
                    </a:cubicBezTo>
                    <a:cubicBezTo>
                      <a:pt x="42011" y="18510"/>
                      <a:pt x="35702" y="18793"/>
                      <a:pt x="30156" y="19042"/>
                    </a:cubicBezTo>
                    <a:cubicBezTo>
                      <a:pt x="23538" y="19342"/>
                      <a:pt x="17811" y="19616"/>
                      <a:pt x="13388" y="22942"/>
                    </a:cubicBezTo>
                    <a:cubicBezTo>
                      <a:pt x="11339" y="24468"/>
                      <a:pt x="8819" y="24931"/>
                      <a:pt x="6495" y="2439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32"/>
              <p:cNvSpPr/>
              <p:nvPr/>
            </p:nvSpPr>
            <p:spPr>
              <a:xfrm>
                <a:off x="4622489" y="4290064"/>
                <a:ext cx="88840" cy="553740"/>
              </a:xfrm>
              <a:custGeom>
                <a:avLst/>
                <a:gdLst/>
                <a:ahLst/>
                <a:cxnLst/>
                <a:rect l="l" t="t" r="r" b="b"/>
                <a:pathLst>
                  <a:path w="88840" h="553740" extrusionOk="0">
                    <a:moveTo>
                      <a:pt x="78611" y="553535"/>
                    </a:moveTo>
                    <a:cubicBezTo>
                      <a:pt x="76870" y="553132"/>
                      <a:pt x="75250" y="552189"/>
                      <a:pt x="74024" y="550706"/>
                    </a:cubicBezTo>
                    <a:cubicBezTo>
                      <a:pt x="55756" y="528649"/>
                      <a:pt x="49301" y="499151"/>
                      <a:pt x="43069" y="470613"/>
                    </a:cubicBezTo>
                    <a:cubicBezTo>
                      <a:pt x="41269" y="462332"/>
                      <a:pt x="39391" y="453760"/>
                      <a:pt x="37248" y="445444"/>
                    </a:cubicBezTo>
                    <a:cubicBezTo>
                      <a:pt x="-7835" y="270060"/>
                      <a:pt x="-11949" y="126307"/>
                      <a:pt x="24664" y="5932"/>
                    </a:cubicBezTo>
                    <a:cubicBezTo>
                      <a:pt x="26010" y="1509"/>
                      <a:pt x="30647" y="-986"/>
                      <a:pt x="35105" y="369"/>
                    </a:cubicBezTo>
                    <a:cubicBezTo>
                      <a:pt x="39529" y="1714"/>
                      <a:pt x="42023" y="6387"/>
                      <a:pt x="40677" y="10810"/>
                    </a:cubicBezTo>
                    <a:cubicBezTo>
                      <a:pt x="4981" y="128159"/>
                      <a:pt x="9165" y="268962"/>
                      <a:pt x="53450" y="441278"/>
                    </a:cubicBezTo>
                    <a:cubicBezTo>
                      <a:pt x="55671" y="449902"/>
                      <a:pt x="57574" y="458612"/>
                      <a:pt x="59417" y="467055"/>
                    </a:cubicBezTo>
                    <a:cubicBezTo>
                      <a:pt x="65495" y="494848"/>
                      <a:pt x="71230" y="521114"/>
                      <a:pt x="86917" y="540050"/>
                    </a:cubicBezTo>
                    <a:cubicBezTo>
                      <a:pt x="89866" y="543608"/>
                      <a:pt x="89369" y="548880"/>
                      <a:pt x="85803" y="551820"/>
                    </a:cubicBezTo>
                    <a:cubicBezTo>
                      <a:pt x="83728" y="553544"/>
                      <a:pt x="81054" y="554084"/>
                      <a:pt x="78611" y="553535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32"/>
              <p:cNvSpPr/>
              <p:nvPr/>
            </p:nvSpPr>
            <p:spPr>
              <a:xfrm>
                <a:off x="4521293" y="4289755"/>
                <a:ext cx="142251" cy="141405"/>
              </a:xfrm>
              <a:custGeom>
                <a:avLst/>
                <a:gdLst/>
                <a:ahLst/>
                <a:cxnLst/>
                <a:rect l="l" t="t" r="r" b="b"/>
                <a:pathLst>
                  <a:path w="142251" h="141405" extrusionOk="0">
                    <a:moveTo>
                      <a:pt x="6522" y="141199"/>
                    </a:moveTo>
                    <a:cubicBezTo>
                      <a:pt x="6205" y="141121"/>
                      <a:pt x="5879" y="141036"/>
                      <a:pt x="5570" y="140924"/>
                    </a:cubicBezTo>
                    <a:cubicBezTo>
                      <a:pt x="1216" y="139373"/>
                      <a:pt x="-1065" y="134598"/>
                      <a:pt x="487" y="130243"/>
                    </a:cubicBezTo>
                    <a:cubicBezTo>
                      <a:pt x="11974" y="97925"/>
                      <a:pt x="55574" y="-6917"/>
                      <a:pt x="134647" y="361"/>
                    </a:cubicBezTo>
                    <a:cubicBezTo>
                      <a:pt x="139224" y="790"/>
                      <a:pt x="142636" y="4853"/>
                      <a:pt x="142216" y="9456"/>
                    </a:cubicBezTo>
                    <a:cubicBezTo>
                      <a:pt x="141787" y="14051"/>
                      <a:pt x="137724" y="17455"/>
                      <a:pt x="133112" y="17026"/>
                    </a:cubicBezTo>
                    <a:cubicBezTo>
                      <a:pt x="66049" y="10854"/>
                      <a:pt x="26710" y="106420"/>
                      <a:pt x="16260" y="135858"/>
                    </a:cubicBezTo>
                    <a:cubicBezTo>
                      <a:pt x="14820" y="139879"/>
                      <a:pt x="10594" y="142124"/>
                      <a:pt x="6522" y="14119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32"/>
              <p:cNvSpPr/>
              <p:nvPr/>
            </p:nvSpPr>
            <p:spPr>
              <a:xfrm>
                <a:off x="4384568" y="4436220"/>
                <a:ext cx="133445" cy="213934"/>
              </a:xfrm>
              <a:custGeom>
                <a:avLst/>
                <a:gdLst/>
                <a:ahLst/>
                <a:cxnLst/>
                <a:rect l="l" t="t" r="r" b="b"/>
                <a:pathLst>
                  <a:path w="133445" h="213934" extrusionOk="0">
                    <a:moveTo>
                      <a:pt x="123221" y="213727"/>
                    </a:moveTo>
                    <a:cubicBezTo>
                      <a:pt x="121713" y="213383"/>
                      <a:pt x="120281" y="212612"/>
                      <a:pt x="119115" y="211429"/>
                    </a:cubicBezTo>
                    <a:cubicBezTo>
                      <a:pt x="76090" y="167623"/>
                      <a:pt x="22632" y="67145"/>
                      <a:pt x="592" y="11450"/>
                    </a:cubicBezTo>
                    <a:cubicBezTo>
                      <a:pt x="-1114" y="7146"/>
                      <a:pt x="995" y="2294"/>
                      <a:pt x="5290" y="588"/>
                    </a:cubicBezTo>
                    <a:cubicBezTo>
                      <a:pt x="9584" y="-1109"/>
                      <a:pt x="14445" y="991"/>
                      <a:pt x="16142" y="5286"/>
                    </a:cubicBezTo>
                    <a:cubicBezTo>
                      <a:pt x="37668" y="59653"/>
                      <a:pt x="89574" y="157465"/>
                      <a:pt x="131048" y="199702"/>
                    </a:cubicBezTo>
                    <a:cubicBezTo>
                      <a:pt x="134288" y="202994"/>
                      <a:pt x="134237" y="208300"/>
                      <a:pt x="130937" y="211532"/>
                    </a:cubicBezTo>
                    <a:cubicBezTo>
                      <a:pt x="128845" y="213606"/>
                      <a:pt x="125913" y="214335"/>
                      <a:pt x="123221" y="21372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32"/>
              <p:cNvSpPr/>
              <p:nvPr/>
            </p:nvSpPr>
            <p:spPr>
              <a:xfrm>
                <a:off x="4091064" y="4417765"/>
                <a:ext cx="173141" cy="148688"/>
              </a:xfrm>
              <a:custGeom>
                <a:avLst/>
                <a:gdLst/>
                <a:ahLst/>
                <a:cxnLst/>
                <a:rect l="l" t="t" r="r" b="b"/>
                <a:pathLst>
                  <a:path w="173141" h="148688" extrusionOk="0">
                    <a:moveTo>
                      <a:pt x="162911" y="148479"/>
                    </a:moveTo>
                    <a:cubicBezTo>
                      <a:pt x="162388" y="148359"/>
                      <a:pt x="161865" y="148188"/>
                      <a:pt x="161351" y="147965"/>
                    </a:cubicBezTo>
                    <a:cubicBezTo>
                      <a:pt x="88502" y="115493"/>
                      <a:pt x="33097" y="68652"/>
                      <a:pt x="1096" y="12511"/>
                    </a:cubicBezTo>
                    <a:cubicBezTo>
                      <a:pt x="-1184" y="8507"/>
                      <a:pt x="205" y="3398"/>
                      <a:pt x="4225" y="1092"/>
                    </a:cubicBezTo>
                    <a:cubicBezTo>
                      <a:pt x="8237" y="-1188"/>
                      <a:pt x="13346" y="218"/>
                      <a:pt x="15635" y="4230"/>
                    </a:cubicBezTo>
                    <a:cubicBezTo>
                      <a:pt x="45862" y="57242"/>
                      <a:pt x="98608" y="101665"/>
                      <a:pt x="168174" y="132672"/>
                    </a:cubicBezTo>
                    <a:cubicBezTo>
                      <a:pt x="172392" y="134549"/>
                      <a:pt x="174295" y="139495"/>
                      <a:pt x="172418" y="143722"/>
                    </a:cubicBezTo>
                    <a:cubicBezTo>
                      <a:pt x="170755" y="147433"/>
                      <a:pt x="166726" y="149353"/>
                      <a:pt x="162911" y="14847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32"/>
              <p:cNvSpPr/>
              <p:nvPr/>
            </p:nvSpPr>
            <p:spPr>
              <a:xfrm>
                <a:off x="4247464" y="4518575"/>
                <a:ext cx="254863" cy="159694"/>
              </a:xfrm>
              <a:custGeom>
                <a:avLst/>
                <a:gdLst/>
                <a:ahLst/>
                <a:cxnLst/>
                <a:rect l="l" t="t" r="r" b="b"/>
                <a:pathLst>
                  <a:path w="254863" h="159694" extrusionOk="0">
                    <a:moveTo>
                      <a:pt x="244629" y="159481"/>
                    </a:moveTo>
                    <a:cubicBezTo>
                      <a:pt x="242829" y="159078"/>
                      <a:pt x="241157" y="158075"/>
                      <a:pt x="239923" y="156514"/>
                    </a:cubicBezTo>
                    <a:cubicBezTo>
                      <a:pt x="236416" y="152057"/>
                      <a:pt x="232730" y="147307"/>
                      <a:pt x="228864" y="142327"/>
                    </a:cubicBezTo>
                    <a:cubicBezTo>
                      <a:pt x="191094" y="93627"/>
                      <a:pt x="134001" y="20023"/>
                      <a:pt x="76934" y="16842"/>
                    </a:cubicBezTo>
                    <a:cubicBezTo>
                      <a:pt x="54679" y="15591"/>
                      <a:pt x="34217" y="24909"/>
                      <a:pt x="14363" y="45329"/>
                    </a:cubicBezTo>
                    <a:cubicBezTo>
                      <a:pt x="11140" y="48647"/>
                      <a:pt x="5851" y="48723"/>
                      <a:pt x="2533" y="45509"/>
                    </a:cubicBezTo>
                    <a:cubicBezTo>
                      <a:pt x="-776" y="42277"/>
                      <a:pt x="-853" y="36988"/>
                      <a:pt x="2362" y="33679"/>
                    </a:cubicBezTo>
                    <a:cubicBezTo>
                      <a:pt x="25464" y="9916"/>
                      <a:pt x="50873" y="-1383"/>
                      <a:pt x="77868" y="135"/>
                    </a:cubicBezTo>
                    <a:cubicBezTo>
                      <a:pt x="142539" y="3752"/>
                      <a:pt x="202452" y="80965"/>
                      <a:pt x="242091" y="132074"/>
                    </a:cubicBezTo>
                    <a:cubicBezTo>
                      <a:pt x="245923" y="137012"/>
                      <a:pt x="249584" y="141744"/>
                      <a:pt x="253073" y="146159"/>
                    </a:cubicBezTo>
                    <a:cubicBezTo>
                      <a:pt x="255927" y="149794"/>
                      <a:pt x="255302" y="155048"/>
                      <a:pt x="251676" y="157911"/>
                    </a:cubicBezTo>
                    <a:cubicBezTo>
                      <a:pt x="249601" y="159532"/>
                      <a:pt x="247021" y="160029"/>
                      <a:pt x="244629" y="15948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32"/>
              <p:cNvSpPr/>
              <p:nvPr/>
            </p:nvSpPr>
            <p:spPr>
              <a:xfrm>
                <a:off x="3877533" y="4563612"/>
                <a:ext cx="115749" cy="87136"/>
              </a:xfrm>
              <a:custGeom>
                <a:avLst/>
                <a:gdLst/>
                <a:ahLst/>
                <a:cxnLst/>
                <a:rect l="l" t="t" r="r" b="b"/>
                <a:pathLst>
                  <a:path w="115749" h="87136" extrusionOk="0">
                    <a:moveTo>
                      <a:pt x="105526" y="86926"/>
                    </a:moveTo>
                    <a:cubicBezTo>
                      <a:pt x="104968" y="86798"/>
                      <a:pt x="104411" y="86618"/>
                      <a:pt x="103871" y="86369"/>
                    </a:cubicBezTo>
                    <a:cubicBezTo>
                      <a:pt x="81960" y="76236"/>
                      <a:pt x="60931" y="59383"/>
                      <a:pt x="40598" y="43086"/>
                    </a:cubicBezTo>
                    <a:cubicBezTo>
                      <a:pt x="27799" y="32825"/>
                      <a:pt x="15712" y="23130"/>
                      <a:pt x="3804" y="15372"/>
                    </a:cubicBezTo>
                    <a:cubicBezTo>
                      <a:pt x="-70" y="12843"/>
                      <a:pt x="-1168" y="7656"/>
                      <a:pt x="1361" y="3790"/>
                    </a:cubicBezTo>
                    <a:cubicBezTo>
                      <a:pt x="3881" y="-76"/>
                      <a:pt x="9076" y="-1165"/>
                      <a:pt x="12943" y="1364"/>
                    </a:cubicBezTo>
                    <a:cubicBezTo>
                      <a:pt x="25536" y="9568"/>
                      <a:pt x="38506" y="19967"/>
                      <a:pt x="51056" y="30039"/>
                    </a:cubicBezTo>
                    <a:cubicBezTo>
                      <a:pt x="70601" y="45701"/>
                      <a:pt x="90824" y="61912"/>
                      <a:pt x="110892" y="71187"/>
                    </a:cubicBezTo>
                    <a:cubicBezTo>
                      <a:pt x="115084" y="73125"/>
                      <a:pt x="116918" y="78097"/>
                      <a:pt x="114972" y="82288"/>
                    </a:cubicBezTo>
                    <a:cubicBezTo>
                      <a:pt x="113292" y="85932"/>
                      <a:pt x="109297" y="87792"/>
                      <a:pt x="105526" y="8692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32"/>
              <p:cNvSpPr/>
              <p:nvPr/>
            </p:nvSpPr>
            <p:spPr>
              <a:xfrm>
                <a:off x="4187377" y="4549724"/>
                <a:ext cx="76823" cy="110039"/>
              </a:xfrm>
              <a:custGeom>
                <a:avLst/>
                <a:gdLst/>
                <a:ahLst/>
                <a:cxnLst/>
                <a:rect l="l" t="t" r="r" b="b"/>
                <a:pathLst>
                  <a:path w="76823" h="110039" extrusionOk="0">
                    <a:moveTo>
                      <a:pt x="6513" y="109832"/>
                    </a:moveTo>
                    <a:cubicBezTo>
                      <a:pt x="5699" y="109643"/>
                      <a:pt x="4884" y="109326"/>
                      <a:pt x="4121" y="108880"/>
                    </a:cubicBezTo>
                    <a:cubicBezTo>
                      <a:pt x="143" y="106540"/>
                      <a:pt x="-1185" y="101405"/>
                      <a:pt x="1155" y="97427"/>
                    </a:cubicBezTo>
                    <a:cubicBezTo>
                      <a:pt x="8407" y="85100"/>
                      <a:pt x="17417" y="73905"/>
                      <a:pt x="26153" y="63069"/>
                    </a:cubicBezTo>
                    <a:cubicBezTo>
                      <a:pt x="40743" y="44938"/>
                      <a:pt x="54519" y="27810"/>
                      <a:pt x="60383" y="6173"/>
                    </a:cubicBezTo>
                    <a:cubicBezTo>
                      <a:pt x="61591" y="1707"/>
                      <a:pt x="66152" y="-882"/>
                      <a:pt x="70644" y="275"/>
                    </a:cubicBezTo>
                    <a:cubicBezTo>
                      <a:pt x="75101" y="1484"/>
                      <a:pt x="77733" y="6087"/>
                      <a:pt x="76533" y="10536"/>
                    </a:cubicBezTo>
                    <a:cubicBezTo>
                      <a:pt x="69744" y="35560"/>
                      <a:pt x="54210" y="54873"/>
                      <a:pt x="39183" y="73545"/>
                    </a:cubicBezTo>
                    <a:cubicBezTo>
                      <a:pt x="30456" y="84406"/>
                      <a:pt x="22218" y="94642"/>
                      <a:pt x="15591" y="105897"/>
                    </a:cubicBezTo>
                    <a:cubicBezTo>
                      <a:pt x="13688" y="109129"/>
                      <a:pt x="9976" y="110620"/>
                      <a:pt x="6513" y="109832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32"/>
              <p:cNvSpPr/>
              <p:nvPr/>
            </p:nvSpPr>
            <p:spPr>
              <a:xfrm>
                <a:off x="4187381" y="4643020"/>
                <a:ext cx="396146" cy="211671"/>
              </a:xfrm>
              <a:custGeom>
                <a:avLst/>
                <a:gdLst/>
                <a:ahLst/>
                <a:cxnLst/>
                <a:rect l="l" t="t" r="r" b="b"/>
                <a:pathLst>
                  <a:path w="396146" h="211671" extrusionOk="0">
                    <a:moveTo>
                      <a:pt x="385919" y="211466"/>
                    </a:moveTo>
                    <a:cubicBezTo>
                      <a:pt x="385731" y="211423"/>
                      <a:pt x="385559" y="211372"/>
                      <a:pt x="385379" y="211320"/>
                    </a:cubicBezTo>
                    <a:cubicBezTo>
                      <a:pt x="253123" y="171793"/>
                      <a:pt x="103224" y="127001"/>
                      <a:pt x="2129" y="13939"/>
                    </a:cubicBezTo>
                    <a:cubicBezTo>
                      <a:pt x="-949" y="10492"/>
                      <a:pt x="-658" y="5212"/>
                      <a:pt x="2797" y="2126"/>
                    </a:cubicBezTo>
                    <a:cubicBezTo>
                      <a:pt x="6235" y="-943"/>
                      <a:pt x="11524" y="-660"/>
                      <a:pt x="14610" y="2786"/>
                    </a:cubicBezTo>
                    <a:cubicBezTo>
                      <a:pt x="112542" y="112317"/>
                      <a:pt x="260041" y="156405"/>
                      <a:pt x="390171" y="195290"/>
                    </a:cubicBezTo>
                    <a:cubicBezTo>
                      <a:pt x="394603" y="196619"/>
                      <a:pt x="397115" y="201273"/>
                      <a:pt x="395795" y="205697"/>
                    </a:cubicBezTo>
                    <a:cubicBezTo>
                      <a:pt x="394509" y="209940"/>
                      <a:pt x="390171" y="212427"/>
                      <a:pt x="385919" y="211466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32"/>
              <p:cNvSpPr/>
              <p:nvPr/>
            </p:nvSpPr>
            <p:spPr>
              <a:xfrm>
                <a:off x="3926205" y="4635425"/>
                <a:ext cx="62279" cy="199092"/>
              </a:xfrm>
              <a:custGeom>
                <a:avLst/>
                <a:gdLst/>
                <a:ahLst/>
                <a:cxnLst/>
                <a:rect l="l" t="t" r="r" b="b"/>
                <a:pathLst>
                  <a:path w="62279" h="199092" extrusionOk="0">
                    <a:moveTo>
                      <a:pt x="10570" y="198899"/>
                    </a:moveTo>
                    <a:cubicBezTo>
                      <a:pt x="7313" y="198153"/>
                      <a:pt x="4690" y="195487"/>
                      <a:pt x="4158" y="191990"/>
                    </a:cubicBezTo>
                    <a:cubicBezTo>
                      <a:pt x="1818" y="176696"/>
                      <a:pt x="-16785" y="41362"/>
                      <a:pt x="49584" y="1209"/>
                    </a:cubicBezTo>
                    <a:cubicBezTo>
                      <a:pt x="53544" y="-1183"/>
                      <a:pt x="58688" y="86"/>
                      <a:pt x="61071" y="4038"/>
                    </a:cubicBezTo>
                    <a:cubicBezTo>
                      <a:pt x="63463" y="7998"/>
                      <a:pt x="62194" y="13133"/>
                      <a:pt x="58242" y="15525"/>
                    </a:cubicBezTo>
                    <a:cubicBezTo>
                      <a:pt x="11890" y="43557"/>
                      <a:pt x="12816" y="138051"/>
                      <a:pt x="20686" y="189452"/>
                    </a:cubicBezTo>
                    <a:cubicBezTo>
                      <a:pt x="21380" y="194021"/>
                      <a:pt x="18243" y="198290"/>
                      <a:pt x="13673" y="198993"/>
                    </a:cubicBezTo>
                    <a:cubicBezTo>
                      <a:pt x="12619" y="199156"/>
                      <a:pt x="11565" y="199113"/>
                      <a:pt x="10570" y="198899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32"/>
              <p:cNvSpPr/>
              <p:nvPr/>
            </p:nvSpPr>
            <p:spPr>
              <a:xfrm>
                <a:off x="3986504" y="4633471"/>
                <a:ext cx="217615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217615" h="40300" extrusionOk="0">
                    <a:moveTo>
                      <a:pt x="6516" y="16527"/>
                    </a:moveTo>
                    <a:cubicBezTo>
                      <a:pt x="2110" y="15524"/>
                      <a:pt x="-728" y="11195"/>
                      <a:pt x="164" y="6737"/>
                    </a:cubicBezTo>
                    <a:cubicBezTo>
                      <a:pt x="1064" y="2202"/>
                      <a:pt x="5470" y="-738"/>
                      <a:pt x="10005" y="162"/>
                    </a:cubicBezTo>
                    <a:cubicBezTo>
                      <a:pt x="22161" y="2571"/>
                      <a:pt x="34728" y="5511"/>
                      <a:pt x="46901" y="8357"/>
                    </a:cubicBezTo>
                    <a:cubicBezTo>
                      <a:pt x="100779" y="20959"/>
                      <a:pt x="156518" y="33972"/>
                      <a:pt x="205629" y="10363"/>
                    </a:cubicBezTo>
                    <a:cubicBezTo>
                      <a:pt x="209796" y="8366"/>
                      <a:pt x="214785" y="10123"/>
                      <a:pt x="216791" y="14290"/>
                    </a:cubicBezTo>
                    <a:cubicBezTo>
                      <a:pt x="218788" y="18439"/>
                      <a:pt x="217031" y="23445"/>
                      <a:pt x="212873" y="25459"/>
                    </a:cubicBezTo>
                    <a:cubicBezTo>
                      <a:pt x="158446" y="51605"/>
                      <a:pt x="99793" y="37898"/>
                      <a:pt x="43103" y="24636"/>
                    </a:cubicBezTo>
                    <a:cubicBezTo>
                      <a:pt x="30519" y="21696"/>
                      <a:pt x="18629" y="18919"/>
                      <a:pt x="6756" y="16570"/>
                    </a:cubicBezTo>
                    <a:cubicBezTo>
                      <a:pt x="6653" y="16553"/>
                      <a:pt x="6576" y="16544"/>
                      <a:pt x="6516" y="16527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32"/>
              <p:cNvSpPr/>
              <p:nvPr/>
            </p:nvSpPr>
            <p:spPr>
              <a:xfrm>
                <a:off x="3942126" y="4832687"/>
                <a:ext cx="661359" cy="175034"/>
              </a:xfrm>
              <a:custGeom>
                <a:avLst/>
                <a:gdLst/>
                <a:ahLst/>
                <a:cxnLst/>
                <a:rect l="l" t="t" r="r" b="b"/>
                <a:pathLst>
                  <a:path w="661359" h="175034" extrusionOk="0">
                    <a:moveTo>
                      <a:pt x="246423" y="160794"/>
                    </a:moveTo>
                    <a:cubicBezTo>
                      <a:pt x="152469" y="139414"/>
                      <a:pt x="66315" y="92865"/>
                      <a:pt x="1876" y="13647"/>
                    </a:cubicBezTo>
                    <a:cubicBezTo>
                      <a:pt x="-1039" y="10063"/>
                      <a:pt x="-499" y="4800"/>
                      <a:pt x="3093" y="1877"/>
                    </a:cubicBezTo>
                    <a:cubicBezTo>
                      <a:pt x="6676" y="-1047"/>
                      <a:pt x="11948" y="-489"/>
                      <a:pt x="14863" y="3094"/>
                    </a:cubicBezTo>
                    <a:cubicBezTo>
                      <a:pt x="166005" y="188937"/>
                      <a:pt x="442699" y="187943"/>
                      <a:pt x="649862" y="104498"/>
                    </a:cubicBezTo>
                    <a:cubicBezTo>
                      <a:pt x="654140" y="102783"/>
                      <a:pt x="659018" y="104850"/>
                      <a:pt x="660750" y="109144"/>
                    </a:cubicBezTo>
                    <a:cubicBezTo>
                      <a:pt x="662481" y="113422"/>
                      <a:pt x="660398" y="118300"/>
                      <a:pt x="656112" y="120023"/>
                    </a:cubicBezTo>
                    <a:cubicBezTo>
                      <a:pt x="530876" y="170455"/>
                      <a:pt x="380686" y="191337"/>
                      <a:pt x="246423" y="16079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32"/>
              <p:cNvSpPr/>
              <p:nvPr/>
            </p:nvSpPr>
            <p:spPr>
              <a:xfrm>
                <a:off x="3976556" y="4634011"/>
                <a:ext cx="690880" cy="278232"/>
              </a:xfrm>
              <a:custGeom>
                <a:avLst/>
                <a:gdLst/>
                <a:ahLst/>
                <a:cxnLst/>
                <a:rect l="l" t="t" r="r" b="b"/>
                <a:pathLst>
                  <a:path w="690880" h="278232" extrusionOk="0">
                    <a:moveTo>
                      <a:pt x="333003" y="262360"/>
                    </a:moveTo>
                    <a:cubicBezTo>
                      <a:pt x="288503" y="252228"/>
                      <a:pt x="244261" y="236498"/>
                      <a:pt x="199204" y="213043"/>
                    </a:cubicBezTo>
                    <a:cubicBezTo>
                      <a:pt x="138022" y="181205"/>
                      <a:pt x="17689" y="97777"/>
                      <a:pt x="167" y="10003"/>
                    </a:cubicBezTo>
                    <a:cubicBezTo>
                      <a:pt x="-750" y="5485"/>
                      <a:pt x="2199" y="1062"/>
                      <a:pt x="6725" y="162"/>
                    </a:cubicBezTo>
                    <a:cubicBezTo>
                      <a:pt x="11260" y="-738"/>
                      <a:pt x="15675" y="2202"/>
                      <a:pt x="16575" y="6737"/>
                    </a:cubicBezTo>
                    <a:cubicBezTo>
                      <a:pt x="31680" y="82373"/>
                      <a:pt x="138699" y="162688"/>
                      <a:pt x="206945" y="198204"/>
                    </a:cubicBezTo>
                    <a:cubicBezTo>
                      <a:pt x="348845" y="272090"/>
                      <a:pt x="483965" y="267118"/>
                      <a:pt x="645857" y="252957"/>
                    </a:cubicBezTo>
                    <a:cubicBezTo>
                      <a:pt x="652569" y="252365"/>
                      <a:pt x="665582" y="250342"/>
                      <a:pt x="674206" y="248996"/>
                    </a:cubicBezTo>
                    <a:cubicBezTo>
                      <a:pt x="677258" y="248516"/>
                      <a:pt x="679769" y="248130"/>
                      <a:pt x="681330" y="247916"/>
                    </a:cubicBezTo>
                    <a:cubicBezTo>
                      <a:pt x="685899" y="247256"/>
                      <a:pt x="690134" y="250436"/>
                      <a:pt x="690794" y="255014"/>
                    </a:cubicBezTo>
                    <a:cubicBezTo>
                      <a:pt x="691454" y="259583"/>
                      <a:pt x="688273" y="263818"/>
                      <a:pt x="683687" y="264478"/>
                    </a:cubicBezTo>
                    <a:cubicBezTo>
                      <a:pt x="682187" y="264692"/>
                      <a:pt x="679744" y="265078"/>
                      <a:pt x="676769" y="265532"/>
                    </a:cubicBezTo>
                    <a:cubicBezTo>
                      <a:pt x="667939" y="266904"/>
                      <a:pt x="654583" y="268978"/>
                      <a:pt x="647305" y="269621"/>
                    </a:cubicBezTo>
                    <a:cubicBezTo>
                      <a:pt x="533497" y="279574"/>
                      <a:pt x="432624" y="285026"/>
                      <a:pt x="333003" y="26236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000">
                <a:solidFill>
                  <a:schemeClr val="bg2"/>
                </a:solidFill>
                <a:latin typeface="Open Sans ExtraBold"/>
                <a:ea typeface="Open Sans ExtraBold"/>
                <a:cs typeface="Open Sans ExtraBold"/>
              </a:rPr>
              <a:t>Taking Breaks</a:t>
            </a:r>
          </a:p>
          <a:p>
            <a:endParaRPr lang="en-US" sz="3000">
              <a:ea typeface="Open Sans ExtraBold"/>
              <a:cs typeface="Open Sans ExtraBold"/>
            </a:endParaRPr>
          </a:p>
        </p:txBody>
      </p:sp>
      <p:sp>
        <p:nvSpPr>
          <p:cNvPr id="979" name="Google Shape;979;p38"/>
          <p:cNvSpPr txBox="1">
            <a:spLocks noGrp="1"/>
          </p:cNvSpPr>
          <p:nvPr>
            <p:ph type="subTitle" idx="1"/>
          </p:nvPr>
        </p:nvSpPr>
        <p:spPr>
          <a:xfrm>
            <a:off x="481746" y="1223258"/>
            <a:ext cx="4661879" cy="2683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/>
              <a:buChar char="Ø"/>
            </a:pPr>
            <a:r>
              <a:rPr lang="en" sz="1600"/>
              <a:t>It is important to step away from material once in a while so brain can process info</a:t>
            </a:r>
          </a:p>
          <a:p>
            <a:pPr marL="152400" indent="0">
              <a:buNone/>
            </a:pPr>
            <a:endParaRPr lang="en" sz="1600"/>
          </a:p>
          <a:p>
            <a:pPr>
              <a:buFont typeface="Wingdings"/>
              <a:buChar char="Ø"/>
            </a:pPr>
            <a:r>
              <a:rPr lang="en" sz="1600"/>
              <a:t>Can be a fun game, restful, or just something to help take your mind off work briefly </a:t>
            </a:r>
          </a:p>
          <a:p>
            <a:pPr lvl="1" algn="l">
              <a:buFont typeface="Courier New"/>
              <a:buChar char="o"/>
            </a:pPr>
            <a:r>
              <a:rPr lang="en" sz="1600"/>
              <a:t>Helps maintain motivation and stamina</a:t>
            </a:r>
          </a:p>
          <a:p>
            <a:pPr lvl="1">
              <a:buFont typeface="Courier New"/>
              <a:buChar char="o"/>
            </a:pPr>
            <a:endParaRPr lang="en" sz="1600"/>
          </a:p>
          <a:p>
            <a:pPr>
              <a:buFont typeface="Wingdings"/>
              <a:buChar char="Ø"/>
            </a:pPr>
            <a:r>
              <a:rPr lang="en" sz="1600"/>
              <a:t>Cramming doesn't allow for processing</a:t>
            </a:r>
          </a:p>
          <a:p>
            <a:pPr marL="152400" indent="0">
              <a:buNone/>
            </a:pPr>
            <a:endParaRPr lang="en" sz="1600"/>
          </a:p>
          <a:p>
            <a:pPr>
              <a:buFont typeface="Wingdings"/>
              <a:buChar char="Ø"/>
            </a:pPr>
            <a:r>
              <a:rPr lang="en" sz="1600"/>
              <a:t>Reward system based on personal preferences. Be realistic! (25/5 system)</a:t>
            </a:r>
          </a:p>
          <a:p>
            <a:pPr marL="152400" indent="0">
              <a:buNone/>
            </a:pPr>
            <a:endParaRPr lang="en" sz="1600"/>
          </a:p>
          <a:p>
            <a:pPr marL="152400" indent="0">
              <a:buNone/>
            </a:pPr>
            <a:endParaRPr lang="en" sz="1600"/>
          </a:p>
          <a:p>
            <a:pPr marL="438150" indent="-285750">
              <a:buFont typeface="Wingdings"/>
              <a:buChar char="Ø"/>
            </a:pPr>
            <a:endParaRPr lang="en" sz="1600"/>
          </a:p>
          <a:p>
            <a:pPr>
              <a:buNone/>
            </a:pPr>
            <a:br>
              <a:rPr lang="en-US"/>
            </a:br>
            <a:endParaRPr lang="en-US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"/>
          </a:p>
        </p:txBody>
      </p:sp>
      <p:sp>
        <p:nvSpPr>
          <p:cNvPr id="980" name="Google Shape;980;p38"/>
          <p:cNvSpPr/>
          <p:nvPr/>
        </p:nvSpPr>
        <p:spPr>
          <a:xfrm rot="19488578">
            <a:off x="8071436" y="3915109"/>
            <a:ext cx="1218442" cy="1249597"/>
          </a:xfrm>
          <a:custGeom>
            <a:avLst/>
            <a:gdLst/>
            <a:ahLst/>
            <a:cxnLst/>
            <a:rect l="l" t="t" r="r" b="b"/>
            <a:pathLst>
              <a:path w="438179" h="449383" extrusionOk="0">
                <a:moveTo>
                  <a:pt x="431179" y="293625"/>
                </a:moveTo>
                <a:cubicBezTo>
                  <a:pt x="422721" y="288605"/>
                  <a:pt x="410643" y="294291"/>
                  <a:pt x="408843" y="303216"/>
                </a:cubicBezTo>
                <a:cubicBezTo>
                  <a:pt x="406966" y="304074"/>
                  <a:pt x="405090" y="304921"/>
                  <a:pt x="403223" y="305817"/>
                </a:cubicBezTo>
                <a:cubicBezTo>
                  <a:pt x="397355" y="308617"/>
                  <a:pt x="391507" y="311474"/>
                  <a:pt x="385640" y="314294"/>
                </a:cubicBezTo>
                <a:cubicBezTo>
                  <a:pt x="373905" y="319942"/>
                  <a:pt x="362189" y="325619"/>
                  <a:pt x="350473" y="331305"/>
                </a:cubicBezTo>
                <a:cubicBezTo>
                  <a:pt x="326413" y="342983"/>
                  <a:pt x="302229" y="354413"/>
                  <a:pt x="277779" y="365262"/>
                </a:cubicBezTo>
                <a:cubicBezTo>
                  <a:pt x="257300" y="374349"/>
                  <a:pt x="236612" y="382731"/>
                  <a:pt x="215752" y="390627"/>
                </a:cubicBezTo>
                <a:cubicBezTo>
                  <a:pt x="238488" y="373492"/>
                  <a:pt x="261234" y="356356"/>
                  <a:pt x="283979" y="339211"/>
                </a:cubicBezTo>
                <a:cubicBezTo>
                  <a:pt x="307020" y="321847"/>
                  <a:pt x="330195" y="304636"/>
                  <a:pt x="353102" y="287081"/>
                </a:cubicBezTo>
                <a:cubicBezTo>
                  <a:pt x="372581" y="272155"/>
                  <a:pt x="389535" y="256315"/>
                  <a:pt x="398698" y="233065"/>
                </a:cubicBezTo>
                <a:cubicBezTo>
                  <a:pt x="403299" y="221406"/>
                  <a:pt x="390107" y="212014"/>
                  <a:pt x="379858" y="214224"/>
                </a:cubicBezTo>
                <a:cubicBezTo>
                  <a:pt x="324403" y="226188"/>
                  <a:pt x="273464" y="251848"/>
                  <a:pt x="223715" y="278318"/>
                </a:cubicBezTo>
                <a:cubicBezTo>
                  <a:pt x="210008" y="285614"/>
                  <a:pt x="196340" y="292958"/>
                  <a:pt x="182643" y="300273"/>
                </a:cubicBezTo>
                <a:cubicBezTo>
                  <a:pt x="226829" y="259858"/>
                  <a:pt x="270044" y="218377"/>
                  <a:pt x="312002" y="175629"/>
                </a:cubicBezTo>
                <a:cubicBezTo>
                  <a:pt x="326223" y="161122"/>
                  <a:pt x="347273" y="144796"/>
                  <a:pt x="348245" y="122575"/>
                </a:cubicBezTo>
                <a:cubicBezTo>
                  <a:pt x="349283" y="98591"/>
                  <a:pt x="326928" y="90961"/>
                  <a:pt x="307182" y="97543"/>
                </a:cubicBezTo>
                <a:cubicBezTo>
                  <a:pt x="257833" y="113993"/>
                  <a:pt x="213113" y="142015"/>
                  <a:pt x="168413" y="168028"/>
                </a:cubicBezTo>
                <a:cubicBezTo>
                  <a:pt x="142647" y="183030"/>
                  <a:pt x="116844" y="197965"/>
                  <a:pt x="91060" y="212919"/>
                </a:cubicBezTo>
                <a:cubicBezTo>
                  <a:pt x="110396" y="191326"/>
                  <a:pt x="129760" y="169771"/>
                  <a:pt x="149048" y="148149"/>
                </a:cubicBezTo>
                <a:cubicBezTo>
                  <a:pt x="168536" y="126308"/>
                  <a:pt x="188377" y="104725"/>
                  <a:pt x="207484" y="82551"/>
                </a:cubicBezTo>
                <a:cubicBezTo>
                  <a:pt x="224610" y="62681"/>
                  <a:pt x="238831" y="41536"/>
                  <a:pt x="240774" y="14704"/>
                </a:cubicBezTo>
                <a:cubicBezTo>
                  <a:pt x="241517" y="4503"/>
                  <a:pt x="230725" y="-1498"/>
                  <a:pt x="221953" y="369"/>
                </a:cubicBezTo>
                <a:cubicBezTo>
                  <a:pt x="187139" y="7760"/>
                  <a:pt x="153420" y="18971"/>
                  <a:pt x="120988" y="33630"/>
                </a:cubicBezTo>
                <a:cubicBezTo>
                  <a:pt x="105081" y="40822"/>
                  <a:pt x="89584" y="48899"/>
                  <a:pt x="74572" y="57814"/>
                </a:cubicBezTo>
                <a:cubicBezTo>
                  <a:pt x="67067" y="62272"/>
                  <a:pt x="59666" y="66901"/>
                  <a:pt x="52493" y="71892"/>
                </a:cubicBezTo>
                <a:cubicBezTo>
                  <a:pt x="49179" y="74188"/>
                  <a:pt x="45921" y="76569"/>
                  <a:pt x="42673" y="78969"/>
                </a:cubicBezTo>
                <a:cubicBezTo>
                  <a:pt x="40701" y="80446"/>
                  <a:pt x="38720" y="81922"/>
                  <a:pt x="36739" y="83389"/>
                </a:cubicBezTo>
                <a:cubicBezTo>
                  <a:pt x="21232" y="77702"/>
                  <a:pt x="15241" y="103477"/>
                  <a:pt x="30081" y="109554"/>
                </a:cubicBezTo>
                <a:cubicBezTo>
                  <a:pt x="41311" y="114145"/>
                  <a:pt x="51255" y="106982"/>
                  <a:pt x="60228" y="101029"/>
                </a:cubicBezTo>
                <a:cubicBezTo>
                  <a:pt x="70848" y="94000"/>
                  <a:pt x="81649" y="87180"/>
                  <a:pt x="92689" y="80817"/>
                </a:cubicBezTo>
                <a:cubicBezTo>
                  <a:pt x="128007" y="60472"/>
                  <a:pt x="165784" y="45289"/>
                  <a:pt x="205074" y="34954"/>
                </a:cubicBezTo>
                <a:cubicBezTo>
                  <a:pt x="197921" y="49413"/>
                  <a:pt x="185748" y="61938"/>
                  <a:pt x="175337" y="73502"/>
                </a:cubicBezTo>
                <a:cubicBezTo>
                  <a:pt x="156306" y="94628"/>
                  <a:pt x="137275" y="115755"/>
                  <a:pt x="118244" y="136881"/>
                </a:cubicBezTo>
                <a:cubicBezTo>
                  <a:pt x="80182" y="179134"/>
                  <a:pt x="42244" y="221501"/>
                  <a:pt x="4297" y="263859"/>
                </a:cubicBezTo>
                <a:cubicBezTo>
                  <a:pt x="-7057" y="276527"/>
                  <a:pt x="7288" y="297025"/>
                  <a:pt x="22899" y="287967"/>
                </a:cubicBezTo>
                <a:cubicBezTo>
                  <a:pt x="64638" y="263735"/>
                  <a:pt x="106376" y="239513"/>
                  <a:pt x="148115" y="215281"/>
                </a:cubicBezTo>
                <a:cubicBezTo>
                  <a:pt x="188301" y="191945"/>
                  <a:pt x="228115" y="167295"/>
                  <a:pt x="269825" y="146749"/>
                </a:cubicBezTo>
                <a:cubicBezTo>
                  <a:pt x="280150" y="141663"/>
                  <a:pt x="290628" y="136853"/>
                  <a:pt x="301362" y="132690"/>
                </a:cubicBezTo>
                <a:cubicBezTo>
                  <a:pt x="305068" y="131261"/>
                  <a:pt x="308821" y="129928"/>
                  <a:pt x="312573" y="128633"/>
                </a:cubicBezTo>
                <a:cubicBezTo>
                  <a:pt x="302105" y="142749"/>
                  <a:pt x="288399" y="154950"/>
                  <a:pt x="276026" y="167390"/>
                </a:cubicBezTo>
                <a:cubicBezTo>
                  <a:pt x="243755" y="199822"/>
                  <a:pt x="210818" y="231607"/>
                  <a:pt x="177242" y="262697"/>
                </a:cubicBezTo>
                <a:cubicBezTo>
                  <a:pt x="138876" y="298225"/>
                  <a:pt x="99690" y="332877"/>
                  <a:pt x="59799" y="366691"/>
                </a:cubicBezTo>
                <a:cubicBezTo>
                  <a:pt x="45769" y="378588"/>
                  <a:pt x="63676" y="399504"/>
                  <a:pt x="78820" y="391351"/>
                </a:cubicBezTo>
                <a:cubicBezTo>
                  <a:pt x="131055" y="363214"/>
                  <a:pt x="183272" y="335020"/>
                  <a:pt x="235535" y="306941"/>
                </a:cubicBezTo>
                <a:cubicBezTo>
                  <a:pt x="270311" y="288253"/>
                  <a:pt x="305496" y="270126"/>
                  <a:pt x="342568" y="256953"/>
                </a:cubicBezTo>
                <a:cubicBezTo>
                  <a:pt x="336624" y="261706"/>
                  <a:pt x="330471" y="266145"/>
                  <a:pt x="324756" y="270460"/>
                </a:cubicBezTo>
                <a:cubicBezTo>
                  <a:pt x="302410" y="287329"/>
                  <a:pt x="280055" y="304207"/>
                  <a:pt x="257709" y="321085"/>
                </a:cubicBezTo>
                <a:cubicBezTo>
                  <a:pt x="213609" y="354385"/>
                  <a:pt x="169508" y="387674"/>
                  <a:pt x="125417" y="420974"/>
                </a:cubicBezTo>
                <a:cubicBezTo>
                  <a:pt x="112567" y="430670"/>
                  <a:pt x="119254" y="453749"/>
                  <a:pt x="137104" y="448701"/>
                </a:cubicBezTo>
                <a:cubicBezTo>
                  <a:pt x="205579" y="429327"/>
                  <a:pt x="271559" y="400819"/>
                  <a:pt x="335710" y="370310"/>
                </a:cubicBezTo>
                <a:cubicBezTo>
                  <a:pt x="352026" y="362548"/>
                  <a:pt x="368314" y="354699"/>
                  <a:pt x="384449" y="346555"/>
                </a:cubicBezTo>
                <a:cubicBezTo>
                  <a:pt x="399032" y="339192"/>
                  <a:pt x="415586" y="332658"/>
                  <a:pt x="428836" y="323066"/>
                </a:cubicBezTo>
                <a:cubicBezTo>
                  <a:pt x="438294" y="316218"/>
                  <a:pt x="443466" y="300902"/>
                  <a:pt x="431179" y="29362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1" name="Google Shape;981;p38"/>
          <p:cNvGrpSpPr/>
          <p:nvPr/>
        </p:nvGrpSpPr>
        <p:grpSpPr>
          <a:xfrm rot="1752601">
            <a:off x="4976917" y="3762812"/>
            <a:ext cx="340853" cy="464499"/>
            <a:chOff x="3651510" y="1048022"/>
            <a:chExt cx="244080" cy="332674"/>
          </a:xfrm>
        </p:grpSpPr>
        <p:sp>
          <p:nvSpPr>
            <p:cNvPr id="982" name="Google Shape;982;p38"/>
            <p:cNvSpPr/>
            <p:nvPr/>
          </p:nvSpPr>
          <p:spPr>
            <a:xfrm>
              <a:off x="3651510" y="1228632"/>
              <a:ext cx="88249" cy="152064"/>
            </a:xfrm>
            <a:custGeom>
              <a:avLst/>
              <a:gdLst/>
              <a:ahLst/>
              <a:cxnLst/>
              <a:rect l="l" t="t" r="r" b="b"/>
              <a:pathLst>
                <a:path w="117665" h="202752" extrusionOk="0">
                  <a:moveTo>
                    <a:pt x="74444" y="11345"/>
                  </a:moveTo>
                  <a:cubicBezTo>
                    <a:pt x="50492" y="63517"/>
                    <a:pt x="26515" y="115689"/>
                    <a:pt x="2538" y="167861"/>
                  </a:cubicBezTo>
                  <a:cubicBezTo>
                    <a:pt x="-2716" y="179282"/>
                    <a:pt x="-718" y="192947"/>
                    <a:pt x="10900" y="199731"/>
                  </a:cubicBezTo>
                  <a:cubicBezTo>
                    <a:pt x="20940" y="205602"/>
                    <a:pt x="37492" y="202864"/>
                    <a:pt x="42771" y="191369"/>
                  </a:cubicBezTo>
                  <a:cubicBezTo>
                    <a:pt x="66773" y="139197"/>
                    <a:pt x="90724" y="87025"/>
                    <a:pt x="114701" y="34854"/>
                  </a:cubicBezTo>
                  <a:cubicBezTo>
                    <a:pt x="119956" y="23433"/>
                    <a:pt x="117957" y="9767"/>
                    <a:pt x="106339" y="2983"/>
                  </a:cubicBezTo>
                  <a:cubicBezTo>
                    <a:pt x="96299" y="-2912"/>
                    <a:pt x="79723" y="-150"/>
                    <a:pt x="74444" y="11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3820869" y="1175720"/>
              <a:ext cx="74721" cy="113917"/>
            </a:xfrm>
            <a:custGeom>
              <a:avLst/>
              <a:gdLst/>
              <a:ahLst/>
              <a:cxnLst/>
              <a:rect l="l" t="t" r="r" b="b"/>
              <a:pathLst>
                <a:path w="99628" h="151889" extrusionOk="0">
                  <a:moveTo>
                    <a:pt x="56160" y="11273"/>
                  </a:moveTo>
                  <a:cubicBezTo>
                    <a:pt x="36402" y="45512"/>
                    <a:pt x="18616" y="80860"/>
                    <a:pt x="2903" y="117121"/>
                  </a:cubicBezTo>
                  <a:cubicBezTo>
                    <a:pt x="338" y="123116"/>
                    <a:pt x="-1241" y="128518"/>
                    <a:pt x="560" y="135079"/>
                  </a:cubicBezTo>
                  <a:cubicBezTo>
                    <a:pt x="2065" y="140506"/>
                    <a:pt x="6233" y="146352"/>
                    <a:pt x="11265" y="149016"/>
                  </a:cubicBezTo>
                  <a:cubicBezTo>
                    <a:pt x="21305" y="154320"/>
                    <a:pt x="37980" y="152593"/>
                    <a:pt x="43160" y="140654"/>
                  </a:cubicBezTo>
                  <a:cubicBezTo>
                    <a:pt x="58873" y="104368"/>
                    <a:pt x="76634" y="69044"/>
                    <a:pt x="96392" y="34806"/>
                  </a:cubicBezTo>
                  <a:cubicBezTo>
                    <a:pt x="102485" y="24248"/>
                    <a:pt x="99205" y="8831"/>
                    <a:pt x="88030" y="2911"/>
                  </a:cubicBezTo>
                  <a:cubicBezTo>
                    <a:pt x="76930" y="-2935"/>
                    <a:pt x="62673" y="0"/>
                    <a:pt x="56160" y="11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3722579" y="1048022"/>
              <a:ext cx="62044" cy="84260"/>
            </a:xfrm>
            <a:custGeom>
              <a:avLst/>
              <a:gdLst/>
              <a:ahLst/>
              <a:cxnLst/>
              <a:rect l="l" t="t" r="r" b="b"/>
              <a:pathLst>
                <a:path w="82726" h="112347" extrusionOk="0">
                  <a:moveTo>
                    <a:pt x="39134" y="11232"/>
                  </a:moveTo>
                  <a:cubicBezTo>
                    <a:pt x="28133" y="33877"/>
                    <a:pt x="16046" y="55979"/>
                    <a:pt x="2898" y="77465"/>
                  </a:cubicBezTo>
                  <a:cubicBezTo>
                    <a:pt x="-3491" y="87874"/>
                    <a:pt x="283" y="103563"/>
                    <a:pt x="11261" y="109360"/>
                  </a:cubicBezTo>
                  <a:cubicBezTo>
                    <a:pt x="22608" y="115354"/>
                    <a:pt x="36323" y="112098"/>
                    <a:pt x="43131" y="100997"/>
                  </a:cubicBezTo>
                  <a:cubicBezTo>
                    <a:pt x="56303" y="79512"/>
                    <a:pt x="68390" y="57410"/>
                    <a:pt x="79392" y="34741"/>
                  </a:cubicBezTo>
                  <a:cubicBezTo>
                    <a:pt x="82155" y="29042"/>
                    <a:pt x="83462" y="23073"/>
                    <a:pt x="81736" y="16783"/>
                  </a:cubicBezTo>
                  <a:cubicBezTo>
                    <a:pt x="80231" y="11380"/>
                    <a:pt x="76062" y="5534"/>
                    <a:pt x="71005" y="2870"/>
                  </a:cubicBezTo>
                  <a:cubicBezTo>
                    <a:pt x="60596" y="-2655"/>
                    <a:pt x="44833" y="-485"/>
                    <a:pt x="39134" y="112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5" name="Google Shape;985;p38"/>
          <p:cNvSpPr/>
          <p:nvPr/>
        </p:nvSpPr>
        <p:spPr>
          <a:xfrm rot="21116273">
            <a:off x="6153016" y="4519792"/>
            <a:ext cx="286982" cy="319443"/>
          </a:xfrm>
          <a:custGeom>
            <a:avLst/>
            <a:gdLst/>
            <a:ahLst/>
            <a:cxnLst/>
            <a:rect l="l" t="t" r="r" b="b"/>
            <a:pathLst>
              <a:path w="137601" h="153165" extrusionOk="0">
                <a:moveTo>
                  <a:pt x="41837" y="148399"/>
                </a:moveTo>
                <a:cubicBezTo>
                  <a:pt x="47724" y="131149"/>
                  <a:pt x="53962" y="114195"/>
                  <a:pt x="61544" y="97755"/>
                </a:cubicBezTo>
                <a:cubicBezTo>
                  <a:pt x="64402" y="101745"/>
                  <a:pt x="67231" y="105775"/>
                  <a:pt x="69907" y="109908"/>
                </a:cubicBezTo>
                <a:cubicBezTo>
                  <a:pt x="76089" y="119472"/>
                  <a:pt x="81109" y="129635"/>
                  <a:pt x="88405" y="138398"/>
                </a:cubicBezTo>
                <a:cubicBezTo>
                  <a:pt x="92177" y="142922"/>
                  <a:pt x="100454" y="138750"/>
                  <a:pt x="98787" y="132987"/>
                </a:cubicBezTo>
                <a:cubicBezTo>
                  <a:pt x="95387" y="121186"/>
                  <a:pt x="88538" y="111051"/>
                  <a:pt x="81728" y="100888"/>
                </a:cubicBezTo>
                <a:cubicBezTo>
                  <a:pt x="78661" y="96307"/>
                  <a:pt x="75451" y="91811"/>
                  <a:pt x="72174" y="87372"/>
                </a:cubicBezTo>
                <a:cubicBezTo>
                  <a:pt x="91510" y="90782"/>
                  <a:pt x="111046" y="92735"/>
                  <a:pt x="130724" y="93097"/>
                </a:cubicBezTo>
                <a:cubicBezTo>
                  <a:pt x="139916" y="93268"/>
                  <a:pt x="140011" y="80810"/>
                  <a:pt x="131467" y="79238"/>
                </a:cubicBezTo>
                <a:cubicBezTo>
                  <a:pt x="110369" y="75371"/>
                  <a:pt x="89214" y="71713"/>
                  <a:pt x="68155" y="67598"/>
                </a:cubicBezTo>
                <a:cubicBezTo>
                  <a:pt x="67345" y="67446"/>
                  <a:pt x="66535" y="67398"/>
                  <a:pt x="65735" y="67436"/>
                </a:cubicBezTo>
                <a:cubicBezTo>
                  <a:pt x="65678" y="67294"/>
                  <a:pt x="65612" y="67151"/>
                  <a:pt x="65554" y="66998"/>
                </a:cubicBezTo>
                <a:cubicBezTo>
                  <a:pt x="71041" y="64227"/>
                  <a:pt x="75594" y="59835"/>
                  <a:pt x="80709" y="55540"/>
                </a:cubicBezTo>
                <a:cubicBezTo>
                  <a:pt x="89434" y="48186"/>
                  <a:pt x="97682" y="40338"/>
                  <a:pt x="106036" y="32556"/>
                </a:cubicBezTo>
                <a:cubicBezTo>
                  <a:pt x="111932" y="27060"/>
                  <a:pt x="104759" y="15773"/>
                  <a:pt x="97577" y="20573"/>
                </a:cubicBezTo>
                <a:cubicBezTo>
                  <a:pt x="90405" y="25374"/>
                  <a:pt x="83328" y="30298"/>
                  <a:pt x="76280" y="35290"/>
                </a:cubicBezTo>
                <a:cubicBezTo>
                  <a:pt x="70898" y="39109"/>
                  <a:pt x="64211" y="45386"/>
                  <a:pt x="57553" y="48053"/>
                </a:cubicBezTo>
                <a:cubicBezTo>
                  <a:pt x="51362" y="33308"/>
                  <a:pt x="45199" y="18554"/>
                  <a:pt x="38903" y="3848"/>
                </a:cubicBezTo>
                <a:cubicBezTo>
                  <a:pt x="35836" y="-3325"/>
                  <a:pt x="24321" y="1066"/>
                  <a:pt x="26111" y="8515"/>
                </a:cubicBezTo>
                <a:cubicBezTo>
                  <a:pt x="28902" y="20135"/>
                  <a:pt x="31703" y="31756"/>
                  <a:pt x="34493" y="43376"/>
                </a:cubicBezTo>
                <a:cubicBezTo>
                  <a:pt x="36503" y="51720"/>
                  <a:pt x="39218" y="60569"/>
                  <a:pt x="48724" y="62674"/>
                </a:cubicBezTo>
                <a:cubicBezTo>
                  <a:pt x="48895" y="62712"/>
                  <a:pt x="49057" y="62703"/>
                  <a:pt x="49219" y="62731"/>
                </a:cubicBezTo>
                <a:cubicBezTo>
                  <a:pt x="49229" y="62750"/>
                  <a:pt x="49238" y="62769"/>
                  <a:pt x="49238" y="62788"/>
                </a:cubicBezTo>
                <a:cubicBezTo>
                  <a:pt x="35227" y="64084"/>
                  <a:pt x="21158" y="63798"/>
                  <a:pt x="7157" y="61988"/>
                </a:cubicBezTo>
                <a:cubicBezTo>
                  <a:pt x="-359" y="61007"/>
                  <a:pt x="-2807" y="73532"/>
                  <a:pt x="4709" y="75161"/>
                </a:cubicBezTo>
                <a:cubicBezTo>
                  <a:pt x="18958" y="78257"/>
                  <a:pt x="33312" y="80409"/>
                  <a:pt x="47790" y="81686"/>
                </a:cubicBezTo>
                <a:cubicBezTo>
                  <a:pt x="44304" y="92973"/>
                  <a:pt x="40770" y="104241"/>
                  <a:pt x="37160" y="115490"/>
                </a:cubicBezTo>
                <a:cubicBezTo>
                  <a:pt x="33427" y="124748"/>
                  <a:pt x="30283" y="134226"/>
                  <a:pt x="27959" y="143894"/>
                </a:cubicBezTo>
                <a:cubicBezTo>
                  <a:pt x="25778" y="152923"/>
                  <a:pt x="39227" y="157524"/>
                  <a:pt x="41837" y="148399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Premium Vector | Happy female office person stretching while working on  laptop. Employee cartoon character taking break or rest at desk flat vector  illustration. Job, workplace, relaxation concept for banner">
            <a:extLst>
              <a:ext uri="{FF2B5EF4-FFF2-40B4-BE49-F238E27FC236}">
                <a16:creationId xmlns:a16="http://schemas.microsoft.com/office/drawing/2014/main" id="{1156A77B-EBB3-9B21-6E5C-4DF5DED83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224" y="1223740"/>
            <a:ext cx="3721608" cy="24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7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000">
                <a:solidFill>
                  <a:schemeClr val="bg2"/>
                </a:solidFill>
                <a:latin typeface="Open Sans ExtraBold"/>
                <a:ea typeface="Open Sans ExtraBold"/>
                <a:cs typeface="Open Sans ExtraBold"/>
              </a:rPr>
              <a:t>Center for Contemplative Studies</a:t>
            </a:r>
          </a:p>
          <a:p>
            <a:endParaRPr lang="en-US" sz="3000">
              <a:ea typeface="Open Sans ExtraBold"/>
              <a:cs typeface="Open Sans ExtraBold"/>
            </a:endParaRPr>
          </a:p>
        </p:txBody>
      </p:sp>
      <p:sp>
        <p:nvSpPr>
          <p:cNvPr id="979" name="Google Shape;979;p38"/>
          <p:cNvSpPr txBox="1">
            <a:spLocks noGrp="1"/>
          </p:cNvSpPr>
          <p:nvPr>
            <p:ph type="subTitle" idx="1"/>
          </p:nvPr>
        </p:nvSpPr>
        <p:spPr>
          <a:xfrm>
            <a:off x="360151" y="1150299"/>
            <a:ext cx="7335526" cy="10339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/>
              <a:buChar char="v"/>
            </a:pPr>
            <a:r>
              <a:rPr lang="en" sz="1600"/>
              <a:t>Located on 700 South Church Street</a:t>
            </a:r>
          </a:p>
          <a:p>
            <a:pPr>
              <a:buFont typeface="Wingdings"/>
              <a:buChar char="v"/>
            </a:pPr>
            <a:r>
              <a:rPr lang="en" sz="1600"/>
              <a:t>Holds daily morning group meditations on Zoom</a:t>
            </a:r>
          </a:p>
          <a:p>
            <a:pPr>
              <a:buFont typeface="Wingdings"/>
              <a:buChar char="v"/>
            </a:pPr>
            <a:r>
              <a:rPr lang="en" sz="1600"/>
              <a:t>Pre-recorded meditations are also available on their website!</a:t>
            </a:r>
          </a:p>
          <a:p>
            <a:pPr marL="152400" indent="0">
              <a:buNone/>
            </a:pPr>
            <a:endParaRPr lang="en" sz="1600"/>
          </a:p>
          <a:p>
            <a:pPr marL="152400" indent="0">
              <a:buNone/>
            </a:pPr>
            <a:endParaRPr lang="en" sz="1600"/>
          </a:p>
          <a:p>
            <a:pPr marL="152400" indent="0">
              <a:buNone/>
            </a:pPr>
            <a:endParaRPr lang="en" sz="1600"/>
          </a:p>
          <a:p>
            <a:pPr marL="152400" indent="0">
              <a:buNone/>
            </a:pPr>
            <a:endParaRPr lang="en" sz="1600"/>
          </a:p>
          <a:p>
            <a:pPr marL="152400" indent="0">
              <a:buNone/>
            </a:pPr>
            <a:endParaRPr lang="en" sz="1600"/>
          </a:p>
          <a:p>
            <a:pPr>
              <a:buNone/>
            </a:pPr>
            <a:br>
              <a:rPr lang="en-US"/>
            </a:br>
            <a:endParaRPr lang="en-US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"/>
          </a:p>
        </p:txBody>
      </p:sp>
      <p:sp>
        <p:nvSpPr>
          <p:cNvPr id="980" name="Google Shape;980;p38"/>
          <p:cNvSpPr/>
          <p:nvPr/>
        </p:nvSpPr>
        <p:spPr>
          <a:xfrm rot="19488578">
            <a:off x="8071436" y="3915109"/>
            <a:ext cx="1218442" cy="1249597"/>
          </a:xfrm>
          <a:custGeom>
            <a:avLst/>
            <a:gdLst/>
            <a:ahLst/>
            <a:cxnLst/>
            <a:rect l="l" t="t" r="r" b="b"/>
            <a:pathLst>
              <a:path w="438179" h="449383" extrusionOk="0">
                <a:moveTo>
                  <a:pt x="431179" y="293625"/>
                </a:moveTo>
                <a:cubicBezTo>
                  <a:pt x="422721" y="288605"/>
                  <a:pt x="410643" y="294291"/>
                  <a:pt x="408843" y="303216"/>
                </a:cubicBezTo>
                <a:cubicBezTo>
                  <a:pt x="406966" y="304074"/>
                  <a:pt x="405090" y="304921"/>
                  <a:pt x="403223" y="305817"/>
                </a:cubicBezTo>
                <a:cubicBezTo>
                  <a:pt x="397355" y="308617"/>
                  <a:pt x="391507" y="311474"/>
                  <a:pt x="385640" y="314294"/>
                </a:cubicBezTo>
                <a:cubicBezTo>
                  <a:pt x="373905" y="319942"/>
                  <a:pt x="362189" y="325619"/>
                  <a:pt x="350473" y="331305"/>
                </a:cubicBezTo>
                <a:cubicBezTo>
                  <a:pt x="326413" y="342983"/>
                  <a:pt x="302229" y="354413"/>
                  <a:pt x="277779" y="365262"/>
                </a:cubicBezTo>
                <a:cubicBezTo>
                  <a:pt x="257300" y="374349"/>
                  <a:pt x="236612" y="382731"/>
                  <a:pt x="215752" y="390627"/>
                </a:cubicBezTo>
                <a:cubicBezTo>
                  <a:pt x="238488" y="373492"/>
                  <a:pt x="261234" y="356356"/>
                  <a:pt x="283979" y="339211"/>
                </a:cubicBezTo>
                <a:cubicBezTo>
                  <a:pt x="307020" y="321847"/>
                  <a:pt x="330195" y="304636"/>
                  <a:pt x="353102" y="287081"/>
                </a:cubicBezTo>
                <a:cubicBezTo>
                  <a:pt x="372581" y="272155"/>
                  <a:pt x="389535" y="256315"/>
                  <a:pt x="398698" y="233065"/>
                </a:cubicBezTo>
                <a:cubicBezTo>
                  <a:pt x="403299" y="221406"/>
                  <a:pt x="390107" y="212014"/>
                  <a:pt x="379858" y="214224"/>
                </a:cubicBezTo>
                <a:cubicBezTo>
                  <a:pt x="324403" y="226188"/>
                  <a:pt x="273464" y="251848"/>
                  <a:pt x="223715" y="278318"/>
                </a:cubicBezTo>
                <a:cubicBezTo>
                  <a:pt x="210008" y="285614"/>
                  <a:pt x="196340" y="292958"/>
                  <a:pt x="182643" y="300273"/>
                </a:cubicBezTo>
                <a:cubicBezTo>
                  <a:pt x="226829" y="259858"/>
                  <a:pt x="270044" y="218377"/>
                  <a:pt x="312002" y="175629"/>
                </a:cubicBezTo>
                <a:cubicBezTo>
                  <a:pt x="326223" y="161122"/>
                  <a:pt x="347273" y="144796"/>
                  <a:pt x="348245" y="122575"/>
                </a:cubicBezTo>
                <a:cubicBezTo>
                  <a:pt x="349283" y="98591"/>
                  <a:pt x="326928" y="90961"/>
                  <a:pt x="307182" y="97543"/>
                </a:cubicBezTo>
                <a:cubicBezTo>
                  <a:pt x="257833" y="113993"/>
                  <a:pt x="213113" y="142015"/>
                  <a:pt x="168413" y="168028"/>
                </a:cubicBezTo>
                <a:cubicBezTo>
                  <a:pt x="142647" y="183030"/>
                  <a:pt x="116844" y="197965"/>
                  <a:pt x="91060" y="212919"/>
                </a:cubicBezTo>
                <a:cubicBezTo>
                  <a:pt x="110396" y="191326"/>
                  <a:pt x="129760" y="169771"/>
                  <a:pt x="149048" y="148149"/>
                </a:cubicBezTo>
                <a:cubicBezTo>
                  <a:pt x="168536" y="126308"/>
                  <a:pt x="188377" y="104725"/>
                  <a:pt x="207484" y="82551"/>
                </a:cubicBezTo>
                <a:cubicBezTo>
                  <a:pt x="224610" y="62681"/>
                  <a:pt x="238831" y="41536"/>
                  <a:pt x="240774" y="14704"/>
                </a:cubicBezTo>
                <a:cubicBezTo>
                  <a:pt x="241517" y="4503"/>
                  <a:pt x="230725" y="-1498"/>
                  <a:pt x="221953" y="369"/>
                </a:cubicBezTo>
                <a:cubicBezTo>
                  <a:pt x="187139" y="7760"/>
                  <a:pt x="153420" y="18971"/>
                  <a:pt x="120988" y="33630"/>
                </a:cubicBezTo>
                <a:cubicBezTo>
                  <a:pt x="105081" y="40822"/>
                  <a:pt x="89584" y="48899"/>
                  <a:pt x="74572" y="57814"/>
                </a:cubicBezTo>
                <a:cubicBezTo>
                  <a:pt x="67067" y="62272"/>
                  <a:pt x="59666" y="66901"/>
                  <a:pt x="52493" y="71892"/>
                </a:cubicBezTo>
                <a:cubicBezTo>
                  <a:pt x="49179" y="74188"/>
                  <a:pt x="45921" y="76569"/>
                  <a:pt x="42673" y="78969"/>
                </a:cubicBezTo>
                <a:cubicBezTo>
                  <a:pt x="40701" y="80446"/>
                  <a:pt x="38720" y="81922"/>
                  <a:pt x="36739" y="83389"/>
                </a:cubicBezTo>
                <a:cubicBezTo>
                  <a:pt x="21232" y="77702"/>
                  <a:pt x="15241" y="103477"/>
                  <a:pt x="30081" y="109554"/>
                </a:cubicBezTo>
                <a:cubicBezTo>
                  <a:pt x="41311" y="114145"/>
                  <a:pt x="51255" y="106982"/>
                  <a:pt x="60228" y="101029"/>
                </a:cubicBezTo>
                <a:cubicBezTo>
                  <a:pt x="70848" y="94000"/>
                  <a:pt x="81649" y="87180"/>
                  <a:pt x="92689" y="80817"/>
                </a:cubicBezTo>
                <a:cubicBezTo>
                  <a:pt x="128007" y="60472"/>
                  <a:pt x="165784" y="45289"/>
                  <a:pt x="205074" y="34954"/>
                </a:cubicBezTo>
                <a:cubicBezTo>
                  <a:pt x="197921" y="49413"/>
                  <a:pt x="185748" y="61938"/>
                  <a:pt x="175337" y="73502"/>
                </a:cubicBezTo>
                <a:cubicBezTo>
                  <a:pt x="156306" y="94628"/>
                  <a:pt x="137275" y="115755"/>
                  <a:pt x="118244" y="136881"/>
                </a:cubicBezTo>
                <a:cubicBezTo>
                  <a:pt x="80182" y="179134"/>
                  <a:pt x="42244" y="221501"/>
                  <a:pt x="4297" y="263859"/>
                </a:cubicBezTo>
                <a:cubicBezTo>
                  <a:pt x="-7057" y="276527"/>
                  <a:pt x="7288" y="297025"/>
                  <a:pt x="22899" y="287967"/>
                </a:cubicBezTo>
                <a:cubicBezTo>
                  <a:pt x="64638" y="263735"/>
                  <a:pt x="106376" y="239513"/>
                  <a:pt x="148115" y="215281"/>
                </a:cubicBezTo>
                <a:cubicBezTo>
                  <a:pt x="188301" y="191945"/>
                  <a:pt x="228115" y="167295"/>
                  <a:pt x="269825" y="146749"/>
                </a:cubicBezTo>
                <a:cubicBezTo>
                  <a:pt x="280150" y="141663"/>
                  <a:pt x="290628" y="136853"/>
                  <a:pt x="301362" y="132690"/>
                </a:cubicBezTo>
                <a:cubicBezTo>
                  <a:pt x="305068" y="131261"/>
                  <a:pt x="308821" y="129928"/>
                  <a:pt x="312573" y="128633"/>
                </a:cubicBezTo>
                <a:cubicBezTo>
                  <a:pt x="302105" y="142749"/>
                  <a:pt x="288399" y="154950"/>
                  <a:pt x="276026" y="167390"/>
                </a:cubicBezTo>
                <a:cubicBezTo>
                  <a:pt x="243755" y="199822"/>
                  <a:pt x="210818" y="231607"/>
                  <a:pt x="177242" y="262697"/>
                </a:cubicBezTo>
                <a:cubicBezTo>
                  <a:pt x="138876" y="298225"/>
                  <a:pt x="99690" y="332877"/>
                  <a:pt x="59799" y="366691"/>
                </a:cubicBezTo>
                <a:cubicBezTo>
                  <a:pt x="45769" y="378588"/>
                  <a:pt x="63676" y="399504"/>
                  <a:pt x="78820" y="391351"/>
                </a:cubicBezTo>
                <a:cubicBezTo>
                  <a:pt x="131055" y="363214"/>
                  <a:pt x="183272" y="335020"/>
                  <a:pt x="235535" y="306941"/>
                </a:cubicBezTo>
                <a:cubicBezTo>
                  <a:pt x="270311" y="288253"/>
                  <a:pt x="305496" y="270126"/>
                  <a:pt x="342568" y="256953"/>
                </a:cubicBezTo>
                <a:cubicBezTo>
                  <a:pt x="336624" y="261706"/>
                  <a:pt x="330471" y="266145"/>
                  <a:pt x="324756" y="270460"/>
                </a:cubicBezTo>
                <a:cubicBezTo>
                  <a:pt x="302410" y="287329"/>
                  <a:pt x="280055" y="304207"/>
                  <a:pt x="257709" y="321085"/>
                </a:cubicBezTo>
                <a:cubicBezTo>
                  <a:pt x="213609" y="354385"/>
                  <a:pt x="169508" y="387674"/>
                  <a:pt x="125417" y="420974"/>
                </a:cubicBezTo>
                <a:cubicBezTo>
                  <a:pt x="112567" y="430670"/>
                  <a:pt x="119254" y="453749"/>
                  <a:pt x="137104" y="448701"/>
                </a:cubicBezTo>
                <a:cubicBezTo>
                  <a:pt x="205579" y="429327"/>
                  <a:pt x="271559" y="400819"/>
                  <a:pt x="335710" y="370310"/>
                </a:cubicBezTo>
                <a:cubicBezTo>
                  <a:pt x="352026" y="362548"/>
                  <a:pt x="368314" y="354699"/>
                  <a:pt x="384449" y="346555"/>
                </a:cubicBezTo>
                <a:cubicBezTo>
                  <a:pt x="399032" y="339192"/>
                  <a:pt x="415586" y="332658"/>
                  <a:pt x="428836" y="323066"/>
                </a:cubicBezTo>
                <a:cubicBezTo>
                  <a:pt x="438294" y="316218"/>
                  <a:pt x="443466" y="300902"/>
                  <a:pt x="431179" y="29362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1" name="Google Shape;981;p38"/>
          <p:cNvGrpSpPr/>
          <p:nvPr/>
        </p:nvGrpSpPr>
        <p:grpSpPr>
          <a:xfrm rot="1752601">
            <a:off x="4661449" y="3680516"/>
            <a:ext cx="340853" cy="464499"/>
            <a:chOff x="3651510" y="1048022"/>
            <a:chExt cx="244080" cy="332674"/>
          </a:xfrm>
        </p:grpSpPr>
        <p:sp>
          <p:nvSpPr>
            <p:cNvPr id="982" name="Google Shape;982;p38"/>
            <p:cNvSpPr/>
            <p:nvPr/>
          </p:nvSpPr>
          <p:spPr>
            <a:xfrm>
              <a:off x="3651510" y="1228632"/>
              <a:ext cx="88249" cy="152064"/>
            </a:xfrm>
            <a:custGeom>
              <a:avLst/>
              <a:gdLst/>
              <a:ahLst/>
              <a:cxnLst/>
              <a:rect l="l" t="t" r="r" b="b"/>
              <a:pathLst>
                <a:path w="117665" h="202752" extrusionOk="0">
                  <a:moveTo>
                    <a:pt x="74444" y="11345"/>
                  </a:moveTo>
                  <a:cubicBezTo>
                    <a:pt x="50492" y="63517"/>
                    <a:pt x="26515" y="115689"/>
                    <a:pt x="2538" y="167861"/>
                  </a:cubicBezTo>
                  <a:cubicBezTo>
                    <a:pt x="-2716" y="179282"/>
                    <a:pt x="-718" y="192947"/>
                    <a:pt x="10900" y="199731"/>
                  </a:cubicBezTo>
                  <a:cubicBezTo>
                    <a:pt x="20940" y="205602"/>
                    <a:pt x="37492" y="202864"/>
                    <a:pt x="42771" y="191369"/>
                  </a:cubicBezTo>
                  <a:cubicBezTo>
                    <a:pt x="66773" y="139197"/>
                    <a:pt x="90724" y="87025"/>
                    <a:pt x="114701" y="34854"/>
                  </a:cubicBezTo>
                  <a:cubicBezTo>
                    <a:pt x="119956" y="23433"/>
                    <a:pt x="117957" y="9767"/>
                    <a:pt x="106339" y="2983"/>
                  </a:cubicBezTo>
                  <a:cubicBezTo>
                    <a:pt x="96299" y="-2912"/>
                    <a:pt x="79723" y="-150"/>
                    <a:pt x="74444" y="11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3820869" y="1175720"/>
              <a:ext cx="74721" cy="113917"/>
            </a:xfrm>
            <a:custGeom>
              <a:avLst/>
              <a:gdLst/>
              <a:ahLst/>
              <a:cxnLst/>
              <a:rect l="l" t="t" r="r" b="b"/>
              <a:pathLst>
                <a:path w="99628" h="151889" extrusionOk="0">
                  <a:moveTo>
                    <a:pt x="56160" y="11273"/>
                  </a:moveTo>
                  <a:cubicBezTo>
                    <a:pt x="36402" y="45512"/>
                    <a:pt x="18616" y="80860"/>
                    <a:pt x="2903" y="117121"/>
                  </a:cubicBezTo>
                  <a:cubicBezTo>
                    <a:pt x="338" y="123116"/>
                    <a:pt x="-1241" y="128518"/>
                    <a:pt x="560" y="135079"/>
                  </a:cubicBezTo>
                  <a:cubicBezTo>
                    <a:pt x="2065" y="140506"/>
                    <a:pt x="6233" y="146352"/>
                    <a:pt x="11265" y="149016"/>
                  </a:cubicBezTo>
                  <a:cubicBezTo>
                    <a:pt x="21305" y="154320"/>
                    <a:pt x="37980" y="152593"/>
                    <a:pt x="43160" y="140654"/>
                  </a:cubicBezTo>
                  <a:cubicBezTo>
                    <a:pt x="58873" y="104368"/>
                    <a:pt x="76634" y="69044"/>
                    <a:pt x="96392" y="34806"/>
                  </a:cubicBezTo>
                  <a:cubicBezTo>
                    <a:pt x="102485" y="24248"/>
                    <a:pt x="99205" y="8831"/>
                    <a:pt x="88030" y="2911"/>
                  </a:cubicBezTo>
                  <a:cubicBezTo>
                    <a:pt x="76930" y="-2935"/>
                    <a:pt x="62673" y="0"/>
                    <a:pt x="56160" y="11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3722579" y="1048022"/>
              <a:ext cx="62044" cy="84260"/>
            </a:xfrm>
            <a:custGeom>
              <a:avLst/>
              <a:gdLst/>
              <a:ahLst/>
              <a:cxnLst/>
              <a:rect l="l" t="t" r="r" b="b"/>
              <a:pathLst>
                <a:path w="82726" h="112347" extrusionOk="0">
                  <a:moveTo>
                    <a:pt x="39134" y="11232"/>
                  </a:moveTo>
                  <a:cubicBezTo>
                    <a:pt x="28133" y="33877"/>
                    <a:pt x="16046" y="55979"/>
                    <a:pt x="2898" y="77465"/>
                  </a:cubicBezTo>
                  <a:cubicBezTo>
                    <a:pt x="-3491" y="87874"/>
                    <a:pt x="283" y="103563"/>
                    <a:pt x="11261" y="109360"/>
                  </a:cubicBezTo>
                  <a:cubicBezTo>
                    <a:pt x="22608" y="115354"/>
                    <a:pt x="36323" y="112098"/>
                    <a:pt x="43131" y="100997"/>
                  </a:cubicBezTo>
                  <a:cubicBezTo>
                    <a:pt x="56303" y="79512"/>
                    <a:pt x="68390" y="57410"/>
                    <a:pt x="79392" y="34741"/>
                  </a:cubicBezTo>
                  <a:cubicBezTo>
                    <a:pt x="82155" y="29042"/>
                    <a:pt x="83462" y="23073"/>
                    <a:pt x="81736" y="16783"/>
                  </a:cubicBezTo>
                  <a:cubicBezTo>
                    <a:pt x="80231" y="11380"/>
                    <a:pt x="76062" y="5534"/>
                    <a:pt x="71005" y="2870"/>
                  </a:cubicBezTo>
                  <a:cubicBezTo>
                    <a:pt x="60596" y="-2655"/>
                    <a:pt x="44833" y="-485"/>
                    <a:pt x="39134" y="112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5" name="Google Shape;985;p38"/>
          <p:cNvSpPr/>
          <p:nvPr/>
        </p:nvSpPr>
        <p:spPr>
          <a:xfrm rot="-483727">
            <a:off x="1280449" y="4240392"/>
            <a:ext cx="286982" cy="319443"/>
          </a:xfrm>
          <a:custGeom>
            <a:avLst/>
            <a:gdLst/>
            <a:ahLst/>
            <a:cxnLst/>
            <a:rect l="l" t="t" r="r" b="b"/>
            <a:pathLst>
              <a:path w="137601" h="153165" extrusionOk="0">
                <a:moveTo>
                  <a:pt x="41837" y="148399"/>
                </a:moveTo>
                <a:cubicBezTo>
                  <a:pt x="47724" y="131149"/>
                  <a:pt x="53962" y="114195"/>
                  <a:pt x="61544" y="97755"/>
                </a:cubicBezTo>
                <a:cubicBezTo>
                  <a:pt x="64402" y="101745"/>
                  <a:pt x="67231" y="105775"/>
                  <a:pt x="69907" y="109908"/>
                </a:cubicBezTo>
                <a:cubicBezTo>
                  <a:pt x="76089" y="119472"/>
                  <a:pt x="81109" y="129635"/>
                  <a:pt x="88405" y="138398"/>
                </a:cubicBezTo>
                <a:cubicBezTo>
                  <a:pt x="92177" y="142922"/>
                  <a:pt x="100454" y="138750"/>
                  <a:pt x="98787" y="132987"/>
                </a:cubicBezTo>
                <a:cubicBezTo>
                  <a:pt x="95387" y="121186"/>
                  <a:pt x="88538" y="111051"/>
                  <a:pt x="81728" y="100888"/>
                </a:cubicBezTo>
                <a:cubicBezTo>
                  <a:pt x="78661" y="96307"/>
                  <a:pt x="75451" y="91811"/>
                  <a:pt x="72174" y="87372"/>
                </a:cubicBezTo>
                <a:cubicBezTo>
                  <a:pt x="91510" y="90782"/>
                  <a:pt x="111046" y="92735"/>
                  <a:pt x="130724" y="93097"/>
                </a:cubicBezTo>
                <a:cubicBezTo>
                  <a:pt x="139916" y="93268"/>
                  <a:pt x="140011" y="80810"/>
                  <a:pt x="131467" y="79238"/>
                </a:cubicBezTo>
                <a:cubicBezTo>
                  <a:pt x="110369" y="75371"/>
                  <a:pt x="89214" y="71713"/>
                  <a:pt x="68155" y="67598"/>
                </a:cubicBezTo>
                <a:cubicBezTo>
                  <a:pt x="67345" y="67446"/>
                  <a:pt x="66535" y="67398"/>
                  <a:pt x="65735" y="67436"/>
                </a:cubicBezTo>
                <a:cubicBezTo>
                  <a:pt x="65678" y="67294"/>
                  <a:pt x="65612" y="67151"/>
                  <a:pt x="65554" y="66998"/>
                </a:cubicBezTo>
                <a:cubicBezTo>
                  <a:pt x="71041" y="64227"/>
                  <a:pt x="75594" y="59835"/>
                  <a:pt x="80709" y="55540"/>
                </a:cubicBezTo>
                <a:cubicBezTo>
                  <a:pt x="89434" y="48186"/>
                  <a:pt x="97682" y="40338"/>
                  <a:pt x="106036" y="32556"/>
                </a:cubicBezTo>
                <a:cubicBezTo>
                  <a:pt x="111932" y="27060"/>
                  <a:pt x="104759" y="15773"/>
                  <a:pt x="97577" y="20573"/>
                </a:cubicBezTo>
                <a:cubicBezTo>
                  <a:pt x="90405" y="25374"/>
                  <a:pt x="83328" y="30298"/>
                  <a:pt x="76280" y="35290"/>
                </a:cubicBezTo>
                <a:cubicBezTo>
                  <a:pt x="70898" y="39109"/>
                  <a:pt x="64211" y="45386"/>
                  <a:pt x="57553" y="48053"/>
                </a:cubicBezTo>
                <a:cubicBezTo>
                  <a:pt x="51362" y="33308"/>
                  <a:pt x="45199" y="18554"/>
                  <a:pt x="38903" y="3848"/>
                </a:cubicBezTo>
                <a:cubicBezTo>
                  <a:pt x="35836" y="-3325"/>
                  <a:pt x="24321" y="1066"/>
                  <a:pt x="26111" y="8515"/>
                </a:cubicBezTo>
                <a:cubicBezTo>
                  <a:pt x="28902" y="20135"/>
                  <a:pt x="31703" y="31756"/>
                  <a:pt x="34493" y="43376"/>
                </a:cubicBezTo>
                <a:cubicBezTo>
                  <a:pt x="36503" y="51720"/>
                  <a:pt x="39218" y="60569"/>
                  <a:pt x="48724" y="62674"/>
                </a:cubicBezTo>
                <a:cubicBezTo>
                  <a:pt x="48895" y="62712"/>
                  <a:pt x="49057" y="62703"/>
                  <a:pt x="49219" y="62731"/>
                </a:cubicBezTo>
                <a:cubicBezTo>
                  <a:pt x="49229" y="62750"/>
                  <a:pt x="49238" y="62769"/>
                  <a:pt x="49238" y="62788"/>
                </a:cubicBezTo>
                <a:cubicBezTo>
                  <a:pt x="35227" y="64084"/>
                  <a:pt x="21158" y="63798"/>
                  <a:pt x="7157" y="61988"/>
                </a:cubicBezTo>
                <a:cubicBezTo>
                  <a:pt x="-359" y="61007"/>
                  <a:pt x="-2807" y="73532"/>
                  <a:pt x="4709" y="75161"/>
                </a:cubicBezTo>
                <a:cubicBezTo>
                  <a:pt x="18958" y="78257"/>
                  <a:pt x="33312" y="80409"/>
                  <a:pt x="47790" y="81686"/>
                </a:cubicBezTo>
                <a:cubicBezTo>
                  <a:pt x="44304" y="92973"/>
                  <a:pt x="40770" y="104241"/>
                  <a:pt x="37160" y="115490"/>
                </a:cubicBezTo>
                <a:cubicBezTo>
                  <a:pt x="33427" y="124748"/>
                  <a:pt x="30283" y="134226"/>
                  <a:pt x="27959" y="143894"/>
                </a:cubicBezTo>
                <a:cubicBezTo>
                  <a:pt x="25778" y="152923"/>
                  <a:pt x="39227" y="157524"/>
                  <a:pt x="41837" y="148399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B0FB80B8-F6E1-558B-B350-41E64784C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9" y="2314756"/>
            <a:ext cx="4558654" cy="1228810"/>
          </a:xfrm>
          <a:prstGeom prst="rect">
            <a:avLst/>
          </a:prstGeom>
        </p:spPr>
      </p:pic>
      <p:pic>
        <p:nvPicPr>
          <p:cNvPr id="4" name="Picture 3" descr="A collage of a person with glasses&#10;&#10;Description automatically generated">
            <a:extLst>
              <a:ext uri="{FF2B5EF4-FFF2-40B4-BE49-F238E27FC236}">
                <a16:creationId xmlns:a16="http://schemas.microsoft.com/office/drawing/2014/main" id="{AB089B2B-FD6E-BAE5-AB5C-3580CA927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417" y="2182427"/>
            <a:ext cx="4572000" cy="168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0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3"/>
          <p:cNvSpPr txBox="1">
            <a:spLocks noGrp="1"/>
          </p:cNvSpPr>
          <p:nvPr>
            <p:ph type="title"/>
          </p:nvPr>
        </p:nvSpPr>
        <p:spPr>
          <a:xfrm>
            <a:off x="2773373" y="396564"/>
            <a:ext cx="3597253" cy="5847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400" dirty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1096" name="Google Shape;1096;p43"/>
          <p:cNvSpPr/>
          <p:nvPr/>
        </p:nvSpPr>
        <p:spPr>
          <a:xfrm>
            <a:off x="7351769" y="144019"/>
            <a:ext cx="1792220" cy="1089867"/>
          </a:xfrm>
          <a:custGeom>
            <a:avLst/>
            <a:gdLst/>
            <a:ahLst/>
            <a:cxnLst/>
            <a:rect l="l" t="t" r="r" b="b"/>
            <a:pathLst>
              <a:path w="226219" h="137566" extrusionOk="0">
                <a:moveTo>
                  <a:pt x="224510" y="6141"/>
                </a:moveTo>
                <a:cubicBezTo>
                  <a:pt x="206117" y="-4013"/>
                  <a:pt x="183476" y="-546"/>
                  <a:pt x="166293" y="10770"/>
                </a:cubicBezTo>
                <a:cubicBezTo>
                  <a:pt x="157730" y="16409"/>
                  <a:pt x="150329" y="24048"/>
                  <a:pt x="145567" y="33182"/>
                </a:cubicBezTo>
                <a:cubicBezTo>
                  <a:pt x="140680" y="42564"/>
                  <a:pt x="138975" y="54051"/>
                  <a:pt x="132184" y="62348"/>
                </a:cubicBezTo>
                <a:cubicBezTo>
                  <a:pt x="116496" y="81493"/>
                  <a:pt x="92332" y="47889"/>
                  <a:pt x="79225" y="40050"/>
                </a:cubicBezTo>
                <a:cubicBezTo>
                  <a:pt x="59956" y="28524"/>
                  <a:pt x="36839" y="35049"/>
                  <a:pt x="21551" y="50184"/>
                </a:cubicBezTo>
                <a:cubicBezTo>
                  <a:pt x="15" y="71492"/>
                  <a:pt x="-556" y="104191"/>
                  <a:pt x="291" y="132471"/>
                </a:cubicBezTo>
                <a:cubicBezTo>
                  <a:pt x="491" y="139414"/>
                  <a:pt x="10988" y="139443"/>
                  <a:pt x="11102" y="132471"/>
                </a:cubicBezTo>
                <a:cubicBezTo>
                  <a:pt x="11579" y="102534"/>
                  <a:pt x="11950" y="63091"/>
                  <a:pt x="44135" y="48965"/>
                </a:cubicBezTo>
                <a:cubicBezTo>
                  <a:pt x="73196" y="36202"/>
                  <a:pt x="86797" y="68186"/>
                  <a:pt x="109991" y="77616"/>
                </a:cubicBezTo>
                <a:cubicBezTo>
                  <a:pt x="119487" y="81483"/>
                  <a:pt x="130079" y="80140"/>
                  <a:pt x="137832" y="73149"/>
                </a:cubicBezTo>
                <a:cubicBezTo>
                  <a:pt x="147148" y="64757"/>
                  <a:pt x="149320" y="51918"/>
                  <a:pt x="154349" y="41021"/>
                </a:cubicBezTo>
                <a:cubicBezTo>
                  <a:pt x="166141" y="15466"/>
                  <a:pt x="195783" y="6684"/>
                  <a:pt x="221738" y="12722"/>
                </a:cubicBezTo>
                <a:cubicBezTo>
                  <a:pt x="225596" y="13627"/>
                  <a:pt x="228206" y="8179"/>
                  <a:pt x="224510" y="6141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7" name="Google Shape;1097;p43"/>
          <p:cNvGrpSpPr/>
          <p:nvPr/>
        </p:nvGrpSpPr>
        <p:grpSpPr>
          <a:xfrm>
            <a:off x="1520679" y="3283647"/>
            <a:ext cx="534515" cy="693594"/>
            <a:chOff x="6154119" y="2598809"/>
            <a:chExt cx="203392" cy="263935"/>
          </a:xfrm>
        </p:grpSpPr>
        <p:sp>
          <p:nvSpPr>
            <p:cNvPr id="1098" name="Google Shape;1098;p43"/>
            <p:cNvSpPr/>
            <p:nvPr/>
          </p:nvSpPr>
          <p:spPr>
            <a:xfrm>
              <a:off x="6277871" y="2598809"/>
              <a:ext cx="63398" cy="75231"/>
            </a:xfrm>
            <a:custGeom>
              <a:avLst/>
              <a:gdLst/>
              <a:ahLst/>
              <a:cxnLst/>
              <a:rect l="l" t="t" r="r" b="b"/>
              <a:pathLst>
                <a:path w="84531" h="100308" extrusionOk="0">
                  <a:moveTo>
                    <a:pt x="44529" y="6828"/>
                  </a:moveTo>
                  <a:cubicBezTo>
                    <a:pt x="24351" y="23799"/>
                    <a:pt x="9822" y="46296"/>
                    <a:pt x="695" y="70865"/>
                  </a:cubicBezTo>
                  <a:cubicBezTo>
                    <a:pt x="-1303" y="76242"/>
                    <a:pt x="227" y="84013"/>
                    <a:pt x="3038" y="88823"/>
                  </a:cubicBezTo>
                  <a:cubicBezTo>
                    <a:pt x="5851" y="93658"/>
                    <a:pt x="11425" y="98270"/>
                    <a:pt x="16951" y="99529"/>
                  </a:cubicBezTo>
                  <a:cubicBezTo>
                    <a:pt x="22920" y="100885"/>
                    <a:pt x="29630" y="100589"/>
                    <a:pt x="34933" y="97185"/>
                  </a:cubicBezTo>
                  <a:cubicBezTo>
                    <a:pt x="40262" y="93732"/>
                    <a:pt x="43395" y="89218"/>
                    <a:pt x="45615" y="83248"/>
                  </a:cubicBezTo>
                  <a:cubicBezTo>
                    <a:pt x="46355" y="81299"/>
                    <a:pt x="47120" y="79400"/>
                    <a:pt x="47909" y="77476"/>
                  </a:cubicBezTo>
                  <a:cubicBezTo>
                    <a:pt x="47144" y="79326"/>
                    <a:pt x="46355" y="81176"/>
                    <a:pt x="45541" y="83051"/>
                  </a:cubicBezTo>
                  <a:cubicBezTo>
                    <a:pt x="49882" y="72962"/>
                    <a:pt x="55457" y="63514"/>
                    <a:pt x="62118" y="54831"/>
                  </a:cubicBezTo>
                  <a:cubicBezTo>
                    <a:pt x="60884" y="56385"/>
                    <a:pt x="59700" y="57989"/>
                    <a:pt x="58467" y="59542"/>
                  </a:cubicBezTo>
                  <a:cubicBezTo>
                    <a:pt x="64115" y="52290"/>
                    <a:pt x="70455" y="45679"/>
                    <a:pt x="77485" y="39784"/>
                  </a:cubicBezTo>
                  <a:cubicBezTo>
                    <a:pt x="81826" y="36108"/>
                    <a:pt x="84318" y="28757"/>
                    <a:pt x="84318" y="23306"/>
                  </a:cubicBezTo>
                  <a:cubicBezTo>
                    <a:pt x="84318" y="17583"/>
                    <a:pt x="81777" y="10750"/>
                    <a:pt x="77485" y="6828"/>
                  </a:cubicBezTo>
                  <a:cubicBezTo>
                    <a:pt x="73045" y="2758"/>
                    <a:pt x="67199" y="-301"/>
                    <a:pt x="61007" y="-5"/>
                  </a:cubicBezTo>
                  <a:cubicBezTo>
                    <a:pt x="54544" y="291"/>
                    <a:pt x="49463" y="2659"/>
                    <a:pt x="44529" y="68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6183965" y="2626445"/>
              <a:ext cx="51139" cy="51301"/>
            </a:xfrm>
            <a:custGeom>
              <a:avLst/>
              <a:gdLst/>
              <a:ahLst/>
              <a:cxnLst/>
              <a:rect l="l" t="t" r="r" b="b"/>
              <a:pathLst>
                <a:path w="68185" h="68402" extrusionOk="0">
                  <a:moveTo>
                    <a:pt x="28169" y="6808"/>
                  </a:moveTo>
                  <a:cubicBezTo>
                    <a:pt x="20991" y="14085"/>
                    <a:pt x="13813" y="21337"/>
                    <a:pt x="6634" y="28590"/>
                  </a:cubicBezTo>
                  <a:cubicBezTo>
                    <a:pt x="4341" y="30686"/>
                    <a:pt x="2761" y="33202"/>
                    <a:pt x="1824" y="36088"/>
                  </a:cubicBezTo>
                  <a:cubicBezTo>
                    <a:pt x="344" y="38876"/>
                    <a:pt x="-322" y="41861"/>
                    <a:pt x="-199" y="45067"/>
                  </a:cubicBezTo>
                  <a:cubicBezTo>
                    <a:pt x="-322" y="48274"/>
                    <a:pt x="344" y="51259"/>
                    <a:pt x="1824" y="54047"/>
                  </a:cubicBezTo>
                  <a:cubicBezTo>
                    <a:pt x="2761" y="56933"/>
                    <a:pt x="4341" y="59449"/>
                    <a:pt x="6634" y="61521"/>
                  </a:cubicBezTo>
                  <a:cubicBezTo>
                    <a:pt x="8188" y="62754"/>
                    <a:pt x="9768" y="63963"/>
                    <a:pt x="11321" y="65196"/>
                  </a:cubicBezTo>
                  <a:cubicBezTo>
                    <a:pt x="14972" y="67293"/>
                    <a:pt x="18894" y="68353"/>
                    <a:pt x="23112" y="68378"/>
                  </a:cubicBezTo>
                  <a:cubicBezTo>
                    <a:pt x="25160" y="68082"/>
                    <a:pt x="27232" y="67811"/>
                    <a:pt x="29304" y="67540"/>
                  </a:cubicBezTo>
                  <a:cubicBezTo>
                    <a:pt x="33251" y="66430"/>
                    <a:pt x="36679" y="64431"/>
                    <a:pt x="39590" y="61521"/>
                  </a:cubicBezTo>
                  <a:cubicBezTo>
                    <a:pt x="46769" y="54293"/>
                    <a:pt x="53947" y="47041"/>
                    <a:pt x="61125" y="39764"/>
                  </a:cubicBezTo>
                  <a:cubicBezTo>
                    <a:pt x="63419" y="37667"/>
                    <a:pt x="64998" y="35151"/>
                    <a:pt x="65960" y="32265"/>
                  </a:cubicBezTo>
                  <a:cubicBezTo>
                    <a:pt x="67415" y="29502"/>
                    <a:pt x="68081" y="26517"/>
                    <a:pt x="67958" y="23286"/>
                  </a:cubicBezTo>
                  <a:cubicBezTo>
                    <a:pt x="68081" y="20079"/>
                    <a:pt x="67415" y="17095"/>
                    <a:pt x="65960" y="14307"/>
                  </a:cubicBezTo>
                  <a:cubicBezTo>
                    <a:pt x="64998" y="11421"/>
                    <a:pt x="63419" y="8930"/>
                    <a:pt x="61125" y="6808"/>
                  </a:cubicBezTo>
                  <a:cubicBezTo>
                    <a:pt x="59546" y="5599"/>
                    <a:pt x="57992" y="4391"/>
                    <a:pt x="56438" y="3157"/>
                  </a:cubicBezTo>
                  <a:cubicBezTo>
                    <a:pt x="52787" y="1061"/>
                    <a:pt x="48865" y="0"/>
                    <a:pt x="44647" y="-25"/>
                  </a:cubicBezTo>
                  <a:cubicBezTo>
                    <a:pt x="42600" y="271"/>
                    <a:pt x="40527" y="543"/>
                    <a:pt x="38456" y="839"/>
                  </a:cubicBezTo>
                  <a:cubicBezTo>
                    <a:pt x="34509" y="1924"/>
                    <a:pt x="31080" y="3922"/>
                    <a:pt x="28169" y="68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6298958" y="2758876"/>
              <a:ext cx="58554" cy="60133"/>
            </a:xfrm>
            <a:custGeom>
              <a:avLst/>
              <a:gdLst/>
              <a:ahLst/>
              <a:cxnLst/>
              <a:rect l="l" t="t" r="r" b="b"/>
              <a:pathLst>
                <a:path w="78072" h="80178" extrusionOk="0">
                  <a:moveTo>
                    <a:pt x="38071" y="6804"/>
                  </a:moveTo>
                  <a:cubicBezTo>
                    <a:pt x="27587" y="17978"/>
                    <a:pt x="17128" y="29152"/>
                    <a:pt x="6645" y="40376"/>
                  </a:cubicBezTo>
                  <a:cubicBezTo>
                    <a:pt x="2476" y="44791"/>
                    <a:pt x="-213" y="50638"/>
                    <a:pt x="-213" y="56854"/>
                  </a:cubicBezTo>
                  <a:cubicBezTo>
                    <a:pt x="-213" y="62552"/>
                    <a:pt x="2352" y="69360"/>
                    <a:pt x="6645" y="73332"/>
                  </a:cubicBezTo>
                  <a:cubicBezTo>
                    <a:pt x="11060" y="77377"/>
                    <a:pt x="16906" y="80386"/>
                    <a:pt x="23123" y="80140"/>
                  </a:cubicBezTo>
                  <a:cubicBezTo>
                    <a:pt x="29166" y="79869"/>
                    <a:pt x="35333" y="77846"/>
                    <a:pt x="39601" y="73332"/>
                  </a:cubicBezTo>
                  <a:cubicBezTo>
                    <a:pt x="50084" y="62108"/>
                    <a:pt x="60543" y="50934"/>
                    <a:pt x="71027" y="39784"/>
                  </a:cubicBezTo>
                  <a:cubicBezTo>
                    <a:pt x="75196" y="35319"/>
                    <a:pt x="77860" y="29473"/>
                    <a:pt x="77860" y="23306"/>
                  </a:cubicBezTo>
                  <a:cubicBezTo>
                    <a:pt x="77860" y="17559"/>
                    <a:pt x="75319" y="10726"/>
                    <a:pt x="71027" y="6804"/>
                  </a:cubicBezTo>
                  <a:cubicBezTo>
                    <a:pt x="66562" y="2733"/>
                    <a:pt x="60740" y="-301"/>
                    <a:pt x="54549" y="-5"/>
                  </a:cubicBezTo>
                  <a:cubicBezTo>
                    <a:pt x="48480" y="242"/>
                    <a:pt x="42338" y="2240"/>
                    <a:pt x="38071" y="68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6154119" y="2762709"/>
              <a:ext cx="85768" cy="100034"/>
            </a:xfrm>
            <a:custGeom>
              <a:avLst/>
              <a:gdLst/>
              <a:ahLst/>
              <a:cxnLst/>
              <a:rect l="l" t="t" r="r" b="b"/>
              <a:pathLst>
                <a:path w="114357" h="133379" extrusionOk="0">
                  <a:moveTo>
                    <a:pt x="74526" y="6675"/>
                  </a:moveTo>
                  <a:cubicBezTo>
                    <a:pt x="48551" y="35536"/>
                    <a:pt x="24624" y="66247"/>
                    <a:pt x="3015" y="98488"/>
                  </a:cubicBezTo>
                  <a:cubicBezTo>
                    <a:pt x="-3793" y="108626"/>
                    <a:pt x="721" y="124709"/>
                    <a:pt x="11378" y="130358"/>
                  </a:cubicBezTo>
                  <a:cubicBezTo>
                    <a:pt x="23144" y="136574"/>
                    <a:pt x="35995" y="132800"/>
                    <a:pt x="43248" y="121996"/>
                  </a:cubicBezTo>
                  <a:cubicBezTo>
                    <a:pt x="48231" y="114571"/>
                    <a:pt x="53337" y="107220"/>
                    <a:pt x="58566" y="99968"/>
                  </a:cubicBezTo>
                  <a:cubicBezTo>
                    <a:pt x="61255" y="96243"/>
                    <a:pt x="63993" y="92543"/>
                    <a:pt x="66731" y="88867"/>
                  </a:cubicBezTo>
                  <a:cubicBezTo>
                    <a:pt x="68039" y="87140"/>
                    <a:pt x="69346" y="85414"/>
                    <a:pt x="70653" y="83687"/>
                  </a:cubicBezTo>
                  <a:cubicBezTo>
                    <a:pt x="71319" y="82824"/>
                    <a:pt x="72035" y="81985"/>
                    <a:pt x="72627" y="81097"/>
                  </a:cubicBezTo>
                  <a:cubicBezTo>
                    <a:pt x="71147" y="83317"/>
                    <a:pt x="70579" y="83736"/>
                    <a:pt x="72479" y="81294"/>
                  </a:cubicBezTo>
                  <a:cubicBezTo>
                    <a:pt x="83653" y="67012"/>
                    <a:pt x="95321" y="53124"/>
                    <a:pt x="107482" y="39655"/>
                  </a:cubicBezTo>
                  <a:cubicBezTo>
                    <a:pt x="115622" y="30578"/>
                    <a:pt x="117078" y="15506"/>
                    <a:pt x="107482" y="6675"/>
                  </a:cubicBezTo>
                  <a:cubicBezTo>
                    <a:pt x="98552" y="-1490"/>
                    <a:pt x="83209" y="-2995"/>
                    <a:pt x="74526" y="66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43"/>
          <p:cNvSpPr/>
          <p:nvPr/>
        </p:nvSpPr>
        <p:spPr>
          <a:xfrm rot="4499766" flipH="1">
            <a:off x="-1475955" y="3401520"/>
            <a:ext cx="3278020" cy="2791439"/>
          </a:xfrm>
          <a:custGeom>
            <a:avLst/>
            <a:gdLst/>
            <a:ahLst/>
            <a:cxnLst/>
            <a:rect l="l" t="t" r="r" b="b"/>
            <a:pathLst>
              <a:path w="780349" h="664516" extrusionOk="0">
                <a:moveTo>
                  <a:pt x="592569" y="592956"/>
                </a:moveTo>
                <a:cubicBezTo>
                  <a:pt x="579501" y="594766"/>
                  <a:pt x="564899" y="594194"/>
                  <a:pt x="553479" y="586917"/>
                </a:cubicBezTo>
                <a:cubicBezTo>
                  <a:pt x="542477" y="579907"/>
                  <a:pt x="534857" y="566238"/>
                  <a:pt x="540496" y="553475"/>
                </a:cubicBezTo>
                <a:cubicBezTo>
                  <a:pt x="545535" y="542093"/>
                  <a:pt x="558108" y="532768"/>
                  <a:pt x="567414" y="525005"/>
                </a:cubicBezTo>
                <a:cubicBezTo>
                  <a:pt x="579034" y="515299"/>
                  <a:pt x="591512" y="506583"/>
                  <a:pt x="604695" y="499144"/>
                </a:cubicBezTo>
                <a:cubicBezTo>
                  <a:pt x="640242" y="479066"/>
                  <a:pt x="687753" y="469398"/>
                  <a:pt x="721595" y="492439"/>
                </a:cubicBezTo>
                <a:cubicBezTo>
                  <a:pt x="718680" y="497382"/>
                  <a:pt x="715699" y="502202"/>
                  <a:pt x="712670" y="506793"/>
                </a:cubicBezTo>
                <a:cubicBezTo>
                  <a:pt x="685343" y="548236"/>
                  <a:pt x="643490" y="585908"/>
                  <a:pt x="592569" y="592956"/>
                </a:cubicBezTo>
                <a:moveTo>
                  <a:pt x="625869" y="388902"/>
                </a:moveTo>
                <a:cubicBezTo>
                  <a:pt x="583349" y="426469"/>
                  <a:pt x="533486" y="455825"/>
                  <a:pt x="480327" y="475560"/>
                </a:cubicBezTo>
                <a:cubicBezTo>
                  <a:pt x="468030" y="480123"/>
                  <a:pt x="455533" y="484181"/>
                  <a:pt x="442884" y="487705"/>
                </a:cubicBezTo>
                <a:cubicBezTo>
                  <a:pt x="428177" y="491801"/>
                  <a:pt x="411280" y="497458"/>
                  <a:pt x="396011" y="493458"/>
                </a:cubicBezTo>
                <a:cubicBezTo>
                  <a:pt x="370256" y="486705"/>
                  <a:pt x="364141" y="455567"/>
                  <a:pt x="370161" y="433146"/>
                </a:cubicBezTo>
                <a:cubicBezTo>
                  <a:pt x="377409" y="406199"/>
                  <a:pt x="396992" y="382996"/>
                  <a:pt x="416262" y="363527"/>
                </a:cubicBezTo>
                <a:cubicBezTo>
                  <a:pt x="434740" y="344868"/>
                  <a:pt x="455667" y="328980"/>
                  <a:pt x="478565" y="316121"/>
                </a:cubicBezTo>
                <a:cubicBezTo>
                  <a:pt x="524161" y="290528"/>
                  <a:pt x="577977" y="276307"/>
                  <a:pt x="630403" y="280079"/>
                </a:cubicBezTo>
                <a:cubicBezTo>
                  <a:pt x="653958" y="281784"/>
                  <a:pt x="679009" y="287889"/>
                  <a:pt x="700345" y="299548"/>
                </a:cubicBezTo>
                <a:cubicBezTo>
                  <a:pt x="681438" y="333505"/>
                  <a:pt x="654834" y="363318"/>
                  <a:pt x="625869" y="388902"/>
                </a:cubicBezTo>
                <a:moveTo>
                  <a:pt x="295475" y="293938"/>
                </a:moveTo>
                <a:cubicBezTo>
                  <a:pt x="287722" y="298214"/>
                  <a:pt x="274044" y="304663"/>
                  <a:pt x="265490" y="299157"/>
                </a:cubicBezTo>
                <a:cubicBezTo>
                  <a:pt x="254251" y="291918"/>
                  <a:pt x="262052" y="271392"/>
                  <a:pt x="265147" y="261877"/>
                </a:cubicBezTo>
                <a:cubicBezTo>
                  <a:pt x="272758" y="238521"/>
                  <a:pt x="284578" y="216652"/>
                  <a:pt x="299199" y="196935"/>
                </a:cubicBezTo>
                <a:cubicBezTo>
                  <a:pt x="327727" y="158464"/>
                  <a:pt x="366960" y="128803"/>
                  <a:pt x="409004" y="106371"/>
                </a:cubicBezTo>
                <a:cubicBezTo>
                  <a:pt x="407975" y="130470"/>
                  <a:pt x="402631" y="154368"/>
                  <a:pt x="394030" y="176866"/>
                </a:cubicBezTo>
                <a:cubicBezTo>
                  <a:pt x="375857" y="224348"/>
                  <a:pt x="340376" y="269154"/>
                  <a:pt x="295475" y="293938"/>
                </a:cubicBezTo>
                <a:moveTo>
                  <a:pt x="188824" y="116687"/>
                </a:moveTo>
                <a:cubicBezTo>
                  <a:pt x="178899" y="141728"/>
                  <a:pt x="155362" y="159711"/>
                  <a:pt x="129130" y="163331"/>
                </a:cubicBezTo>
                <a:cubicBezTo>
                  <a:pt x="134598" y="124545"/>
                  <a:pt x="156696" y="90246"/>
                  <a:pt x="187319" y="66271"/>
                </a:cubicBezTo>
                <a:cubicBezTo>
                  <a:pt x="194196" y="81997"/>
                  <a:pt x="195501" y="99847"/>
                  <a:pt x="188824" y="116687"/>
                </a:cubicBezTo>
                <a:moveTo>
                  <a:pt x="750122" y="489057"/>
                </a:moveTo>
                <a:cubicBezTo>
                  <a:pt x="777164" y="434298"/>
                  <a:pt x="791737" y="364537"/>
                  <a:pt x="750380" y="313054"/>
                </a:cubicBezTo>
                <a:cubicBezTo>
                  <a:pt x="744798" y="306101"/>
                  <a:pt x="738492" y="299996"/>
                  <a:pt x="731720" y="294509"/>
                </a:cubicBezTo>
                <a:cubicBezTo>
                  <a:pt x="746989" y="261705"/>
                  <a:pt x="755466" y="226091"/>
                  <a:pt x="752542" y="189401"/>
                </a:cubicBezTo>
                <a:cubicBezTo>
                  <a:pt x="747732" y="129060"/>
                  <a:pt x="715194" y="73348"/>
                  <a:pt x="658092" y="49317"/>
                </a:cubicBezTo>
                <a:cubicBezTo>
                  <a:pt x="600161" y="24942"/>
                  <a:pt x="532838" y="35363"/>
                  <a:pt x="474793" y="53889"/>
                </a:cubicBezTo>
                <a:cubicBezTo>
                  <a:pt x="459200" y="58870"/>
                  <a:pt x="443808" y="64690"/>
                  <a:pt x="428720" y="71234"/>
                </a:cubicBezTo>
                <a:cubicBezTo>
                  <a:pt x="424329" y="50422"/>
                  <a:pt x="414480" y="31019"/>
                  <a:pt x="395697" y="19294"/>
                </a:cubicBezTo>
                <a:cubicBezTo>
                  <a:pt x="369065" y="2663"/>
                  <a:pt x="330832" y="2473"/>
                  <a:pt x="300523" y="4130"/>
                </a:cubicBezTo>
                <a:cubicBezTo>
                  <a:pt x="262395" y="6206"/>
                  <a:pt x="224981" y="16513"/>
                  <a:pt x="192853" y="35582"/>
                </a:cubicBezTo>
                <a:cubicBezTo>
                  <a:pt x="182213" y="22570"/>
                  <a:pt x="168440" y="12131"/>
                  <a:pt x="152771" y="5978"/>
                </a:cubicBezTo>
                <a:cubicBezTo>
                  <a:pt x="124625" y="-5081"/>
                  <a:pt x="93059" y="291"/>
                  <a:pt x="67732" y="15941"/>
                </a:cubicBezTo>
                <a:cubicBezTo>
                  <a:pt x="37071" y="34877"/>
                  <a:pt x="15802" y="66328"/>
                  <a:pt x="1067" y="98570"/>
                </a:cubicBezTo>
                <a:cubicBezTo>
                  <a:pt x="-3505" y="108591"/>
                  <a:pt x="10992" y="117458"/>
                  <a:pt x="16088" y="107343"/>
                </a:cubicBezTo>
                <a:cubicBezTo>
                  <a:pt x="41586" y="56718"/>
                  <a:pt x="104194" y="-10148"/>
                  <a:pt x="163678" y="36010"/>
                </a:cubicBezTo>
                <a:cubicBezTo>
                  <a:pt x="167964" y="39334"/>
                  <a:pt x="171860" y="43097"/>
                  <a:pt x="175346" y="47183"/>
                </a:cubicBezTo>
                <a:cubicBezTo>
                  <a:pt x="159287" y="59185"/>
                  <a:pt x="145018" y="73739"/>
                  <a:pt x="133245" y="90969"/>
                </a:cubicBezTo>
                <a:cubicBezTo>
                  <a:pt x="116186" y="115944"/>
                  <a:pt x="106137" y="145195"/>
                  <a:pt x="105032" y="175447"/>
                </a:cubicBezTo>
                <a:cubicBezTo>
                  <a:pt x="104804" y="181771"/>
                  <a:pt x="110461" y="186705"/>
                  <a:pt x="116472" y="186886"/>
                </a:cubicBezTo>
                <a:cubicBezTo>
                  <a:pt x="177232" y="188763"/>
                  <a:pt x="229391" y="127450"/>
                  <a:pt x="210579" y="67843"/>
                </a:cubicBezTo>
                <a:cubicBezTo>
                  <a:pt x="209093" y="63137"/>
                  <a:pt x="207102" y="58613"/>
                  <a:pt x="204911" y="54203"/>
                </a:cubicBezTo>
                <a:cubicBezTo>
                  <a:pt x="207493" y="52660"/>
                  <a:pt x="210102" y="51164"/>
                  <a:pt x="212760" y="49755"/>
                </a:cubicBezTo>
                <a:cubicBezTo>
                  <a:pt x="238477" y="36163"/>
                  <a:pt x="267510" y="28838"/>
                  <a:pt x="296447" y="26742"/>
                </a:cubicBezTo>
                <a:cubicBezTo>
                  <a:pt x="323174" y="24799"/>
                  <a:pt x="359007" y="23342"/>
                  <a:pt x="382972" y="37410"/>
                </a:cubicBezTo>
                <a:cubicBezTo>
                  <a:pt x="398793" y="46697"/>
                  <a:pt x="405546" y="63423"/>
                  <a:pt x="408013" y="80835"/>
                </a:cubicBezTo>
                <a:cubicBezTo>
                  <a:pt x="375180" y="97075"/>
                  <a:pt x="344329" y="117287"/>
                  <a:pt x="317325" y="141976"/>
                </a:cubicBezTo>
                <a:cubicBezTo>
                  <a:pt x="296028" y="161454"/>
                  <a:pt x="277187" y="184019"/>
                  <a:pt x="262680" y="209003"/>
                </a:cubicBezTo>
                <a:cubicBezTo>
                  <a:pt x="249126" y="232378"/>
                  <a:pt x="232677" y="264763"/>
                  <a:pt x="236134" y="292595"/>
                </a:cubicBezTo>
                <a:cubicBezTo>
                  <a:pt x="240173" y="325056"/>
                  <a:pt x="273206" y="330199"/>
                  <a:pt x="298752" y="319246"/>
                </a:cubicBezTo>
                <a:cubicBezTo>
                  <a:pt x="326155" y="307492"/>
                  <a:pt x="350968" y="284946"/>
                  <a:pt x="369999" y="262419"/>
                </a:cubicBezTo>
                <a:cubicBezTo>
                  <a:pt x="408661" y="216642"/>
                  <a:pt x="433664" y="155616"/>
                  <a:pt x="431559" y="95075"/>
                </a:cubicBezTo>
                <a:cubicBezTo>
                  <a:pt x="514026" y="56803"/>
                  <a:pt x="640185" y="27257"/>
                  <a:pt x="700221" y="111382"/>
                </a:cubicBezTo>
                <a:cubicBezTo>
                  <a:pt x="729758" y="152787"/>
                  <a:pt x="734101" y="207470"/>
                  <a:pt x="719547" y="255238"/>
                </a:cubicBezTo>
                <a:cubicBezTo>
                  <a:pt x="716956" y="263763"/>
                  <a:pt x="713670" y="271983"/>
                  <a:pt x="710089" y="280060"/>
                </a:cubicBezTo>
                <a:cubicBezTo>
                  <a:pt x="675808" y="261591"/>
                  <a:pt x="633736" y="256038"/>
                  <a:pt x="595932" y="258924"/>
                </a:cubicBezTo>
                <a:cubicBezTo>
                  <a:pt x="533200" y="263705"/>
                  <a:pt x="473574" y="288356"/>
                  <a:pt x="424501" y="327475"/>
                </a:cubicBezTo>
                <a:cubicBezTo>
                  <a:pt x="380495" y="362556"/>
                  <a:pt x="322736" y="426269"/>
                  <a:pt x="351939" y="486571"/>
                </a:cubicBezTo>
                <a:cubicBezTo>
                  <a:pt x="366893" y="517442"/>
                  <a:pt x="398669" y="524157"/>
                  <a:pt x="430006" y="517909"/>
                </a:cubicBezTo>
                <a:cubicBezTo>
                  <a:pt x="463382" y="511270"/>
                  <a:pt x="496176" y="499182"/>
                  <a:pt x="526952" y="484828"/>
                </a:cubicBezTo>
                <a:cubicBezTo>
                  <a:pt x="587340" y="456672"/>
                  <a:pt x="643595" y="415524"/>
                  <a:pt x="686533" y="364366"/>
                </a:cubicBezTo>
                <a:cubicBezTo>
                  <a:pt x="699526" y="348887"/>
                  <a:pt x="711451" y="332066"/>
                  <a:pt x="721528" y="314264"/>
                </a:cubicBezTo>
                <a:cubicBezTo>
                  <a:pt x="733092" y="324389"/>
                  <a:pt x="742379" y="336953"/>
                  <a:pt x="747932" y="352297"/>
                </a:cubicBezTo>
                <a:cubicBezTo>
                  <a:pt x="762200" y="391712"/>
                  <a:pt x="750713" y="435765"/>
                  <a:pt x="731853" y="473589"/>
                </a:cubicBezTo>
                <a:cubicBezTo>
                  <a:pt x="724329" y="468521"/>
                  <a:pt x="716194" y="464340"/>
                  <a:pt x="707460" y="461473"/>
                </a:cubicBezTo>
                <a:cubicBezTo>
                  <a:pt x="645033" y="441051"/>
                  <a:pt x="579739" y="481494"/>
                  <a:pt x="535915" y="522700"/>
                </a:cubicBezTo>
                <a:cubicBezTo>
                  <a:pt x="525304" y="532682"/>
                  <a:pt x="516112" y="544198"/>
                  <a:pt x="514588" y="559180"/>
                </a:cubicBezTo>
                <a:cubicBezTo>
                  <a:pt x="513102" y="573935"/>
                  <a:pt x="519189" y="588136"/>
                  <a:pt x="528895" y="599014"/>
                </a:cubicBezTo>
                <a:cubicBezTo>
                  <a:pt x="551174" y="623988"/>
                  <a:pt x="589693" y="621836"/>
                  <a:pt x="618887" y="612873"/>
                </a:cubicBezTo>
                <a:cubicBezTo>
                  <a:pt x="671074" y="596852"/>
                  <a:pt x="711822" y="555704"/>
                  <a:pt x="739169" y="509327"/>
                </a:cubicBezTo>
                <a:cubicBezTo>
                  <a:pt x="739893" y="510270"/>
                  <a:pt x="740664" y="511089"/>
                  <a:pt x="741359" y="512079"/>
                </a:cubicBezTo>
                <a:cubicBezTo>
                  <a:pt x="769572" y="552408"/>
                  <a:pt x="758600" y="606415"/>
                  <a:pt x="715718" y="630808"/>
                </a:cubicBezTo>
                <a:cubicBezTo>
                  <a:pt x="696878" y="641514"/>
                  <a:pt x="671808" y="647010"/>
                  <a:pt x="650605" y="640810"/>
                </a:cubicBezTo>
                <a:cubicBezTo>
                  <a:pt x="638461" y="637257"/>
                  <a:pt x="633279" y="656183"/>
                  <a:pt x="645385" y="659726"/>
                </a:cubicBezTo>
                <a:cubicBezTo>
                  <a:pt x="672884" y="667765"/>
                  <a:pt x="699249" y="666251"/>
                  <a:pt x="725024" y="653068"/>
                </a:cubicBezTo>
                <a:cubicBezTo>
                  <a:pt x="748932" y="640838"/>
                  <a:pt x="768115" y="618835"/>
                  <a:pt x="776173" y="593175"/>
                </a:cubicBezTo>
                <a:cubicBezTo>
                  <a:pt x="787632" y="556656"/>
                  <a:pt x="775687" y="516318"/>
                  <a:pt x="750122" y="489057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43"/>
          <p:cNvSpPr/>
          <p:nvPr/>
        </p:nvSpPr>
        <p:spPr>
          <a:xfrm rot="3943574">
            <a:off x="7843032" y="1048114"/>
            <a:ext cx="3247783" cy="3305167"/>
          </a:xfrm>
          <a:custGeom>
            <a:avLst/>
            <a:gdLst/>
            <a:ahLst/>
            <a:cxnLst/>
            <a:rect l="l" t="t" r="r" b="b"/>
            <a:pathLst>
              <a:path w="847717" h="862695" extrusionOk="0">
                <a:moveTo>
                  <a:pt x="842629" y="358830"/>
                </a:moveTo>
                <a:cubicBezTo>
                  <a:pt x="841648" y="348220"/>
                  <a:pt x="824942" y="348124"/>
                  <a:pt x="825932" y="358830"/>
                </a:cubicBezTo>
                <a:cubicBezTo>
                  <a:pt x="828009" y="381290"/>
                  <a:pt x="824618" y="405046"/>
                  <a:pt x="822741" y="427449"/>
                </a:cubicBezTo>
                <a:cubicBezTo>
                  <a:pt x="820827" y="450147"/>
                  <a:pt x="817045" y="472768"/>
                  <a:pt x="811854" y="494943"/>
                </a:cubicBezTo>
                <a:cubicBezTo>
                  <a:pt x="801653" y="538462"/>
                  <a:pt x="785746" y="580420"/>
                  <a:pt x="763553" y="619253"/>
                </a:cubicBezTo>
                <a:cubicBezTo>
                  <a:pt x="718519" y="698016"/>
                  <a:pt x="649424" y="759709"/>
                  <a:pt x="566919" y="797180"/>
                </a:cubicBezTo>
                <a:cubicBezTo>
                  <a:pt x="484213" y="834747"/>
                  <a:pt x="387096" y="847520"/>
                  <a:pt x="298295" y="826279"/>
                </a:cubicBezTo>
                <a:cubicBezTo>
                  <a:pt x="251289" y="815030"/>
                  <a:pt x="208750" y="792818"/>
                  <a:pt x="173993" y="759099"/>
                </a:cubicBezTo>
                <a:cubicBezTo>
                  <a:pt x="142361" y="728419"/>
                  <a:pt x="117948" y="691329"/>
                  <a:pt x="97622" y="652419"/>
                </a:cubicBezTo>
                <a:cubicBezTo>
                  <a:pt x="52750" y="566523"/>
                  <a:pt x="17012" y="467101"/>
                  <a:pt x="28709" y="368908"/>
                </a:cubicBezTo>
                <a:cubicBezTo>
                  <a:pt x="39491" y="278535"/>
                  <a:pt x="87611" y="194038"/>
                  <a:pt x="154134" y="132935"/>
                </a:cubicBezTo>
                <a:cubicBezTo>
                  <a:pt x="279559" y="17702"/>
                  <a:pt x="484604" y="-15626"/>
                  <a:pt x="620687" y="100284"/>
                </a:cubicBezTo>
                <a:cubicBezTo>
                  <a:pt x="681238" y="151852"/>
                  <a:pt x="724158" y="226881"/>
                  <a:pt x="726901" y="307434"/>
                </a:cubicBezTo>
                <a:cubicBezTo>
                  <a:pt x="730130" y="402255"/>
                  <a:pt x="678809" y="492609"/>
                  <a:pt x="621335" y="564523"/>
                </a:cubicBezTo>
                <a:cubicBezTo>
                  <a:pt x="567986" y="631274"/>
                  <a:pt x="496291" y="689329"/>
                  <a:pt x="407947" y="695682"/>
                </a:cubicBezTo>
                <a:cubicBezTo>
                  <a:pt x="330184" y="701283"/>
                  <a:pt x="250574" y="671069"/>
                  <a:pt x="197215" y="613986"/>
                </a:cubicBezTo>
                <a:cubicBezTo>
                  <a:pt x="142513" y="555474"/>
                  <a:pt x="123654" y="471168"/>
                  <a:pt x="139856" y="393606"/>
                </a:cubicBezTo>
                <a:cubicBezTo>
                  <a:pt x="156372" y="314501"/>
                  <a:pt x="207950" y="247169"/>
                  <a:pt x="283140" y="215793"/>
                </a:cubicBezTo>
                <a:cubicBezTo>
                  <a:pt x="356435" y="185209"/>
                  <a:pt x="444789" y="188219"/>
                  <a:pt x="513893" y="228386"/>
                </a:cubicBezTo>
                <a:cubicBezTo>
                  <a:pt x="552727" y="250960"/>
                  <a:pt x="587074" y="285640"/>
                  <a:pt x="590407" y="332665"/>
                </a:cubicBezTo>
                <a:cubicBezTo>
                  <a:pt x="593789" y="380376"/>
                  <a:pt x="570719" y="426315"/>
                  <a:pt x="545049" y="464958"/>
                </a:cubicBezTo>
                <a:cubicBezTo>
                  <a:pt x="519627" y="503220"/>
                  <a:pt x="487985" y="539053"/>
                  <a:pt x="450266" y="565580"/>
                </a:cubicBezTo>
                <a:cubicBezTo>
                  <a:pt x="413995" y="591088"/>
                  <a:pt x="369456" y="608871"/>
                  <a:pt x="324669" y="598841"/>
                </a:cubicBezTo>
                <a:cubicBezTo>
                  <a:pt x="237420" y="579315"/>
                  <a:pt x="191110" y="473664"/>
                  <a:pt x="207826" y="391587"/>
                </a:cubicBezTo>
                <a:cubicBezTo>
                  <a:pt x="216018" y="351420"/>
                  <a:pt x="238916" y="316035"/>
                  <a:pt x="275540" y="296594"/>
                </a:cubicBezTo>
                <a:cubicBezTo>
                  <a:pt x="308610" y="279039"/>
                  <a:pt x="351397" y="274687"/>
                  <a:pt x="385553" y="291803"/>
                </a:cubicBezTo>
                <a:cubicBezTo>
                  <a:pt x="421586" y="309862"/>
                  <a:pt x="448466" y="354601"/>
                  <a:pt x="421720" y="391615"/>
                </a:cubicBezTo>
                <a:cubicBezTo>
                  <a:pt x="397783" y="424724"/>
                  <a:pt x="349101" y="434830"/>
                  <a:pt x="312363" y="419581"/>
                </a:cubicBezTo>
                <a:cubicBezTo>
                  <a:pt x="294599" y="412218"/>
                  <a:pt x="278816" y="398035"/>
                  <a:pt x="275149" y="378500"/>
                </a:cubicBezTo>
                <a:cubicBezTo>
                  <a:pt x="271815" y="360735"/>
                  <a:pt x="277483" y="341247"/>
                  <a:pt x="293761" y="331932"/>
                </a:cubicBezTo>
                <a:cubicBezTo>
                  <a:pt x="301628" y="327436"/>
                  <a:pt x="294656" y="315654"/>
                  <a:pt x="286684" y="319835"/>
                </a:cubicBezTo>
                <a:cubicBezTo>
                  <a:pt x="249612" y="339266"/>
                  <a:pt x="251632" y="391463"/>
                  <a:pt x="279502" y="417704"/>
                </a:cubicBezTo>
                <a:cubicBezTo>
                  <a:pt x="311487" y="447822"/>
                  <a:pt x="362560" y="449928"/>
                  <a:pt x="400508" y="430754"/>
                </a:cubicBezTo>
                <a:cubicBezTo>
                  <a:pt x="438998" y="411294"/>
                  <a:pt x="461420" y="369232"/>
                  <a:pt x="443665" y="327626"/>
                </a:cubicBezTo>
                <a:cubicBezTo>
                  <a:pt x="426444" y="287241"/>
                  <a:pt x="384086" y="264666"/>
                  <a:pt x="341529" y="263352"/>
                </a:cubicBezTo>
                <a:cubicBezTo>
                  <a:pt x="301428" y="262114"/>
                  <a:pt x="260309" y="278239"/>
                  <a:pt x="232067" y="306786"/>
                </a:cubicBezTo>
                <a:cubicBezTo>
                  <a:pt x="199740" y="339466"/>
                  <a:pt x="185519" y="386862"/>
                  <a:pt x="186795" y="432078"/>
                </a:cubicBezTo>
                <a:cubicBezTo>
                  <a:pt x="189367" y="523175"/>
                  <a:pt x="256651" y="623340"/>
                  <a:pt x="356121" y="620377"/>
                </a:cubicBezTo>
                <a:cubicBezTo>
                  <a:pt x="404984" y="618920"/>
                  <a:pt x="449495" y="593565"/>
                  <a:pt x="485880" y="562589"/>
                </a:cubicBezTo>
                <a:cubicBezTo>
                  <a:pt x="523885" y="530233"/>
                  <a:pt x="556556" y="489561"/>
                  <a:pt x="580606" y="445841"/>
                </a:cubicBezTo>
                <a:cubicBezTo>
                  <a:pt x="604381" y="402598"/>
                  <a:pt x="621126" y="350401"/>
                  <a:pt x="605819" y="301442"/>
                </a:cubicBezTo>
                <a:cubicBezTo>
                  <a:pt x="591331" y="255103"/>
                  <a:pt x="550783" y="221337"/>
                  <a:pt x="508445" y="200601"/>
                </a:cubicBezTo>
                <a:cubicBezTo>
                  <a:pt x="428568" y="161491"/>
                  <a:pt x="330765" y="164178"/>
                  <a:pt x="252232" y="205478"/>
                </a:cubicBezTo>
                <a:cubicBezTo>
                  <a:pt x="173203" y="247035"/>
                  <a:pt x="124349" y="327065"/>
                  <a:pt x="114091" y="414704"/>
                </a:cubicBezTo>
                <a:cubicBezTo>
                  <a:pt x="103832" y="502363"/>
                  <a:pt x="135131" y="592336"/>
                  <a:pt x="202902" y="649981"/>
                </a:cubicBezTo>
                <a:cubicBezTo>
                  <a:pt x="268558" y="705836"/>
                  <a:pt x="359626" y="730896"/>
                  <a:pt x="444389" y="713656"/>
                </a:cubicBezTo>
                <a:cubicBezTo>
                  <a:pt x="540744" y="694053"/>
                  <a:pt x="614582" y="619501"/>
                  <a:pt x="668932" y="541815"/>
                </a:cubicBezTo>
                <a:cubicBezTo>
                  <a:pt x="727606" y="457929"/>
                  <a:pt x="770011" y="357392"/>
                  <a:pt x="746675" y="253779"/>
                </a:cubicBezTo>
                <a:cubicBezTo>
                  <a:pt x="727082" y="166816"/>
                  <a:pt x="667312" y="90187"/>
                  <a:pt x="590950" y="45258"/>
                </a:cubicBezTo>
                <a:cubicBezTo>
                  <a:pt x="508083" y="-3501"/>
                  <a:pt x="407061" y="-10911"/>
                  <a:pt x="315202" y="13921"/>
                </a:cubicBezTo>
                <a:cubicBezTo>
                  <a:pt x="119587" y="66794"/>
                  <a:pt x="-26974" y="261675"/>
                  <a:pt x="4639" y="466549"/>
                </a:cubicBezTo>
                <a:cubicBezTo>
                  <a:pt x="13288" y="522565"/>
                  <a:pt x="33195" y="576334"/>
                  <a:pt x="56369" y="627835"/>
                </a:cubicBezTo>
                <a:cubicBezTo>
                  <a:pt x="76715" y="673060"/>
                  <a:pt x="101289" y="716694"/>
                  <a:pt x="133522" y="754594"/>
                </a:cubicBezTo>
                <a:cubicBezTo>
                  <a:pt x="166345" y="793209"/>
                  <a:pt x="207331" y="823127"/>
                  <a:pt x="254927" y="840843"/>
                </a:cubicBezTo>
                <a:cubicBezTo>
                  <a:pt x="304181" y="859169"/>
                  <a:pt x="358493" y="864894"/>
                  <a:pt x="410766" y="862074"/>
                </a:cubicBezTo>
                <a:cubicBezTo>
                  <a:pt x="510664" y="856683"/>
                  <a:pt x="607762" y="818774"/>
                  <a:pt x="684924" y="755156"/>
                </a:cubicBezTo>
                <a:cubicBezTo>
                  <a:pt x="761734" y="691843"/>
                  <a:pt x="816674" y="601032"/>
                  <a:pt x="838134" y="503887"/>
                </a:cubicBezTo>
                <a:cubicBezTo>
                  <a:pt x="843334" y="480341"/>
                  <a:pt x="846563" y="456424"/>
                  <a:pt x="847811" y="432344"/>
                </a:cubicBezTo>
                <a:cubicBezTo>
                  <a:pt x="849106" y="407246"/>
                  <a:pt x="844925" y="383643"/>
                  <a:pt x="842629" y="35883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43"/>
          <p:cNvSpPr/>
          <p:nvPr/>
        </p:nvSpPr>
        <p:spPr>
          <a:xfrm rot="1635101" flipH="1">
            <a:off x="-372529" y="-1192267"/>
            <a:ext cx="1841773" cy="2164184"/>
          </a:xfrm>
          <a:custGeom>
            <a:avLst/>
            <a:gdLst/>
            <a:ahLst/>
            <a:cxnLst/>
            <a:rect l="l" t="t" r="r" b="b"/>
            <a:pathLst>
              <a:path w="580618" h="682258" extrusionOk="0">
                <a:moveTo>
                  <a:pt x="570864" y="505477"/>
                </a:moveTo>
                <a:cubicBezTo>
                  <a:pt x="416759" y="479236"/>
                  <a:pt x="259397" y="465148"/>
                  <a:pt x="101682" y="462662"/>
                </a:cubicBezTo>
                <a:cubicBezTo>
                  <a:pt x="212667" y="426848"/>
                  <a:pt x="331558" y="406112"/>
                  <a:pt x="440077" y="365393"/>
                </a:cubicBezTo>
                <a:cubicBezTo>
                  <a:pt x="475481" y="352105"/>
                  <a:pt x="509371" y="336665"/>
                  <a:pt x="541004" y="318520"/>
                </a:cubicBezTo>
                <a:cubicBezTo>
                  <a:pt x="551014" y="312786"/>
                  <a:pt x="550386" y="300756"/>
                  <a:pt x="537479" y="297651"/>
                </a:cubicBezTo>
                <a:cubicBezTo>
                  <a:pt x="455593" y="277963"/>
                  <a:pt x="369725" y="273857"/>
                  <a:pt x="284581" y="271048"/>
                </a:cubicBezTo>
                <a:cubicBezTo>
                  <a:pt x="214839" y="268743"/>
                  <a:pt x="144754" y="267142"/>
                  <a:pt x="74964" y="263856"/>
                </a:cubicBezTo>
                <a:cubicBezTo>
                  <a:pt x="129704" y="245101"/>
                  <a:pt x="183768" y="224937"/>
                  <a:pt x="237528" y="204792"/>
                </a:cubicBezTo>
                <a:cubicBezTo>
                  <a:pt x="309956" y="177664"/>
                  <a:pt x="381365" y="148985"/>
                  <a:pt x="450773" y="117457"/>
                </a:cubicBezTo>
                <a:cubicBezTo>
                  <a:pt x="490054" y="99607"/>
                  <a:pt x="528469" y="80776"/>
                  <a:pt x="566188" y="61021"/>
                </a:cubicBezTo>
                <a:cubicBezTo>
                  <a:pt x="576122" y="55821"/>
                  <a:pt x="575455" y="43010"/>
                  <a:pt x="562721" y="40476"/>
                </a:cubicBezTo>
                <a:cubicBezTo>
                  <a:pt x="390280" y="6110"/>
                  <a:pt x="209962" y="-8244"/>
                  <a:pt x="32426" y="5576"/>
                </a:cubicBezTo>
                <a:cubicBezTo>
                  <a:pt x="19548" y="5967"/>
                  <a:pt x="19491" y="21531"/>
                  <a:pt x="32426" y="21121"/>
                </a:cubicBezTo>
                <a:cubicBezTo>
                  <a:pt x="197380" y="15892"/>
                  <a:pt x="362553" y="25579"/>
                  <a:pt x="523011" y="55840"/>
                </a:cubicBezTo>
                <a:cubicBezTo>
                  <a:pt x="398386" y="117714"/>
                  <a:pt x="265236" y="168959"/>
                  <a:pt x="131229" y="217327"/>
                </a:cubicBezTo>
                <a:cubicBezTo>
                  <a:pt x="89985" y="232214"/>
                  <a:pt x="48142" y="246368"/>
                  <a:pt x="7432" y="262123"/>
                </a:cubicBezTo>
                <a:cubicBezTo>
                  <a:pt x="-5798" y="267238"/>
                  <a:pt x="1060" y="282849"/>
                  <a:pt x="14719" y="282954"/>
                </a:cubicBezTo>
                <a:cubicBezTo>
                  <a:pt x="103063" y="283640"/>
                  <a:pt x="191760" y="288250"/>
                  <a:pt x="279999" y="291793"/>
                </a:cubicBezTo>
                <a:cubicBezTo>
                  <a:pt x="353733" y="294755"/>
                  <a:pt x="428028" y="298346"/>
                  <a:pt x="499570" y="312862"/>
                </a:cubicBezTo>
                <a:cubicBezTo>
                  <a:pt x="390347" y="367517"/>
                  <a:pt x="261350" y="390663"/>
                  <a:pt x="140839" y="426419"/>
                </a:cubicBezTo>
                <a:cubicBezTo>
                  <a:pt x="103787" y="437411"/>
                  <a:pt x="67668" y="449699"/>
                  <a:pt x="32359" y="463710"/>
                </a:cubicBezTo>
                <a:cubicBezTo>
                  <a:pt x="20005" y="468606"/>
                  <a:pt x="26015" y="483798"/>
                  <a:pt x="39331" y="483646"/>
                </a:cubicBezTo>
                <a:cubicBezTo>
                  <a:pt x="202418" y="481750"/>
                  <a:pt x="365105" y="494342"/>
                  <a:pt x="524697" y="520041"/>
                </a:cubicBezTo>
                <a:cubicBezTo>
                  <a:pt x="367487" y="579620"/>
                  <a:pt x="203180" y="626683"/>
                  <a:pt x="35302" y="664983"/>
                </a:cubicBezTo>
                <a:cubicBezTo>
                  <a:pt x="20958" y="668250"/>
                  <a:pt x="26920" y="685042"/>
                  <a:pt x="41474" y="682328"/>
                </a:cubicBezTo>
                <a:cubicBezTo>
                  <a:pt x="226698" y="647809"/>
                  <a:pt x="405168" y="593012"/>
                  <a:pt x="574208" y="525270"/>
                </a:cubicBezTo>
                <a:cubicBezTo>
                  <a:pt x="584685" y="521069"/>
                  <a:pt x="582447" y="507449"/>
                  <a:pt x="570864" y="505477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56534-DF2D-9DDD-4BF7-9C632C6859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51134" y="1908331"/>
            <a:ext cx="2042147" cy="2042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9A98D2-1F5F-07EB-5DD6-981F2EBFCA78}"/>
              </a:ext>
            </a:extLst>
          </p:cNvPr>
          <p:cNvSpPr txBox="1"/>
          <p:nvPr/>
        </p:nvSpPr>
        <p:spPr>
          <a:xfrm>
            <a:off x="2654850" y="4186957"/>
            <a:ext cx="40364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Open Sans ExtraBold"/>
              </a:rPr>
              <a:t>Location: Lawrence 220</a:t>
            </a:r>
          </a:p>
          <a:p>
            <a:pPr algn="ctr"/>
            <a:r>
              <a:rPr lang="en-US" sz="1600" dirty="0">
                <a:latin typeface="Open Sans ExtraBold"/>
              </a:rPr>
              <a:t>Phone: (610)436-1067</a:t>
            </a:r>
          </a:p>
          <a:p>
            <a:pPr algn="ctr"/>
            <a:r>
              <a:rPr lang="en" sz="1600" dirty="0">
                <a:solidFill>
                  <a:srgbClr val="02171F"/>
                </a:solidFill>
                <a:latin typeface="Open Sans ExtraBold"/>
                <a:ea typeface="Open Sans"/>
                <a:cs typeface="Open Sans"/>
              </a:rPr>
              <a:t>Email: Successcoaching@wcupa.edu</a:t>
            </a:r>
            <a:endParaRPr lang="en-US" dirty="0">
              <a:latin typeface="Open Sans Extra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28EE4F-56BD-277D-79FE-BB3FB6EE10A4}"/>
              </a:ext>
            </a:extLst>
          </p:cNvPr>
          <p:cNvSpPr txBox="1"/>
          <p:nvPr/>
        </p:nvSpPr>
        <p:spPr>
          <a:xfrm>
            <a:off x="1889253" y="1025323"/>
            <a:ext cx="55676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chemeClr val="accent3"/>
                </a:solidFill>
                <a:latin typeface="Caveat Brush" pitchFamily="2" charset="77"/>
              </a:rPr>
              <a:t>To receive more individualized Self-Care Tips,</a:t>
            </a:r>
          </a:p>
          <a:p>
            <a:pPr algn="ctr" rtl="0"/>
            <a:r>
              <a:rPr lang="en-US" sz="2000" dirty="0">
                <a:solidFill>
                  <a:schemeClr val="accent3"/>
                </a:solidFill>
                <a:latin typeface="Caveat Brush" pitchFamily="2" charset="77"/>
              </a:rPr>
              <a:t>Schedule with a Success Coach!</a:t>
            </a:r>
            <a:endParaRPr lang="en-US" sz="2000" dirty="0">
              <a:solidFill>
                <a:schemeClr val="accent3"/>
              </a:solidFill>
              <a:effectLst/>
              <a:latin typeface="Caveat Brush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7346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38"/>
          <p:cNvSpPr/>
          <p:nvPr/>
        </p:nvSpPr>
        <p:spPr>
          <a:xfrm>
            <a:off x="5639610" y="952608"/>
            <a:ext cx="2671342" cy="2671342"/>
          </a:xfrm>
          <a:custGeom>
            <a:avLst/>
            <a:gdLst/>
            <a:ahLst/>
            <a:cxnLst/>
            <a:rect l="l" t="t" r="r" b="b"/>
            <a:pathLst>
              <a:path w="1964222" h="1964222" extrusionOk="0">
                <a:moveTo>
                  <a:pt x="-213" y="982111"/>
                </a:moveTo>
                <a:cubicBezTo>
                  <a:pt x="-213" y="1524500"/>
                  <a:pt x="439485" y="1964198"/>
                  <a:pt x="981898" y="1964198"/>
                </a:cubicBezTo>
                <a:cubicBezTo>
                  <a:pt x="1524287" y="1964198"/>
                  <a:pt x="1964009" y="1524500"/>
                  <a:pt x="1964009" y="982111"/>
                </a:cubicBezTo>
                <a:cubicBezTo>
                  <a:pt x="1964009" y="439698"/>
                  <a:pt x="1524287" y="-25"/>
                  <a:pt x="981898" y="-25"/>
                </a:cubicBezTo>
                <a:cubicBezTo>
                  <a:pt x="439485" y="-25"/>
                  <a:pt x="-213" y="439698"/>
                  <a:pt x="-213" y="98211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rtl="0"/>
            <a:endParaRPr lang="en-US">
              <a:latin typeface="Arial"/>
              <a:ea typeface="Arial"/>
              <a:cs typeface="Arial"/>
            </a:endParaRPr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>
              <a:solidFill>
                <a:srgbClr val="202122"/>
              </a:solidFill>
              <a:latin typeface="Lato"/>
              <a:ea typeface="Lato"/>
              <a:cs typeface="Lato"/>
            </a:endParaRPr>
          </a:p>
          <a:p>
            <a:pPr rtl="0"/>
            <a:endParaRPr lang="en-US">
              <a:solidFill>
                <a:srgbClr val="202122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978" name="Google Shape;978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000">
                <a:solidFill>
                  <a:schemeClr val="bg2"/>
                </a:solidFill>
                <a:latin typeface="Open Sans ExtraBold"/>
              </a:rPr>
              <a:t>What is Self-Care?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979" name="Google Shape;979;p38"/>
          <p:cNvSpPr txBox="1">
            <a:spLocks noGrp="1"/>
          </p:cNvSpPr>
          <p:nvPr>
            <p:ph type="subTitle" idx="1"/>
          </p:nvPr>
        </p:nvSpPr>
        <p:spPr>
          <a:xfrm>
            <a:off x="481746" y="1223258"/>
            <a:ext cx="4661879" cy="2683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n" sz="1600"/>
              <a:t>The </a:t>
            </a:r>
            <a:r>
              <a:rPr lang="en" sz="1600" b="1" u="sng"/>
              <a:t>PRACTICE</a:t>
            </a:r>
            <a:r>
              <a:rPr lang="en" sz="1600"/>
              <a:t> of taking care of your </a:t>
            </a:r>
            <a:endParaRPr lang="en-US"/>
          </a:p>
          <a:p>
            <a:pPr marL="152400" indent="0">
              <a:buNone/>
            </a:pPr>
            <a:r>
              <a:rPr lang="en" sz="1600"/>
              <a:t>physical, mental, and emotional health</a:t>
            </a:r>
          </a:p>
          <a:p>
            <a:pPr>
              <a:buNone/>
            </a:pPr>
            <a:endParaRPr lang="en" sz="1600"/>
          </a:p>
          <a:p>
            <a:pPr>
              <a:buNone/>
            </a:pPr>
            <a:r>
              <a:rPr lang="en" sz="1600"/>
              <a:t>No right or wrong way to practice </a:t>
            </a:r>
            <a:endParaRPr lang="en"/>
          </a:p>
          <a:p>
            <a:pPr>
              <a:buNone/>
            </a:pPr>
            <a:r>
              <a:rPr lang="en" sz="1600"/>
              <a:t>Self-Care! Self-Care is based on </a:t>
            </a:r>
            <a:endParaRPr lang="en"/>
          </a:p>
          <a:p>
            <a:pPr>
              <a:buNone/>
            </a:pPr>
            <a:r>
              <a:rPr lang="en" sz="1600"/>
              <a:t>what gives you peace of mind and </a:t>
            </a:r>
            <a:endParaRPr lang="en"/>
          </a:p>
          <a:p>
            <a:pPr>
              <a:buNone/>
            </a:pPr>
            <a:r>
              <a:rPr lang="en" sz="1600"/>
              <a:t>joy. </a:t>
            </a:r>
            <a:endParaRPr lang="en"/>
          </a:p>
          <a:p>
            <a:pPr>
              <a:buNone/>
            </a:pPr>
            <a:endParaRPr lang="en" sz="1600"/>
          </a:p>
          <a:p>
            <a:pPr>
              <a:buNone/>
            </a:pPr>
            <a:r>
              <a:rPr lang="en" sz="1600"/>
              <a:t>Self-care can look different for everyone!</a:t>
            </a:r>
          </a:p>
          <a:p>
            <a:pPr>
              <a:buNone/>
            </a:pPr>
            <a:endParaRPr lang="en" sz="1600"/>
          </a:p>
          <a:p>
            <a:pPr>
              <a:buNone/>
            </a:pPr>
            <a:r>
              <a:rPr lang="en" sz="1600"/>
              <a:t>What is something you do to relax and </a:t>
            </a:r>
          </a:p>
          <a:p>
            <a:pPr>
              <a:buNone/>
            </a:pPr>
            <a:r>
              <a:rPr lang="en" sz="1600"/>
              <a:t>have fun?</a:t>
            </a:r>
          </a:p>
          <a:p>
            <a:pPr>
              <a:buNone/>
            </a:pPr>
            <a:br>
              <a:rPr lang="en-US"/>
            </a:br>
            <a:endParaRPr lang="en-US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"/>
          </a:p>
        </p:txBody>
      </p:sp>
      <p:sp>
        <p:nvSpPr>
          <p:cNvPr id="980" name="Google Shape;980;p38"/>
          <p:cNvSpPr/>
          <p:nvPr/>
        </p:nvSpPr>
        <p:spPr>
          <a:xfrm rot="19488578">
            <a:off x="8071436" y="3915109"/>
            <a:ext cx="1218442" cy="1249597"/>
          </a:xfrm>
          <a:custGeom>
            <a:avLst/>
            <a:gdLst/>
            <a:ahLst/>
            <a:cxnLst/>
            <a:rect l="l" t="t" r="r" b="b"/>
            <a:pathLst>
              <a:path w="438179" h="449383" extrusionOk="0">
                <a:moveTo>
                  <a:pt x="431179" y="293625"/>
                </a:moveTo>
                <a:cubicBezTo>
                  <a:pt x="422721" y="288605"/>
                  <a:pt x="410643" y="294291"/>
                  <a:pt x="408843" y="303216"/>
                </a:cubicBezTo>
                <a:cubicBezTo>
                  <a:pt x="406966" y="304074"/>
                  <a:pt x="405090" y="304921"/>
                  <a:pt x="403223" y="305817"/>
                </a:cubicBezTo>
                <a:cubicBezTo>
                  <a:pt x="397355" y="308617"/>
                  <a:pt x="391507" y="311474"/>
                  <a:pt x="385640" y="314294"/>
                </a:cubicBezTo>
                <a:cubicBezTo>
                  <a:pt x="373905" y="319942"/>
                  <a:pt x="362189" y="325619"/>
                  <a:pt x="350473" y="331305"/>
                </a:cubicBezTo>
                <a:cubicBezTo>
                  <a:pt x="326413" y="342983"/>
                  <a:pt x="302229" y="354413"/>
                  <a:pt x="277779" y="365262"/>
                </a:cubicBezTo>
                <a:cubicBezTo>
                  <a:pt x="257300" y="374349"/>
                  <a:pt x="236612" y="382731"/>
                  <a:pt x="215752" y="390627"/>
                </a:cubicBezTo>
                <a:cubicBezTo>
                  <a:pt x="238488" y="373492"/>
                  <a:pt x="261234" y="356356"/>
                  <a:pt x="283979" y="339211"/>
                </a:cubicBezTo>
                <a:cubicBezTo>
                  <a:pt x="307020" y="321847"/>
                  <a:pt x="330195" y="304636"/>
                  <a:pt x="353102" y="287081"/>
                </a:cubicBezTo>
                <a:cubicBezTo>
                  <a:pt x="372581" y="272155"/>
                  <a:pt x="389535" y="256315"/>
                  <a:pt x="398698" y="233065"/>
                </a:cubicBezTo>
                <a:cubicBezTo>
                  <a:pt x="403299" y="221406"/>
                  <a:pt x="390107" y="212014"/>
                  <a:pt x="379858" y="214224"/>
                </a:cubicBezTo>
                <a:cubicBezTo>
                  <a:pt x="324403" y="226188"/>
                  <a:pt x="273464" y="251848"/>
                  <a:pt x="223715" y="278318"/>
                </a:cubicBezTo>
                <a:cubicBezTo>
                  <a:pt x="210008" y="285614"/>
                  <a:pt x="196340" y="292958"/>
                  <a:pt x="182643" y="300273"/>
                </a:cubicBezTo>
                <a:cubicBezTo>
                  <a:pt x="226829" y="259858"/>
                  <a:pt x="270044" y="218377"/>
                  <a:pt x="312002" y="175629"/>
                </a:cubicBezTo>
                <a:cubicBezTo>
                  <a:pt x="326223" y="161122"/>
                  <a:pt x="347273" y="144796"/>
                  <a:pt x="348245" y="122575"/>
                </a:cubicBezTo>
                <a:cubicBezTo>
                  <a:pt x="349283" y="98591"/>
                  <a:pt x="326928" y="90961"/>
                  <a:pt x="307182" y="97543"/>
                </a:cubicBezTo>
                <a:cubicBezTo>
                  <a:pt x="257833" y="113993"/>
                  <a:pt x="213113" y="142015"/>
                  <a:pt x="168413" y="168028"/>
                </a:cubicBezTo>
                <a:cubicBezTo>
                  <a:pt x="142647" y="183030"/>
                  <a:pt x="116844" y="197965"/>
                  <a:pt x="91060" y="212919"/>
                </a:cubicBezTo>
                <a:cubicBezTo>
                  <a:pt x="110396" y="191326"/>
                  <a:pt x="129760" y="169771"/>
                  <a:pt x="149048" y="148149"/>
                </a:cubicBezTo>
                <a:cubicBezTo>
                  <a:pt x="168536" y="126308"/>
                  <a:pt x="188377" y="104725"/>
                  <a:pt x="207484" y="82551"/>
                </a:cubicBezTo>
                <a:cubicBezTo>
                  <a:pt x="224610" y="62681"/>
                  <a:pt x="238831" y="41536"/>
                  <a:pt x="240774" y="14704"/>
                </a:cubicBezTo>
                <a:cubicBezTo>
                  <a:pt x="241517" y="4503"/>
                  <a:pt x="230725" y="-1498"/>
                  <a:pt x="221953" y="369"/>
                </a:cubicBezTo>
                <a:cubicBezTo>
                  <a:pt x="187139" y="7760"/>
                  <a:pt x="153420" y="18971"/>
                  <a:pt x="120988" y="33630"/>
                </a:cubicBezTo>
                <a:cubicBezTo>
                  <a:pt x="105081" y="40822"/>
                  <a:pt x="89584" y="48899"/>
                  <a:pt x="74572" y="57814"/>
                </a:cubicBezTo>
                <a:cubicBezTo>
                  <a:pt x="67067" y="62272"/>
                  <a:pt x="59666" y="66901"/>
                  <a:pt x="52493" y="71892"/>
                </a:cubicBezTo>
                <a:cubicBezTo>
                  <a:pt x="49179" y="74188"/>
                  <a:pt x="45921" y="76569"/>
                  <a:pt x="42673" y="78969"/>
                </a:cubicBezTo>
                <a:cubicBezTo>
                  <a:pt x="40701" y="80446"/>
                  <a:pt x="38720" y="81922"/>
                  <a:pt x="36739" y="83389"/>
                </a:cubicBezTo>
                <a:cubicBezTo>
                  <a:pt x="21232" y="77702"/>
                  <a:pt x="15241" y="103477"/>
                  <a:pt x="30081" y="109554"/>
                </a:cubicBezTo>
                <a:cubicBezTo>
                  <a:pt x="41311" y="114145"/>
                  <a:pt x="51255" y="106982"/>
                  <a:pt x="60228" y="101029"/>
                </a:cubicBezTo>
                <a:cubicBezTo>
                  <a:pt x="70848" y="94000"/>
                  <a:pt x="81649" y="87180"/>
                  <a:pt x="92689" y="80817"/>
                </a:cubicBezTo>
                <a:cubicBezTo>
                  <a:pt x="128007" y="60472"/>
                  <a:pt x="165784" y="45289"/>
                  <a:pt x="205074" y="34954"/>
                </a:cubicBezTo>
                <a:cubicBezTo>
                  <a:pt x="197921" y="49413"/>
                  <a:pt x="185748" y="61938"/>
                  <a:pt x="175337" y="73502"/>
                </a:cubicBezTo>
                <a:cubicBezTo>
                  <a:pt x="156306" y="94628"/>
                  <a:pt x="137275" y="115755"/>
                  <a:pt x="118244" y="136881"/>
                </a:cubicBezTo>
                <a:cubicBezTo>
                  <a:pt x="80182" y="179134"/>
                  <a:pt x="42244" y="221501"/>
                  <a:pt x="4297" y="263859"/>
                </a:cubicBezTo>
                <a:cubicBezTo>
                  <a:pt x="-7057" y="276527"/>
                  <a:pt x="7288" y="297025"/>
                  <a:pt x="22899" y="287967"/>
                </a:cubicBezTo>
                <a:cubicBezTo>
                  <a:pt x="64638" y="263735"/>
                  <a:pt x="106376" y="239513"/>
                  <a:pt x="148115" y="215281"/>
                </a:cubicBezTo>
                <a:cubicBezTo>
                  <a:pt x="188301" y="191945"/>
                  <a:pt x="228115" y="167295"/>
                  <a:pt x="269825" y="146749"/>
                </a:cubicBezTo>
                <a:cubicBezTo>
                  <a:pt x="280150" y="141663"/>
                  <a:pt x="290628" y="136853"/>
                  <a:pt x="301362" y="132690"/>
                </a:cubicBezTo>
                <a:cubicBezTo>
                  <a:pt x="305068" y="131261"/>
                  <a:pt x="308821" y="129928"/>
                  <a:pt x="312573" y="128633"/>
                </a:cubicBezTo>
                <a:cubicBezTo>
                  <a:pt x="302105" y="142749"/>
                  <a:pt x="288399" y="154950"/>
                  <a:pt x="276026" y="167390"/>
                </a:cubicBezTo>
                <a:cubicBezTo>
                  <a:pt x="243755" y="199822"/>
                  <a:pt x="210818" y="231607"/>
                  <a:pt x="177242" y="262697"/>
                </a:cubicBezTo>
                <a:cubicBezTo>
                  <a:pt x="138876" y="298225"/>
                  <a:pt x="99690" y="332877"/>
                  <a:pt x="59799" y="366691"/>
                </a:cubicBezTo>
                <a:cubicBezTo>
                  <a:pt x="45769" y="378588"/>
                  <a:pt x="63676" y="399504"/>
                  <a:pt x="78820" y="391351"/>
                </a:cubicBezTo>
                <a:cubicBezTo>
                  <a:pt x="131055" y="363214"/>
                  <a:pt x="183272" y="335020"/>
                  <a:pt x="235535" y="306941"/>
                </a:cubicBezTo>
                <a:cubicBezTo>
                  <a:pt x="270311" y="288253"/>
                  <a:pt x="305496" y="270126"/>
                  <a:pt x="342568" y="256953"/>
                </a:cubicBezTo>
                <a:cubicBezTo>
                  <a:pt x="336624" y="261706"/>
                  <a:pt x="330471" y="266145"/>
                  <a:pt x="324756" y="270460"/>
                </a:cubicBezTo>
                <a:cubicBezTo>
                  <a:pt x="302410" y="287329"/>
                  <a:pt x="280055" y="304207"/>
                  <a:pt x="257709" y="321085"/>
                </a:cubicBezTo>
                <a:cubicBezTo>
                  <a:pt x="213609" y="354385"/>
                  <a:pt x="169508" y="387674"/>
                  <a:pt x="125417" y="420974"/>
                </a:cubicBezTo>
                <a:cubicBezTo>
                  <a:pt x="112567" y="430670"/>
                  <a:pt x="119254" y="453749"/>
                  <a:pt x="137104" y="448701"/>
                </a:cubicBezTo>
                <a:cubicBezTo>
                  <a:pt x="205579" y="429327"/>
                  <a:pt x="271559" y="400819"/>
                  <a:pt x="335710" y="370310"/>
                </a:cubicBezTo>
                <a:cubicBezTo>
                  <a:pt x="352026" y="362548"/>
                  <a:pt x="368314" y="354699"/>
                  <a:pt x="384449" y="346555"/>
                </a:cubicBezTo>
                <a:cubicBezTo>
                  <a:pt x="399032" y="339192"/>
                  <a:pt x="415586" y="332658"/>
                  <a:pt x="428836" y="323066"/>
                </a:cubicBezTo>
                <a:cubicBezTo>
                  <a:pt x="438294" y="316218"/>
                  <a:pt x="443466" y="300902"/>
                  <a:pt x="431179" y="29362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1" name="Google Shape;981;p38"/>
          <p:cNvGrpSpPr/>
          <p:nvPr/>
        </p:nvGrpSpPr>
        <p:grpSpPr>
          <a:xfrm rot="1752601">
            <a:off x="4809616" y="3900649"/>
            <a:ext cx="340853" cy="464499"/>
            <a:chOff x="3651510" y="1048022"/>
            <a:chExt cx="244080" cy="332674"/>
          </a:xfrm>
        </p:grpSpPr>
        <p:sp>
          <p:nvSpPr>
            <p:cNvPr id="982" name="Google Shape;982;p38"/>
            <p:cNvSpPr/>
            <p:nvPr/>
          </p:nvSpPr>
          <p:spPr>
            <a:xfrm>
              <a:off x="3651510" y="1228632"/>
              <a:ext cx="88249" cy="152064"/>
            </a:xfrm>
            <a:custGeom>
              <a:avLst/>
              <a:gdLst/>
              <a:ahLst/>
              <a:cxnLst/>
              <a:rect l="l" t="t" r="r" b="b"/>
              <a:pathLst>
                <a:path w="117665" h="202752" extrusionOk="0">
                  <a:moveTo>
                    <a:pt x="74444" y="11345"/>
                  </a:moveTo>
                  <a:cubicBezTo>
                    <a:pt x="50492" y="63517"/>
                    <a:pt x="26515" y="115689"/>
                    <a:pt x="2538" y="167861"/>
                  </a:cubicBezTo>
                  <a:cubicBezTo>
                    <a:pt x="-2716" y="179282"/>
                    <a:pt x="-718" y="192947"/>
                    <a:pt x="10900" y="199731"/>
                  </a:cubicBezTo>
                  <a:cubicBezTo>
                    <a:pt x="20940" y="205602"/>
                    <a:pt x="37492" y="202864"/>
                    <a:pt x="42771" y="191369"/>
                  </a:cubicBezTo>
                  <a:cubicBezTo>
                    <a:pt x="66773" y="139197"/>
                    <a:pt x="90724" y="87025"/>
                    <a:pt x="114701" y="34854"/>
                  </a:cubicBezTo>
                  <a:cubicBezTo>
                    <a:pt x="119956" y="23433"/>
                    <a:pt x="117957" y="9767"/>
                    <a:pt x="106339" y="2983"/>
                  </a:cubicBezTo>
                  <a:cubicBezTo>
                    <a:pt x="96299" y="-2912"/>
                    <a:pt x="79723" y="-150"/>
                    <a:pt x="74444" y="11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3820869" y="1175720"/>
              <a:ext cx="74721" cy="113917"/>
            </a:xfrm>
            <a:custGeom>
              <a:avLst/>
              <a:gdLst/>
              <a:ahLst/>
              <a:cxnLst/>
              <a:rect l="l" t="t" r="r" b="b"/>
              <a:pathLst>
                <a:path w="99628" h="151889" extrusionOk="0">
                  <a:moveTo>
                    <a:pt x="56160" y="11273"/>
                  </a:moveTo>
                  <a:cubicBezTo>
                    <a:pt x="36402" y="45512"/>
                    <a:pt x="18616" y="80860"/>
                    <a:pt x="2903" y="117121"/>
                  </a:cubicBezTo>
                  <a:cubicBezTo>
                    <a:pt x="338" y="123116"/>
                    <a:pt x="-1241" y="128518"/>
                    <a:pt x="560" y="135079"/>
                  </a:cubicBezTo>
                  <a:cubicBezTo>
                    <a:pt x="2065" y="140506"/>
                    <a:pt x="6233" y="146352"/>
                    <a:pt x="11265" y="149016"/>
                  </a:cubicBezTo>
                  <a:cubicBezTo>
                    <a:pt x="21305" y="154320"/>
                    <a:pt x="37980" y="152593"/>
                    <a:pt x="43160" y="140654"/>
                  </a:cubicBezTo>
                  <a:cubicBezTo>
                    <a:pt x="58873" y="104368"/>
                    <a:pt x="76634" y="69044"/>
                    <a:pt x="96392" y="34806"/>
                  </a:cubicBezTo>
                  <a:cubicBezTo>
                    <a:pt x="102485" y="24248"/>
                    <a:pt x="99205" y="8831"/>
                    <a:pt x="88030" y="2911"/>
                  </a:cubicBezTo>
                  <a:cubicBezTo>
                    <a:pt x="76930" y="-2935"/>
                    <a:pt x="62673" y="0"/>
                    <a:pt x="56160" y="11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3722579" y="1048022"/>
              <a:ext cx="62044" cy="84260"/>
            </a:xfrm>
            <a:custGeom>
              <a:avLst/>
              <a:gdLst/>
              <a:ahLst/>
              <a:cxnLst/>
              <a:rect l="l" t="t" r="r" b="b"/>
              <a:pathLst>
                <a:path w="82726" h="112347" extrusionOk="0">
                  <a:moveTo>
                    <a:pt x="39134" y="11232"/>
                  </a:moveTo>
                  <a:cubicBezTo>
                    <a:pt x="28133" y="33877"/>
                    <a:pt x="16046" y="55979"/>
                    <a:pt x="2898" y="77465"/>
                  </a:cubicBezTo>
                  <a:cubicBezTo>
                    <a:pt x="-3491" y="87874"/>
                    <a:pt x="283" y="103563"/>
                    <a:pt x="11261" y="109360"/>
                  </a:cubicBezTo>
                  <a:cubicBezTo>
                    <a:pt x="22608" y="115354"/>
                    <a:pt x="36323" y="112098"/>
                    <a:pt x="43131" y="100997"/>
                  </a:cubicBezTo>
                  <a:cubicBezTo>
                    <a:pt x="56303" y="79512"/>
                    <a:pt x="68390" y="57410"/>
                    <a:pt x="79392" y="34741"/>
                  </a:cubicBezTo>
                  <a:cubicBezTo>
                    <a:pt x="82155" y="29042"/>
                    <a:pt x="83462" y="23073"/>
                    <a:pt x="81736" y="16783"/>
                  </a:cubicBezTo>
                  <a:cubicBezTo>
                    <a:pt x="80231" y="11380"/>
                    <a:pt x="76062" y="5534"/>
                    <a:pt x="71005" y="2870"/>
                  </a:cubicBezTo>
                  <a:cubicBezTo>
                    <a:pt x="60596" y="-2655"/>
                    <a:pt x="44833" y="-485"/>
                    <a:pt x="39134" y="112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5" name="Google Shape;985;p38"/>
          <p:cNvSpPr/>
          <p:nvPr/>
        </p:nvSpPr>
        <p:spPr>
          <a:xfrm rot="21116273">
            <a:off x="1263516" y="4430892"/>
            <a:ext cx="286982" cy="319443"/>
          </a:xfrm>
          <a:custGeom>
            <a:avLst/>
            <a:gdLst/>
            <a:ahLst/>
            <a:cxnLst/>
            <a:rect l="l" t="t" r="r" b="b"/>
            <a:pathLst>
              <a:path w="137601" h="153165" extrusionOk="0">
                <a:moveTo>
                  <a:pt x="41837" y="148399"/>
                </a:moveTo>
                <a:cubicBezTo>
                  <a:pt x="47724" y="131149"/>
                  <a:pt x="53962" y="114195"/>
                  <a:pt x="61544" y="97755"/>
                </a:cubicBezTo>
                <a:cubicBezTo>
                  <a:pt x="64402" y="101745"/>
                  <a:pt x="67231" y="105775"/>
                  <a:pt x="69907" y="109908"/>
                </a:cubicBezTo>
                <a:cubicBezTo>
                  <a:pt x="76089" y="119472"/>
                  <a:pt x="81109" y="129635"/>
                  <a:pt x="88405" y="138398"/>
                </a:cubicBezTo>
                <a:cubicBezTo>
                  <a:pt x="92177" y="142922"/>
                  <a:pt x="100454" y="138750"/>
                  <a:pt x="98787" y="132987"/>
                </a:cubicBezTo>
                <a:cubicBezTo>
                  <a:pt x="95387" y="121186"/>
                  <a:pt x="88538" y="111051"/>
                  <a:pt x="81728" y="100888"/>
                </a:cubicBezTo>
                <a:cubicBezTo>
                  <a:pt x="78661" y="96307"/>
                  <a:pt x="75451" y="91811"/>
                  <a:pt x="72174" y="87372"/>
                </a:cubicBezTo>
                <a:cubicBezTo>
                  <a:pt x="91510" y="90782"/>
                  <a:pt x="111046" y="92735"/>
                  <a:pt x="130724" y="93097"/>
                </a:cubicBezTo>
                <a:cubicBezTo>
                  <a:pt x="139916" y="93268"/>
                  <a:pt x="140011" y="80810"/>
                  <a:pt x="131467" y="79238"/>
                </a:cubicBezTo>
                <a:cubicBezTo>
                  <a:pt x="110369" y="75371"/>
                  <a:pt x="89214" y="71713"/>
                  <a:pt x="68155" y="67598"/>
                </a:cubicBezTo>
                <a:cubicBezTo>
                  <a:pt x="67345" y="67446"/>
                  <a:pt x="66535" y="67398"/>
                  <a:pt x="65735" y="67436"/>
                </a:cubicBezTo>
                <a:cubicBezTo>
                  <a:pt x="65678" y="67294"/>
                  <a:pt x="65612" y="67151"/>
                  <a:pt x="65554" y="66998"/>
                </a:cubicBezTo>
                <a:cubicBezTo>
                  <a:pt x="71041" y="64227"/>
                  <a:pt x="75594" y="59835"/>
                  <a:pt x="80709" y="55540"/>
                </a:cubicBezTo>
                <a:cubicBezTo>
                  <a:pt x="89434" y="48186"/>
                  <a:pt x="97682" y="40338"/>
                  <a:pt x="106036" y="32556"/>
                </a:cubicBezTo>
                <a:cubicBezTo>
                  <a:pt x="111932" y="27060"/>
                  <a:pt x="104759" y="15773"/>
                  <a:pt x="97577" y="20573"/>
                </a:cubicBezTo>
                <a:cubicBezTo>
                  <a:pt x="90405" y="25374"/>
                  <a:pt x="83328" y="30298"/>
                  <a:pt x="76280" y="35290"/>
                </a:cubicBezTo>
                <a:cubicBezTo>
                  <a:pt x="70898" y="39109"/>
                  <a:pt x="64211" y="45386"/>
                  <a:pt x="57553" y="48053"/>
                </a:cubicBezTo>
                <a:cubicBezTo>
                  <a:pt x="51362" y="33308"/>
                  <a:pt x="45199" y="18554"/>
                  <a:pt x="38903" y="3848"/>
                </a:cubicBezTo>
                <a:cubicBezTo>
                  <a:pt x="35836" y="-3325"/>
                  <a:pt x="24321" y="1066"/>
                  <a:pt x="26111" y="8515"/>
                </a:cubicBezTo>
                <a:cubicBezTo>
                  <a:pt x="28902" y="20135"/>
                  <a:pt x="31703" y="31756"/>
                  <a:pt x="34493" y="43376"/>
                </a:cubicBezTo>
                <a:cubicBezTo>
                  <a:pt x="36503" y="51720"/>
                  <a:pt x="39218" y="60569"/>
                  <a:pt x="48724" y="62674"/>
                </a:cubicBezTo>
                <a:cubicBezTo>
                  <a:pt x="48895" y="62712"/>
                  <a:pt x="49057" y="62703"/>
                  <a:pt x="49219" y="62731"/>
                </a:cubicBezTo>
                <a:cubicBezTo>
                  <a:pt x="49229" y="62750"/>
                  <a:pt x="49238" y="62769"/>
                  <a:pt x="49238" y="62788"/>
                </a:cubicBezTo>
                <a:cubicBezTo>
                  <a:pt x="35227" y="64084"/>
                  <a:pt x="21158" y="63798"/>
                  <a:pt x="7157" y="61988"/>
                </a:cubicBezTo>
                <a:cubicBezTo>
                  <a:pt x="-359" y="61007"/>
                  <a:pt x="-2807" y="73532"/>
                  <a:pt x="4709" y="75161"/>
                </a:cubicBezTo>
                <a:cubicBezTo>
                  <a:pt x="18958" y="78257"/>
                  <a:pt x="33312" y="80409"/>
                  <a:pt x="47790" y="81686"/>
                </a:cubicBezTo>
                <a:cubicBezTo>
                  <a:pt x="44304" y="92973"/>
                  <a:pt x="40770" y="104241"/>
                  <a:pt x="37160" y="115490"/>
                </a:cubicBezTo>
                <a:cubicBezTo>
                  <a:pt x="33427" y="124748"/>
                  <a:pt x="30283" y="134226"/>
                  <a:pt x="27959" y="143894"/>
                </a:cubicBezTo>
                <a:cubicBezTo>
                  <a:pt x="25778" y="152923"/>
                  <a:pt x="39227" y="157524"/>
                  <a:pt x="41837" y="148399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chart of different types of self care&#10;&#10;Description automatically generated">
            <a:extLst>
              <a:ext uri="{FF2B5EF4-FFF2-40B4-BE49-F238E27FC236}">
                <a16:creationId xmlns:a16="http://schemas.microsoft.com/office/drawing/2014/main" id="{C6305760-72FF-9B18-DAC8-F134F3DA0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719" y="514286"/>
            <a:ext cx="3330864" cy="3330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38"/>
          <p:cNvSpPr/>
          <p:nvPr/>
        </p:nvSpPr>
        <p:spPr>
          <a:xfrm>
            <a:off x="6275808" y="1017306"/>
            <a:ext cx="2671342" cy="2671342"/>
          </a:xfrm>
          <a:custGeom>
            <a:avLst/>
            <a:gdLst/>
            <a:ahLst/>
            <a:cxnLst/>
            <a:rect l="l" t="t" r="r" b="b"/>
            <a:pathLst>
              <a:path w="1964222" h="1964222" extrusionOk="0">
                <a:moveTo>
                  <a:pt x="-213" y="982111"/>
                </a:moveTo>
                <a:cubicBezTo>
                  <a:pt x="-213" y="1524500"/>
                  <a:pt x="439485" y="1964198"/>
                  <a:pt x="981898" y="1964198"/>
                </a:cubicBezTo>
                <a:cubicBezTo>
                  <a:pt x="1524287" y="1964198"/>
                  <a:pt x="1964009" y="1524500"/>
                  <a:pt x="1964009" y="982111"/>
                </a:cubicBezTo>
                <a:cubicBezTo>
                  <a:pt x="1964009" y="439698"/>
                  <a:pt x="1524287" y="-25"/>
                  <a:pt x="981898" y="-25"/>
                </a:cubicBezTo>
                <a:cubicBezTo>
                  <a:pt x="439485" y="-25"/>
                  <a:pt x="-213" y="439698"/>
                  <a:pt x="-213" y="98211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rtl="0"/>
            <a:endParaRPr lang="en-US">
              <a:latin typeface="Arial"/>
              <a:ea typeface="Arial"/>
              <a:cs typeface="Arial"/>
            </a:endParaRPr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>
              <a:solidFill>
                <a:srgbClr val="202122"/>
              </a:solidFill>
              <a:latin typeface="Lato"/>
              <a:ea typeface="Lato"/>
              <a:cs typeface="Lato"/>
            </a:endParaRPr>
          </a:p>
          <a:p>
            <a:pPr rtl="0"/>
            <a:endParaRPr lang="en-US">
              <a:solidFill>
                <a:srgbClr val="202122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978" name="Google Shape;978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000">
                <a:solidFill>
                  <a:schemeClr val="bg2"/>
                </a:solidFill>
                <a:latin typeface="Open Sans ExtraBold"/>
              </a:rPr>
              <a:t>Types of Self-Care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979" name="Google Shape;979;p38"/>
          <p:cNvSpPr txBox="1">
            <a:spLocks noGrp="1"/>
          </p:cNvSpPr>
          <p:nvPr>
            <p:ph type="subTitle" idx="1"/>
          </p:nvPr>
        </p:nvSpPr>
        <p:spPr>
          <a:xfrm>
            <a:off x="561163" y="1081865"/>
            <a:ext cx="2961603" cy="19103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n" sz="1600" b="1"/>
              <a:t>Physical:</a:t>
            </a:r>
            <a:r>
              <a:rPr lang="en" sz="1600"/>
              <a:t>                                      </a:t>
            </a:r>
            <a:endParaRPr lang="en-US"/>
          </a:p>
          <a:p>
            <a:pPr>
              <a:buFont typeface="Wingdings"/>
              <a:buChar char="Ø"/>
            </a:pPr>
            <a:r>
              <a:rPr lang="en" sz="1600"/>
              <a:t>Eat a healthy meal  </a:t>
            </a:r>
          </a:p>
          <a:p>
            <a:pPr>
              <a:buFont typeface="Wingdings"/>
              <a:buChar char="Ø"/>
            </a:pPr>
            <a:r>
              <a:rPr lang="en" sz="1600"/>
              <a:t>Drink water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Engage in exercise</a:t>
            </a:r>
          </a:p>
          <a:p>
            <a:pPr>
              <a:buFont typeface="Wingdings"/>
              <a:buChar char="Ø"/>
            </a:pPr>
            <a:r>
              <a:rPr lang="en" sz="1600"/>
              <a:t>Take a shower or bath</a:t>
            </a:r>
          </a:p>
          <a:p>
            <a:pPr>
              <a:buFont typeface="Wingdings"/>
              <a:buChar char="Ø"/>
            </a:pPr>
            <a:r>
              <a:rPr lang="en" sz="1600"/>
              <a:t>Sit in the sunlight</a:t>
            </a:r>
          </a:p>
          <a:p>
            <a:pPr>
              <a:buFont typeface="Wingdings"/>
              <a:buChar char="Ø"/>
            </a:pPr>
            <a:endParaRPr lang="en" sz="1100">
              <a:solidFill>
                <a:srgbClr val="1D1D1D"/>
              </a:solidFill>
              <a:latin typeface="Roboto"/>
              <a:ea typeface="Roboto"/>
              <a:cs typeface="Roboto"/>
            </a:endParaRPr>
          </a:p>
          <a:p>
            <a:pPr>
              <a:buFont typeface="Wingdings"/>
              <a:buChar char="Ø"/>
            </a:pPr>
            <a:endParaRPr lang="en" sz="1600"/>
          </a:p>
          <a:p>
            <a:pPr marL="152400" indent="0">
              <a:buNone/>
            </a:pPr>
            <a:endParaRPr lang="en" sz="1600"/>
          </a:p>
          <a:p>
            <a:pPr marL="152400" indent="0">
              <a:buNone/>
            </a:pPr>
            <a:endParaRPr lang="en" sz="1600"/>
          </a:p>
          <a:p>
            <a:pPr marL="152400" indent="0">
              <a:buNone/>
            </a:pPr>
            <a:br>
              <a:rPr lang="en-US"/>
            </a:br>
            <a:endParaRPr lang="en-US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"/>
          </a:p>
        </p:txBody>
      </p:sp>
      <p:sp>
        <p:nvSpPr>
          <p:cNvPr id="980" name="Google Shape;980;p38"/>
          <p:cNvSpPr/>
          <p:nvPr/>
        </p:nvSpPr>
        <p:spPr>
          <a:xfrm rot="19488578">
            <a:off x="8071436" y="3915109"/>
            <a:ext cx="1218442" cy="1249597"/>
          </a:xfrm>
          <a:custGeom>
            <a:avLst/>
            <a:gdLst/>
            <a:ahLst/>
            <a:cxnLst/>
            <a:rect l="l" t="t" r="r" b="b"/>
            <a:pathLst>
              <a:path w="438179" h="449383" extrusionOk="0">
                <a:moveTo>
                  <a:pt x="431179" y="293625"/>
                </a:moveTo>
                <a:cubicBezTo>
                  <a:pt x="422721" y="288605"/>
                  <a:pt x="410643" y="294291"/>
                  <a:pt x="408843" y="303216"/>
                </a:cubicBezTo>
                <a:cubicBezTo>
                  <a:pt x="406966" y="304074"/>
                  <a:pt x="405090" y="304921"/>
                  <a:pt x="403223" y="305817"/>
                </a:cubicBezTo>
                <a:cubicBezTo>
                  <a:pt x="397355" y="308617"/>
                  <a:pt x="391507" y="311474"/>
                  <a:pt x="385640" y="314294"/>
                </a:cubicBezTo>
                <a:cubicBezTo>
                  <a:pt x="373905" y="319942"/>
                  <a:pt x="362189" y="325619"/>
                  <a:pt x="350473" y="331305"/>
                </a:cubicBezTo>
                <a:cubicBezTo>
                  <a:pt x="326413" y="342983"/>
                  <a:pt x="302229" y="354413"/>
                  <a:pt x="277779" y="365262"/>
                </a:cubicBezTo>
                <a:cubicBezTo>
                  <a:pt x="257300" y="374349"/>
                  <a:pt x="236612" y="382731"/>
                  <a:pt x="215752" y="390627"/>
                </a:cubicBezTo>
                <a:cubicBezTo>
                  <a:pt x="238488" y="373492"/>
                  <a:pt x="261234" y="356356"/>
                  <a:pt x="283979" y="339211"/>
                </a:cubicBezTo>
                <a:cubicBezTo>
                  <a:pt x="307020" y="321847"/>
                  <a:pt x="330195" y="304636"/>
                  <a:pt x="353102" y="287081"/>
                </a:cubicBezTo>
                <a:cubicBezTo>
                  <a:pt x="372581" y="272155"/>
                  <a:pt x="389535" y="256315"/>
                  <a:pt x="398698" y="233065"/>
                </a:cubicBezTo>
                <a:cubicBezTo>
                  <a:pt x="403299" y="221406"/>
                  <a:pt x="390107" y="212014"/>
                  <a:pt x="379858" y="214224"/>
                </a:cubicBezTo>
                <a:cubicBezTo>
                  <a:pt x="324403" y="226188"/>
                  <a:pt x="273464" y="251848"/>
                  <a:pt x="223715" y="278318"/>
                </a:cubicBezTo>
                <a:cubicBezTo>
                  <a:pt x="210008" y="285614"/>
                  <a:pt x="196340" y="292958"/>
                  <a:pt x="182643" y="300273"/>
                </a:cubicBezTo>
                <a:cubicBezTo>
                  <a:pt x="226829" y="259858"/>
                  <a:pt x="270044" y="218377"/>
                  <a:pt x="312002" y="175629"/>
                </a:cubicBezTo>
                <a:cubicBezTo>
                  <a:pt x="326223" y="161122"/>
                  <a:pt x="347273" y="144796"/>
                  <a:pt x="348245" y="122575"/>
                </a:cubicBezTo>
                <a:cubicBezTo>
                  <a:pt x="349283" y="98591"/>
                  <a:pt x="326928" y="90961"/>
                  <a:pt x="307182" y="97543"/>
                </a:cubicBezTo>
                <a:cubicBezTo>
                  <a:pt x="257833" y="113993"/>
                  <a:pt x="213113" y="142015"/>
                  <a:pt x="168413" y="168028"/>
                </a:cubicBezTo>
                <a:cubicBezTo>
                  <a:pt x="142647" y="183030"/>
                  <a:pt x="116844" y="197965"/>
                  <a:pt x="91060" y="212919"/>
                </a:cubicBezTo>
                <a:cubicBezTo>
                  <a:pt x="110396" y="191326"/>
                  <a:pt x="129760" y="169771"/>
                  <a:pt x="149048" y="148149"/>
                </a:cubicBezTo>
                <a:cubicBezTo>
                  <a:pt x="168536" y="126308"/>
                  <a:pt x="188377" y="104725"/>
                  <a:pt x="207484" y="82551"/>
                </a:cubicBezTo>
                <a:cubicBezTo>
                  <a:pt x="224610" y="62681"/>
                  <a:pt x="238831" y="41536"/>
                  <a:pt x="240774" y="14704"/>
                </a:cubicBezTo>
                <a:cubicBezTo>
                  <a:pt x="241517" y="4503"/>
                  <a:pt x="230725" y="-1498"/>
                  <a:pt x="221953" y="369"/>
                </a:cubicBezTo>
                <a:cubicBezTo>
                  <a:pt x="187139" y="7760"/>
                  <a:pt x="153420" y="18971"/>
                  <a:pt x="120988" y="33630"/>
                </a:cubicBezTo>
                <a:cubicBezTo>
                  <a:pt x="105081" y="40822"/>
                  <a:pt x="89584" y="48899"/>
                  <a:pt x="74572" y="57814"/>
                </a:cubicBezTo>
                <a:cubicBezTo>
                  <a:pt x="67067" y="62272"/>
                  <a:pt x="59666" y="66901"/>
                  <a:pt x="52493" y="71892"/>
                </a:cubicBezTo>
                <a:cubicBezTo>
                  <a:pt x="49179" y="74188"/>
                  <a:pt x="45921" y="76569"/>
                  <a:pt x="42673" y="78969"/>
                </a:cubicBezTo>
                <a:cubicBezTo>
                  <a:pt x="40701" y="80446"/>
                  <a:pt x="38720" y="81922"/>
                  <a:pt x="36739" y="83389"/>
                </a:cubicBezTo>
                <a:cubicBezTo>
                  <a:pt x="21232" y="77702"/>
                  <a:pt x="15241" y="103477"/>
                  <a:pt x="30081" y="109554"/>
                </a:cubicBezTo>
                <a:cubicBezTo>
                  <a:pt x="41311" y="114145"/>
                  <a:pt x="51255" y="106982"/>
                  <a:pt x="60228" y="101029"/>
                </a:cubicBezTo>
                <a:cubicBezTo>
                  <a:pt x="70848" y="94000"/>
                  <a:pt x="81649" y="87180"/>
                  <a:pt x="92689" y="80817"/>
                </a:cubicBezTo>
                <a:cubicBezTo>
                  <a:pt x="128007" y="60472"/>
                  <a:pt x="165784" y="45289"/>
                  <a:pt x="205074" y="34954"/>
                </a:cubicBezTo>
                <a:cubicBezTo>
                  <a:pt x="197921" y="49413"/>
                  <a:pt x="185748" y="61938"/>
                  <a:pt x="175337" y="73502"/>
                </a:cubicBezTo>
                <a:cubicBezTo>
                  <a:pt x="156306" y="94628"/>
                  <a:pt x="137275" y="115755"/>
                  <a:pt x="118244" y="136881"/>
                </a:cubicBezTo>
                <a:cubicBezTo>
                  <a:pt x="80182" y="179134"/>
                  <a:pt x="42244" y="221501"/>
                  <a:pt x="4297" y="263859"/>
                </a:cubicBezTo>
                <a:cubicBezTo>
                  <a:pt x="-7057" y="276527"/>
                  <a:pt x="7288" y="297025"/>
                  <a:pt x="22899" y="287967"/>
                </a:cubicBezTo>
                <a:cubicBezTo>
                  <a:pt x="64638" y="263735"/>
                  <a:pt x="106376" y="239513"/>
                  <a:pt x="148115" y="215281"/>
                </a:cubicBezTo>
                <a:cubicBezTo>
                  <a:pt x="188301" y="191945"/>
                  <a:pt x="228115" y="167295"/>
                  <a:pt x="269825" y="146749"/>
                </a:cubicBezTo>
                <a:cubicBezTo>
                  <a:pt x="280150" y="141663"/>
                  <a:pt x="290628" y="136853"/>
                  <a:pt x="301362" y="132690"/>
                </a:cubicBezTo>
                <a:cubicBezTo>
                  <a:pt x="305068" y="131261"/>
                  <a:pt x="308821" y="129928"/>
                  <a:pt x="312573" y="128633"/>
                </a:cubicBezTo>
                <a:cubicBezTo>
                  <a:pt x="302105" y="142749"/>
                  <a:pt x="288399" y="154950"/>
                  <a:pt x="276026" y="167390"/>
                </a:cubicBezTo>
                <a:cubicBezTo>
                  <a:pt x="243755" y="199822"/>
                  <a:pt x="210818" y="231607"/>
                  <a:pt x="177242" y="262697"/>
                </a:cubicBezTo>
                <a:cubicBezTo>
                  <a:pt x="138876" y="298225"/>
                  <a:pt x="99690" y="332877"/>
                  <a:pt x="59799" y="366691"/>
                </a:cubicBezTo>
                <a:cubicBezTo>
                  <a:pt x="45769" y="378588"/>
                  <a:pt x="63676" y="399504"/>
                  <a:pt x="78820" y="391351"/>
                </a:cubicBezTo>
                <a:cubicBezTo>
                  <a:pt x="131055" y="363214"/>
                  <a:pt x="183272" y="335020"/>
                  <a:pt x="235535" y="306941"/>
                </a:cubicBezTo>
                <a:cubicBezTo>
                  <a:pt x="270311" y="288253"/>
                  <a:pt x="305496" y="270126"/>
                  <a:pt x="342568" y="256953"/>
                </a:cubicBezTo>
                <a:cubicBezTo>
                  <a:pt x="336624" y="261706"/>
                  <a:pt x="330471" y="266145"/>
                  <a:pt x="324756" y="270460"/>
                </a:cubicBezTo>
                <a:cubicBezTo>
                  <a:pt x="302410" y="287329"/>
                  <a:pt x="280055" y="304207"/>
                  <a:pt x="257709" y="321085"/>
                </a:cubicBezTo>
                <a:cubicBezTo>
                  <a:pt x="213609" y="354385"/>
                  <a:pt x="169508" y="387674"/>
                  <a:pt x="125417" y="420974"/>
                </a:cubicBezTo>
                <a:cubicBezTo>
                  <a:pt x="112567" y="430670"/>
                  <a:pt x="119254" y="453749"/>
                  <a:pt x="137104" y="448701"/>
                </a:cubicBezTo>
                <a:cubicBezTo>
                  <a:pt x="205579" y="429327"/>
                  <a:pt x="271559" y="400819"/>
                  <a:pt x="335710" y="370310"/>
                </a:cubicBezTo>
                <a:cubicBezTo>
                  <a:pt x="352026" y="362548"/>
                  <a:pt x="368314" y="354699"/>
                  <a:pt x="384449" y="346555"/>
                </a:cubicBezTo>
                <a:cubicBezTo>
                  <a:pt x="399032" y="339192"/>
                  <a:pt x="415586" y="332658"/>
                  <a:pt x="428836" y="323066"/>
                </a:cubicBezTo>
                <a:cubicBezTo>
                  <a:pt x="438294" y="316218"/>
                  <a:pt x="443466" y="300902"/>
                  <a:pt x="431179" y="29362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1" name="Google Shape;981;p38"/>
          <p:cNvGrpSpPr/>
          <p:nvPr/>
        </p:nvGrpSpPr>
        <p:grpSpPr>
          <a:xfrm rot="1752601">
            <a:off x="5466121" y="4434896"/>
            <a:ext cx="340853" cy="464499"/>
            <a:chOff x="3651510" y="1048022"/>
            <a:chExt cx="244080" cy="332674"/>
          </a:xfrm>
        </p:grpSpPr>
        <p:sp>
          <p:nvSpPr>
            <p:cNvPr id="982" name="Google Shape;982;p38"/>
            <p:cNvSpPr/>
            <p:nvPr/>
          </p:nvSpPr>
          <p:spPr>
            <a:xfrm>
              <a:off x="3651510" y="1228632"/>
              <a:ext cx="88249" cy="152064"/>
            </a:xfrm>
            <a:custGeom>
              <a:avLst/>
              <a:gdLst/>
              <a:ahLst/>
              <a:cxnLst/>
              <a:rect l="l" t="t" r="r" b="b"/>
              <a:pathLst>
                <a:path w="117665" h="202752" extrusionOk="0">
                  <a:moveTo>
                    <a:pt x="74444" y="11345"/>
                  </a:moveTo>
                  <a:cubicBezTo>
                    <a:pt x="50492" y="63517"/>
                    <a:pt x="26515" y="115689"/>
                    <a:pt x="2538" y="167861"/>
                  </a:cubicBezTo>
                  <a:cubicBezTo>
                    <a:pt x="-2716" y="179282"/>
                    <a:pt x="-718" y="192947"/>
                    <a:pt x="10900" y="199731"/>
                  </a:cubicBezTo>
                  <a:cubicBezTo>
                    <a:pt x="20940" y="205602"/>
                    <a:pt x="37492" y="202864"/>
                    <a:pt x="42771" y="191369"/>
                  </a:cubicBezTo>
                  <a:cubicBezTo>
                    <a:pt x="66773" y="139197"/>
                    <a:pt x="90724" y="87025"/>
                    <a:pt x="114701" y="34854"/>
                  </a:cubicBezTo>
                  <a:cubicBezTo>
                    <a:pt x="119956" y="23433"/>
                    <a:pt x="117957" y="9767"/>
                    <a:pt x="106339" y="2983"/>
                  </a:cubicBezTo>
                  <a:cubicBezTo>
                    <a:pt x="96299" y="-2912"/>
                    <a:pt x="79723" y="-150"/>
                    <a:pt x="74444" y="11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3820869" y="1175720"/>
              <a:ext cx="74721" cy="113917"/>
            </a:xfrm>
            <a:custGeom>
              <a:avLst/>
              <a:gdLst/>
              <a:ahLst/>
              <a:cxnLst/>
              <a:rect l="l" t="t" r="r" b="b"/>
              <a:pathLst>
                <a:path w="99628" h="151889" extrusionOk="0">
                  <a:moveTo>
                    <a:pt x="56160" y="11273"/>
                  </a:moveTo>
                  <a:cubicBezTo>
                    <a:pt x="36402" y="45512"/>
                    <a:pt x="18616" y="80860"/>
                    <a:pt x="2903" y="117121"/>
                  </a:cubicBezTo>
                  <a:cubicBezTo>
                    <a:pt x="338" y="123116"/>
                    <a:pt x="-1241" y="128518"/>
                    <a:pt x="560" y="135079"/>
                  </a:cubicBezTo>
                  <a:cubicBezTo>
                    <a:pt x="2065" y="140506"/>
                    <a:pt x="6233" y="146352"/>
                    <a:pt x="11265" y="149016"/>
                  </a:cubicBezTo>
                  <a:cubicBezTo>
                    <a:pt x="21305" y="154320"/>
                    <a:pt x="37980" y="152593"/>
                    <a:pt x="43160" y="140654"/>
                  </a:cubicBezTo>
                  <a:cubicBezTo>
                    <a:pt x="58873" y="104368"/>
                    <a:pt x="76634" y="69044"/>
                    <a:pt x="96392" y="34806"/>
                  </a:cubicBezTo>
                  <a:cubicBezTo>
                    <a:pt x="102485" y="24248"/>
                    <a:pt x="99205" y="8831"/>
                    <a:pt x="88030" y="2911"/>
                  </a:cubicBezTo>
                  <a:cubicBezTo>
                    <a:pt x="76930" y="-2935"/>
                    <a:pt x="62673" y="0"/>
                    <a:pt x="56160" y="11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3722579" y="1048022"/>
              <a:ext cx="62044" cy="84260"/>
            </a:xfrm>
            <a:custGeom>
              <a:avLst/>
              <a:gdLst/>
              <a:ahLst/>
              <a:cxnLst/>
              <a:rect l="l" t="t" r="r" b="b"/>
              <a:pathLst>
                <a:path w="82726" h="112347" extrusionOk="0">
                  <a:moveTo>
                    <a:pt x="39134" y="11232"/>
                  </a:moveTo>
                  <a:cubicBezTo>
                    <a:pt x="28133" y="33877"/>
                    <a:pt x="16046" y="55979"/>
                    <a:pt x="2898" y="77465"/>
                  </a:cubicBezTo>
                  <a:cubicBezTo>
                    <a:pt x="-3491" y="87874"/>
                    <a:pt x="283" y="103563"/>
                    <a:pt x="11261" y="109360"/>
                  </a:cubicBezTo>
                  <a:cubicBezTo>
                    <a:pt x="22608" y="115354"/>
                    <a:pt x="36323" y="112098"/>
                    <a:pt x="43131" y="100997"/>
                  </a:cubicBezTo>
                  <a:cubicBezTo>
                    <a:pt x="56303" y="79512"/>
                    <a:pt x="68390" y="57410"/>
                    <a:pt x="79392" y="34741"/>
                  </a:cubicBezTo>
                  <a:cubicBezTo>
                    <a:pt x="82155" y="29042"/>
                    <a:pt x="83462" y="23073"/>
                    <a:pt x="81736" y="16783"/>
                  </a:cubicBezTo>
                  <a:cubicBezTo>
                    <a:pt x="80231" y="11380"/>
                    <a:pt x="76062" y="5534"/>
                    <a:pt x="71005" y="2870"/>
                  </a:cubicBezTo>
                  <a:cubicBezTo>
                    <a:pt x="60596" y="-2655"/>
                    <a:pt x="44833" y="-485"/>
                    <a:pt x="39134" y="112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5" name="Google Shape;985;p38"/>
          <p:cNvSpPr/>
          <p:nvPr/>
        </p:nvSpPr>
        <p:spPr>
          <a:xfrm rot="21116273">
            <a:off x="4184516" y="1738492"/>
            <a:ext cx="286982" cy="319443"/>
          </a:xfrm>
          <a:custGeom>
            <a:avLst/>
            <a:gdLst/>
            <a:ahLst/>
            <a:cxnLst/>
            <a:rect l="l" t="t" r="r" b="b"/>
            <a:pathLst>
              <a:path w="137601" h="153165" extrusionOk="0">
                <a:moveTo>
                  <a:pt x="41837" y="148399"/>
                </a:moveTo>
                <a:cubicBezTo>
                  <a:pt x="47724" y="131149"/>
                  <a:pt x="53962" y="114195"/>
                  <a:pt x="61544" y="97755"/>
                </a:cubicBezTo>
                <a:cubicBezTo>
                  <a:pt x="64402" y="101745"/>
                  <a:pt x="67231" y="105775"/>
                  <a:pt x="69907" y="109908"/>
                </a:cubicBezTo>
                <a:cubicBezTo>
                  <a:pt x="76089" y="119472"/>
                  <a:pt x="81109" y="129635"/>
                  <a:pt x="88405" y="138398"/>
                </a:cubicBezTo>
                <a:cubicBezTo>
                  <a:pt x="92177" y="142922"/>
                  <a:pt x="100454" y="138750"/>
                  <a:pt x="98787" y="132987"/>
                </a:cubicBezTo>
                <a:cubicBezTo>
                  <a:pt x="95387" y="121186"/>
                  <a:pt x="88538" y="111051"/>
                  <a:pt x="81728" y="100888"/>
                </a:cubicBezTo>
                <a:cubicBezTo>
                  <a:pt x="78661" y="96307"/>
                  <a:pt x="75451" y="91811"/>
                  <a:pt x="72174" y="87372"/>
                </a:cubicBezTo>
                <a:cubicBezTo>
                  <a:pt x="91510" y="90782"/>
                  <a:pt x="111046" y="92735"/>
                  <a:pt x="130724" y="93097"/>
                </a:cubicBezTo>
                <a:cubicBezTo>
                  <a:pt x="139916" y="93268"/>
                  <a:pt x="140011" y="80810"/>
                  <a:pt x="131467" y="79238"/>
                </a:cubicBezTo>
                <a:cubicBezTo>
                  <a:pt x="110369" y="75371"/>
                  <a:pt x="89214" y="71713"/>
                  <a:pt x="68155" y="67598"/>
                </a:cubicBezTo>
                <a:cubicBezTo>
                  <a:pt x="67345" y="67446"/>
                  <a:pt x="66535" y="67398"/>
                  <a:pt x="65735" y="67436"/>
                </a:cubicBezTo>
                <a:cubicBezTo>
                  <a:pt x="65678" y="67294"/>
                  <a:pt x="65612" y="67151"/>
                  <a:pt x="65554" y="66998"/>
                </a:cubicBezTo>
                <a:cubicBezTo>
                  <a:pt x="71041" y="64227"/>
                  <a:pt x="75594" y="59835"/>
                  <a:pt x="80709" y="55540"/>
                </a:cubicBezTo>
                <a:cubicBezTo>
                  <a:pt x="89434" y="48186"/>
                  <a:pt x="97682" y="40338"/>
                  <a:pt x="106036" y="32556"/>
                </a:cubicBezTo>
                <a:cubicBezTo>
                  <a:pt x="111932" y="27060"/>
                  <a:pt x="104759" y="15773"/>
                  <a:pt x="97577" y="20573"/>
                </a:cubicBezTo>
                <a:cubicBezTo>
                  <a:pt x="90405" y="25374"/>
                  <a:pt x="83328" y="30298"/>
                  <a:pt x="76280" y="35290"/>
                </a:cubicBezTo>
                <a:cubicBezTo>
                  <a:pt x="70898" y="39109"/>
                  <a:pt x="64211" y="45386"/>
                  <a:pt x="57553" y="48053"/>
                </a:cubicBezTo>
                <a:cubicBezTo>
                  <a:pt x="51362" y="33308"/>
                  <a:pt x="45199" y="18554"/>
                  <a:pt x="38903" y="3848"/>
                </a:cubicBezTo>
                <a:cubicBezTo>
                  <a:pt x="35836" y="-3325"/>
                  <a:pt x="24321" y="1066"/>
                  <a:pt x="26111" y="8515"/>
                </a:cubicBezTo>
                <a:cubicBezTo>
                  <a:pt x="28902" y="20135"/>
                  <a:pt x="31703" y="31756"/>
                  <a:pt x="34493" y="43376"/>
                </a:cubicBezTo>
                <a:cubicBezTo>
                  <a:pt x="36503" y="51720"/>
                  <a:pt x="39218" y="60569"/>
                  <a:pt x="48724" y="62674"/>
                </a:cubicBezTo>
                <a:cubicBezTo>
                  <a:pt x="48895" y="62712"/>
                  <a:pt x="49057" y="62703"/>
                  <a:pt x="49219" y="62731"/>
                </a:cubicBezTo>
                <a:cubicBezTo>
                  <a:pt x="49229" y="62750"/>
                  <a:pt x="49238" y="62769"/>
                  <a:pt x="49238" y="62788"/>
                </a:cubicBezTo>
                <a:cubicBezTo>
                  <a:pt x="35227" y="64084"/>
                  <a:pt x="21158" y="63798"/>
                  <a:pt x="7157" y="61988"/>
                </a:cubicBezTo>
                <a:cubicBezTo>
                  <a:pt x="-359" y="61007"/>
                  <a:pt x="-2807" y="73532"/>
                  <a:pt x="4709" y="75161"/>
                </a:cubicBezTo>
                <a:cubicBezTo>
                  <a:pt x="18958" y="78257"/>
                  <a:pt x="33312" y="80409"/>
                  <a:pt x="47790" y="81686"/>
                </a:cubicBezTo>
                <a:cubicBezTo>
                  <a:pt x="44304" y="92973"/>
                  <a:pt x="40770" y="104241"/>
                  <a:pt x="37160" y="115490"/>
                </a:cubicBezTo>
                <a:cubicBezTo>
                  <a:pt x="33427" y="124748"/>
                  <a:pt x="30283" y="134226"/>
                  <a:pt x="27959" y="143894"/>
                </a:cubicBezTo>
                <a:cubicBezTo>
                  <a:pt x="25778" y="152923"/>
                  <a:pt x="39227" y="157524"/>
                  <a:pt x="41837" y="148399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chart of different types of self care&#10;&#10;Description automatically generated">
            <a:extLst>
              <a:ext uri="{FF2B5EF4-FFF2-40B4-BE49-F238E27FC236}">
                <a16:creationId xmlns:a16="http://schemas.microsoft.com/office/drawing/2014/main" id="{C6305760-72FF-9B18-DAC8-F134F3DA02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398" r="48910" b="44823"/>
          <a:stretch/>
        </p:blipFill>
        <p:spPr>
          <a:xfrm>
            <a:off x="4814500" y="1287922"/>
            <a:ext cx="2164381" cy="1895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31683E-FF2A-6B5F-DF2A-669AFA02037D}"/>
              </a:ext>
            </a:extLst>
          </p:cNvPr>
          <p:cNvSpPr txBox="1"/>
          <p:nvPr/>
        </p:nvSpPr>
        <p:spPr>
          <a:xfrm>
            <a:off x="719328" y="2901373"/>
            <a:ext cx="344457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600" b="1">
                <a:solidFill>
                  <a:srgbClr val="02171F"/>
                </a:solidFill>
                <a:latin typeface="Open Sans"/>
                <a:ea typeface="Open Sans"/>
                <a:cs typeface="Open Sans"/>
              </a:rPr>
              <a:t>Emotional:</a:t>
            </a:r>
            <a:endParaRPr lang="en-US" sz="1600">
              <a:solidFill>
                <a:srgbClr val="1D1D1D"/>
              </a:solidFill>
              <a:latin typeface="Open Sans"/>
              <a:ea typeface="Roboto"/>
              <a:cs typeface="Roboto"/>
            </a:endParaRPr>
          </a:p>
          <a:p>
            <a:pPr marL="285750" indent="-285750">
              <a:buFont typeface="Wingdings"/>
              <a:buChar char="Ø"/>
            </a:pPr>
            <a:r>
              <a:rPr lang="en-US" sz="1600">
                <a:solidFill>
                  <a:srgbClr val="1D1D1D"/>
                </a:solidFill>
                <a:latin typeface="Open Sans"/>
                <a:ea typeface="Roboto"/>
                <a:cs typeface="Roboto"/>
              </a:rPr>
              <a:t>Journal</a:t>
            </a:r>
            <a:endParaRPr lang="en-US"/>
          </a:p>
          <a:p>
            <a:pPr marL="285750" indent="-285750">
              <a:buFont typeface="Wingdings"/>
              <a:buChar char="Ø"/>
            </a:pPr>
            <a:r>
              <a:rPr lang="en-US" sz="1600">
                <a:solidFill>
                  <a:srgbClr val="1D1D1D"/>
                </a:solidFill>
                <a:latin typeface="Open Sans"/>
                <a:ea typeface="Roboto"/>
                <a:cs typeface="Roboto"/>
              </a:rPr>
              <a:t>Practice mindfulness</a:t>
            </a:r>
          </a:p>
          <a:p>
            <a:pPr marL="285750" indent="-285750">
              <a:buFont typeface="Wingdings"/>
              <a:buChar char="Ø"/>
            </a:pPr>
            <a:r>
              <a:rPr lang="en-US" sz="1600">
                <a:solidFill>
                  <a:srgbClr val="1D1D1D"/>
                </a:solidFill>
                <a:latin typeface="Open Sans"/>
                <a:ea typeface="Roboto"/>
                <a:cs typeface="Roboto"/>
              </a:rPr>
              <a:t>Spend time with loved ones</a:t>
            </a:r>
          </a:p>
          <a:p>
            <a:pPr marL="285750" indent="-285750">
              <a:buFont typeface="Wingdings"/>
              <a:buChar char="Ø"/>
            </a:pPr>
            <a:r>
              <a:rPr lang="en-US" sz="1600">
                <a:solidFill>
                  <a:srgbClr val="1D1D1D"/>
                </a:solidFill>
                <a:latin typeface="Open Sans"/>
                <a:ea typeface="Roboto"/>
                <a:cs typeface="Roboto"/>
              </a:rPr>
              <a:t>Practice gratitude </a:t>
            </a:r>
          </a:p>
          <a:p>
            <a:pPr marL="285750" indent="-285750">
              <a:buFont typeface="Wingdings"/>
              <a:buChar char="Ø"/>
            </a:pPr>
            <a:r>
              <a:rPr lang="en-US" sz="1600">
                <a:solidFill>
                  <a:srgbClr val="1D1D1D"/>
                </a:solidFill>
                <a:latin typeface="Open Sans"/>
                <a:ea typeface="Roboto"/>
                <a:cs typeface="Roboto"/>
              </a:rPr>
              <a:t>Take up a hobby</a:t>
            </a:r>
          </a:p>
        </p:txBody>
      </p:sp>
    </p:spTree>
    <p:extLst>
      <p:ext uri="{BB962C8B-B14F-4D97-AF65-F5344CB8AC3E}">
        <p14:creationId xmlns:p14="http://schemas.microsoft.com/office/powerpoint/2010/main" val="409796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38"/>
          <p:cNvSpPr/>
          <p:nvPr/>
        </p:nvSpPr>
        <p:spPr>
          <a:xfrm>
            <a:off x="6325410" y="956841"/>
            <a:ext cx="2671342" cy="2671342"/>
          </a:xfrm>
          <a:custGeom>
            <a:avLst/>
            <a:gdLst/>
            <a:ahLst/>
            <a:cxnLst/>
            <a:rect l="l" t="t" r="r" b="b"/>
            <a:pathLst>
              <a:path w="1964222" h="1964222" extrusionOk="0">
                <a:moveTo>
                  <a:pt x="-213" y="982111"/>
                </a:moveTo>
                <a:cubicBezTo>
                  <a:pt x="-213" y="1524500"/>
                  <a:pt x="439485" y="1964198"/>
                  <a:pt x="981898" y="1964198"/>
                </a:cubicBezTo>
                <a:cubicBezTo>
                  <a:pt x="1524287" y="1964198"/>
                  <a:pt x="1964009" y="1524500"/>
                  <a:pt x="1964009" y="982111"/>
                </a:cubicBezTo>
                <a:cubicBezTo>
                  <a:pt x="1964009" y="439698"/>
                  <a:pt x="1524287" y="-25"/>
                  <a:pt x="981898" y="-25"/>
                </a:cubicBezTo>
                <a:cubicBezTo>
                  <a:pt x="439485" y="-25"/>
                  <a:pt x="-213" y="439698"/>
                  <a:pt x="-213" y="98211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rtl="0"/>
            <a:endParaRPr lang="en-US">
              <a:latin typeface="Arial"/>
              <a:ea typeface="Arial"/>
              <a:cs typeface="Arial"/>
            </a:endParaRPr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>
              <a:solidFill>
                <a:srgbClr val="202122"/>
              </a:solidFill>
              <a:latin typeface="Lato"/>
              <a:ea typeface="Lato"/>
              <a:cs typeface="Lato"/>
            </a:endParaRPr>
          </a:p>
          <a:p>
            <a:pPr rtl="0"/>
            <a:endParaRPr lang="en-US">
              <a:solidFill>
                <a:srgbClr val="202122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978" name="Google Shape;978;p38"/>
          <p:cNvSpPr txBox="1">
            <a:spLocks noGrp="1"/>
          </p:cNvSpPr>
          <p:nvPr>
            <p:ph type="title"/>
          </p:nvPr>
        </p:nvSpPr>
        <p:spPr>
          <a:xfrm>
            <a:off x="602338" y="381992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000">
                <a:solidFill>
                  <a:schemeClr val="bg2"/>
                </a:solidFill>
                <a:latin typeface="Open Sans ExtraBold"/>
                <a:ea typeface="Open Sans ExtraBold"/>
                <a:cs typeface="Open Sans ExtraBold"/>
              </a:rPr>
              <a:t>Types of Self-Care</a:t>
            </a:r>
          </a:p>
          <a:p>
            <a:endParaRPr lang="en" sz="3000">
              <a:solidFill>
                <a:schemeClr val="bg2"/>
              </a:solidFill>
              <a:latin typeface="Open Sans ExtraBold"/>
              <a:ea typeface="Open Sans ExtraBold"/>
              <a:cs typeface="Open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979" name="Google Shape;979;p38"/>
          <p:cNvSpPr txBox="1">
            <a:spLocks noGrp="1"/>
          </p:cNvSpPr>
          <p:nvPr>
            <p:ph type="subTitle" idx="1"/>
          </p:nvPr>
        </p:nvSpPr>
        <p:spPr>
          <a:xfrm>
            <a:off x="481746" y="1223258"/>
            <a:ext cx="4661879" cy="2683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n" sz="1600" b="1"/>
              <a:t>Social:</a:t>
            </a:r>
            <a:endParaRPr lang="en-US"/>
          </a:p>
          <a:p>
            <a:pPr>
              <a:buFont typeface="Wingdings"/>
              <a:buChar char="Ø"/>
            </a:pPr>
            <a:r>
              <a:rPr lang="en" sz="1600"/>
              <a:t>Spending time with family and friends</a:t>
            </a:r>
          </a:p>
          <a:p>
            <a:pPr>
              <a:buFont typeface="Wingdings"/>
              <a:buChar char="Ø"/>
            </a:pPr>
            <a:r>
              <a:rPr lang="en" sz="1600"/>
              <a:t>Calling or texting a friend</a:t>
            </a:r>
          </a:p>
          <a:p>
            <a:pPr>
              <a:buFont typeface="Wingdings"/>
              <a:buChar char="Ø"/>
            </a:pPr>
            <a:r>
              <a:rPr lang="en" sz="1600"/>
              <a:t>Volunteering with new people</a:t>
            </a:r>
          </a:p>
          <a:p>
            <a:pPr>
              <a:buFont typeface="Wingdings"/>
              <a:buChar char="Ø"/>
            </a:pPr>
            <a:r>
              <a:rPr lang="en" sz="1600"/>
              <a:t>Joining a group or taking a class</a:t>
            </a:r>
          </a:p>
          <a:p>
            <a:pPr>
              <a:buFont typeface="Wingdings"/>
              <a:buChar char="Ø"/>
            </a:pPr>
            <a:r>
              <a:rPr lang="en" sz="1600"/>
              <a:t>Setting healthy boundaries</a:t>
            </a:r>
          </a:p>
          <a:p>
            <a:pPr marL="152400" indent="0">
              <a:buNone/>
            </a:pPr>
            <a:endParaRPr lang="en" sz="1600"/>
          </a:p>
          <a:p>
            <a:pPr marL="152400" indent="0">
              <a:buNone/>
            </a:pPr>
            <a:r>
              <a:rPr lang="en" sz="1600" b="1"/>
              <a:t>Spiritual: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Prayer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Appreciating art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Yoga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Spending time in nature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Finding a spiritual community</a:t>
            </a:r>
          </a:p>
          <a:p>
            <a:pPr marL="438150" indent="-285750">
              <a:buFont typeface="Wingdings"/>
              <a:buChar char="Ø"/>
            </a:pPr>
            <a:endParaRPr lang="en" sz="1600"/>
          </a:p>
          <a:p>
            <a:pPr marL="438150" indent="-285750">
              <a:buFont typeface="Wingdings"/>
              <a:buChar char="Ø"/>
            </a:pPr>
            <a:endParaRPr lang="en" sz="1600" b="1"/>
          </a:p>
          <a:p>
            <a:pPr>
              <a:buNone/>
            </a:pPr>
            <a:br>
              <a:rPr lang="en-US"/>
            </a:br>
            <a:endParaRPr lang="en-US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"/>
          </a:p>
        </p:txBody>
      </p:sp>
      <p:sp>
        <p:nvSpPr>
          <p:cNvPr id="980" name="Google Shape;980;p38"/>
          <p:cNvSpPr/>
          <p:nvPr/>
        </p:nvSpPr>
        <p:spPr>
          <a:xfrm rot="19488578">
            <a:off x="8071436" y="3915109"/>
            <a:ext cx="1218442" cy="1249597"/>
          </a:xfrm>
          <a:custGeom>
            <a:avLst/>
            <a:gdLst/>
            <a:ahLst/>
            <a:cxnLst/>
            <a:rect l="l" t="t" r="r" b="b"/>
            <a:pathLst>
              <a:path w="438179" h="449383" extrusionOk="0">
                <a:moveTo>
                  <a:pt x="431179" y="293625"/>
                </a:moveTo>
                <a:cubicBezTo>
                  <a:pt x="422721" y="288605"/>
                  <a:pt x="410643" y="294291"/>
                  <a:pt x="408843" y="303216"/>
                </a:cubicBezTo>
                <a:cubicBezTo>
                  <a:pt x="406966" y="304074"/>
                  <a:pt x="405090" y="304921"/>
                  <a:pt x="403223" y="305817"/>
                </a:cubicBezTo>
                <a:cubicBezTo>
                  <a:pt x="397355" y="308617"/>
                  <a:pt x="391507" y="311474"/>
                  <a:pt x="385640" y="314294"/>
                </a:cubicBezTo>
                <a:cubicBezTo>
                  <a:pt x="373905" y="319942"/>
                  <a:pt x="362189" y="325619"/>
                  <a:pt x="350473" y="331305"/>
                </a:cubicBezTo>
                <a:cubicBezTo>
                  <a:pt x="326413" y="342983"/>
                  <a:pt x="302229" y="354413"/>
                  <a:pt x="277779" y="365262"/>
                </a:cubicBezTo>
                <a:cubicBezTo>
                  <a:pt x="257300" y="374349"/>
                  <a:pt x="236612" y="382731"/>
                  <a:pt x="215752" y="390627"/>
                </a:cubicBezTo>
                <a:cubicBezTo>
                  <a:pt x="238488" y="373492"/>
                  <a:pt x="261234" y="356356"/>
                  <a:pt x="283979" y="339211"/>
                </a:cubicBezTo>
                <a:cubicBezTo>
                  <a:pt x="307020" y="321847"/>
                  <a:pt x="330195" y="304636"/>
                  <a:pt x="353102" y="287081"/>
                </a:cubicBezTo>
                <a:cubicBezTo>
                  <a:pt x="372581" y="272155"/>
                  <a:pt x="389535" y="256315"/>
                  <a:pt x="398698" y="233065"/>
                </a:cubicBezTo>
                <a:cubicBezTo>
                  <a:pt x="403299" y="221406"/>
                  <a:pt x="390107" y="212014"/>
                  <a:pt x="379858" y="214224"/>
                </a:cubicBezTo>
                <a:cubicBezTo>
                  <a:pt x="324403" y="226188"/>
                  <a:pt x="273464" y="251848"/>
                  <a:pt x="223715" y="278318"/>
                </a:cubicBezTo>
                <a:cubicBezTo>
                  <a:pt x="210008" y="285614"/>
                  <a:pt x="196340" y="292958"/>
                  <a:pt x="182643" y="300273"/>
                </a:cubicBezTo>
                <a:cubicBezTo>
                  <a:pt x="226829" y="259858"/>
                  <a:pt x="270044" y="218377"/>
                  <a:pt x="312002" y="175629"/>
                </a:cubicBezTo>
                <a:cubicBezTo>
                  <a:pt x="326223" y="161122"/>
                  <a:pt x="347273" y="144796"/>
                  <a:pt x="348245" y="122575"/>
                </a:cubicBezTo>
                <a:cubicBezTo>
                  <a:pt x="349283" y="98591"/>
                  <a:pt x="326928" y="90961"/>
                  <a:pt x="307182" y="97543"/>
                </a:cubicBezTo>
                <a:cubicBezTo>
                  <a:pt x="257833" y="113993"/>
                  <a:pt x="213113" y="142015"/>
                  <a:pt x="168413" y="168028"/>
                </a:cubicBezTo>
                <a:cubicBezTo>
                  <a:pt x="142647" y="183030"/>
                  <a:pt x="116844" y="197965"/>
                  <a:pt x="91060" y="212919"/>
                </a:cubicBezTo>
                <a:cubicBezTo>
                  <a:pt x="110396" y="191326"/>
                  <a:pt x="129760" y="169771"/>
                  <a:pt x="149048" y="148149"/>
                </a:cubicBezTo>
                <a:cubicBezTo>
                  <a:pt x="168536" y="126308"/>
                  <a:pt x="188377" y="104725"/>
                  <a:pt x="207484" y="82551"/>
                </a:cubicBezTo>
                <a:cubicBezTo>
                  <a:pt x="224610" y="62681"/>
                  <a:pt x="238831" y="41536"/>
                  <a:pt x="240774" y="14704"/>
                </a:cubicBezTo>
                <a:cubicBezTo>
                  <a:pt x="241517" y="4503"/>
                  <a:pt x="230725" y="-1498"/>
                  <a:pt x="221953" y="369"/>
                </a:cubicBezTo>
                <a:cubicBezTo>
                  <a:pt x="187139" y="7760"/>
                  <a:pt x="153420" y="18971"/>
                  <a:pt x="120988" y="33630"/>
                </a:cubicBezTo>
                <a:cubicBezTo>
                  <a:pt x="105081" y="40822"/>
                  <a:pt x="89584" y="48899"/>
                  <a:pt x="74572" y="57814"/>
                </a:cubicBezTo>
                <a:cubicBezTo>
                  <a:pt x="67067" y="62272"/>
                  <a:pt x="59666" y="66901"/>
                  <a:pt x="52493" y="71892"/>
                </a:cubicBezTo>
                <a:cubicBezTo>
                  <a:pt x="49179" y="74188"/>
                  <a:pt x="45921" y="76569"/>
                  <a:pt x="42673" y="78969"/>
                </a:cubicBezTo>
                <a:cubicBezTo>
                  <a:pt x="40701" y="80446"/>
                  <a:pt x="38720" y="81922"/>
                  <a:pt x="36739" y="83389"/>
                </a:cubicBezTo>
                <a:cubicBezTo>
                  <a:pt x="21232" y="77702"/>
                  <a:pt x="15241" y="103477"/>
                  <a:pt x="30081" y="109554"/>
                </a:cubicBezTo>
                <a:cubicBezTo>
                  <a:pt x="41311" y="114145"/>
                  <a:pt x="51255" y="106982"/>
                  <a:pt x="60228" y="101029"/>
                </a:cubicBezTo>
                <a:cubicBezTo>
                  <a:pt x="70848" y="94000"/>
                  <a:pt x="81649" y="87180"/>
                  <a:pt x="92689" y="80817"/>
                </a:cubicBezTo>
                <a:cubicBezTo>
                  <a:pt x="128007" y="60472"/>
                  <a:pt x="165784" y="45289"/>
                  <a:pt x="205074" y="34954"/>
                </a:cubicBezTo>
                <a:cubicBezTo>
                  <a:pt x="197921" y="49413"/>
                  <a:pt x="185748" y="61938"/>
                  <a:pt x="175337" y="73502"/>
                </a:cubicBezTo>
                <a:cubicBezTo>
                  <a:pt x="156306" y="94628"/>
                  <a:pt x="137275" y="115755"/>
                  <a:pt x="118244" y="136881"/>
                </a:cubicBezTo>
                <a:cubicBezTo>
                  <a:pt x="80182" y="179134"/>
                  <a:pt x="42244" y="221501"/>
                  <a:pt x="4297" y="263859"/>
                </a:cubicBezTo>
                <a:cubicBezTo>
                  <a:pt x="-7057" y="276527"/>
                  <a:pt x="7288" y="297025"/>
                  <a:pt x="22899" y="287967"/>
                </a:cubicBezTo>
                <a:cubicBezTo>
                  <a:pt x="64638" y="263735"/>
                  <a:pt x="106376" y="239513"/>
                  <a:pt x="148115" y="215281"/>
                </a:cubicBezTo>
                <a:cubicBezTo>
                  <a:pt x="188301" y="191945"/>
                  <a:pt x="228115" y="167295"/>
                  <a:pt x="269825" y="146749"/>
                </a:cubicBezTo>
                <a:cubicBezTo>
                  <a:pt x="280150" y="141663"/>
                  <a:pt x="290628" y="136853"/>
                  <a:pt x="301362" y="132690"/>
                </a:cubicBezTo>
                <a:cubicBezTo>
                  <a:pt x="305068" y="131261"/>
                  <a:pt x="308821" y="129928"/>
                  <a:pt x="312573" y="128633"/>
                </a:cubicBezTo>
                <a:cubicBezTo>
                  <a:pt x="302105" y="142749"/>
                  <a:pt x="288399" y="154950"/>
                  <a:pt x="276026" y="167390"/>
                </a:cubicBezTo>
                <a:cubicBezTo>
                  <a:pt x="243755" y="199822"/>
                  <a:pt x="210818" y="231607"/>
                  <a:pt x="177242" y="262697"/>
                </a:cubicBezTo>
                <a:cubicBezTo>
                  <a:pt x="138876" y="298225"/>
                  <a:pt x="99690" y="332877"/>
                  <a:pt x="59799" y="366691"/>
                </a:cubicBezTo>
                <a:cubicBezTo>
                  <a:pt x="45769" y="378588"/>
                  <a:pt x="63676" y="399504"/>
                  <a:pt x="78820" y="391351"/>
                </a:cubicBezTo>
                <a:cubicBezTo>
                  <a:pt x="131055" y="363214"/>
                  <a:pt x="183272" y="335020"/>
                  <a:pt x="235535" y="306941"/>
                </a:cubicBezTo>
                <a:cubicBezTo>
                  <a:pt x="270311" y="288253"/>
                  <a:pt x="305496" y="270126"/>
                  <a:pt x="342568" y="256953"/>
                </a:cubicBezTo>
                <a:cubicBezTo>
                  <a:pt x="336624" y="261706"/>
                  <a:pt x="330471" y="266145"/>
                  <a:pt x="324756" y="270460"/>
                </a:cubicBezTo>
                <a:cubicBezTo>
                  <a:pt x="302410" y="287329"/>
                  <a:pt x="280055" y="304207"/>
                  <a:pt x="257709" y="321085"/>
                </a:cubicBezTo>
                <a:cubicBezTo>
                  <a:pt x="213609" y="354385"/>
                  <a:pt x="169508" y="387674"/>
                  <a:pt x="125417" y="420974"/>
                </a:cubicBezTo>
                <a:cubicBezTo>
                  <a:pt x="112567" y="430670"/>
                  <a:pt x="119254" y="453749"/>
                  <a:pt x="137104" y="448701"/>
                </a:cubicBezTo>
                <a:cubicBezTo>
                  <a:pt x="205579" y="429327"/>
                  <a:pt x="271559" y="400819"/>
                  <a:pt x="335710" y="370310"/>
                </a:cubicBezTo>
                <a:cubicBezTo>
                  <a:pt x="352026" y="362548"/>
                  <a:pt x="368314" y="354699"/>
                  <a:pt x="384449" y="346555"/>
                </a:cubicBezTo>
                <a:cubicBezTo>
                  <a:pt x="399032" y="339192"/>
                  <a:pt x="415586" y="332658"/>
                  <a:pt x="428836" y="323066"/>
                </a:cubicBezTo>
                <a:cubicBezTo>
                  <a:pt x="438294" y="316218"/>
                  <a:pt x="443466" y="300902"/>
                  <a:pt x="431179" y="29362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1" name="Google Shape;981;p38"/>
          <p:cNvGrpSpPr/>
          <p:nvPr/>
        </p:nvGrpSpPr>
        <p:grpSpPr>
          <a:xfrm rot="1752601">
            <a:off x="4661449" y="3680516"/>
            <a:ext cx="340853" cy="464499"/>
            <a:chOff x="3651510" y="1048022"/>
            <a:chExt cx="244080" cy="332674"/>
          </a:xfrm>
        </p:grpSpPr>
        <p:sp>
          <p:nvSpPr>
            <p:cNvPr id="982" name="Google Shape;982;p38"/>
            <p:cNvSpPr/>
            <p:nvPr/>
          </p:nvSpPr>
          <p:spPr>
            <a:xfrm>
              <a:off x="3651510" y="1228632"/>
              <a:ext cx="88249" cy="152064"/>
            </a:xfrm>
            <a:custGeom>
              <a:avLst/>
              <a:gdLst/>
              <a:ahLst/>
              <a:cxnLst/>
              <a:rect l="l" t="t" r="r" b="b"/>
              <a:pathLst>
                <a:path w="117665" h="202752" extrusionOk="0">
                  <a:moveTo>
                    <a:pt x="74444" y="11345"/>
                  </a:moveTo>
                  <a:cubicBezTo>
                    <a:pt x="50492" y="63517"/>
                    <a:pt x="26515" y="115689"/>
                    <a:pt x="2538" y="167861"/>
                  </a:cubicBezTo>
                  <a:cubicBezTo>
                    <a:pt x="-2716" y="179282"/>
                    <a:pt x="-718" y="192947"/>
                    <a:pt x="10900" y="199731"/>
                  </a:cubicBezTo>
                  <a:cubicBezTo>
                    <a:pt x="20940" y="205602"/>
                    <a:pt x="37492" y="202864"/>
                    <a:pt x="42771" y="191369"/>
                  </a:cubicBezTo>
                  <a:cubicBezTo>
                    <a:pt x="66773" y="139197"/>
                    <a:pt x="90724" y="87025"/>
                    <a:pt x="114701" y="34854"/>
                  </a:cubicBezTo>
                  <a:cubicBezTo>
                    <a:pt x="119956" y="23433"/>
                    <a:pt x="117957" y="9767"/>
                    <a:pt x="106339" y="2983"/>
                  </a:cubicBezTo>
                  <a:cubicBezTo>
                    <a:pt x="96299" y="-2912"/>
                    <a:pt x="79723" y="-150"/>
                    <a:pt x="74444" y="11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3820869" y="1175720"/>
              <a:ext cx="74721" cy="113917"/>
            </a:xfrm>
            <a:custGeom>
              <a:avLst/>
              <a:gdLst/>
              <a:ahLst/>
              <a:cxnLst/>
              <a:rect l="l" t="t" r="r" b="b"/>
              <a:pathLst>
                <a:path w="99628" h="151889" extrusionOk="0">
                  <a:moveTo>
                    <a:pt x="56160" y="11273"/>
                  </a:moveTo>
                  <a:cubicBezTo>
                    <a:pt x="36402" y="45512"/>
                    <a:pt x="18616" y="80860"/>
                    <a:pt x="2903" y="117121"/>
                  </a:cubicBezTo>
                  <a:cubicBezTo>
                    <a:pt x="338" y="123116"/>
                    <a:pt x="-1241" y="128518"/>
                    <a:pt x="560" y="135079"/>
                  </a:cubicBezTo>
                  <a:cubicBezTo>
                    <a:pt x="2065" y="140506"/>
                    <a:pt x="6233" y="146352"/>
                    <a:pt x="11265" y="149016"/>
                  </a:cubicBezTo>
                  <a:cubicBezTo>
                    <a:pt x="21305" y="154320"/>
                    <a:pt x="37980" y="152593"/>
                    <a:pt x="43160" y="140654"/>
                  </a:cubicBezTo>
                  <a:cubicBezTo>
                    <a:pt x="58873" y="104368"/>
                    <a:pt x="76634" y="69044"/>
                    <a:pt x="96392" y="34806"/>
                  </a:cubicBezTo>
                  <a:cubicBezTo>
                    <a:pt x="102485" y="24248"/>
                    <a:pt x="99205" y="8831"/>
                    <a:pt x="88030" y="2911"/>
                  </a:cubicBezTo>
                  <a:cubicBezTo>
                    <a:pt x="76930" y="-2935"/>
                    <a:pt x="62673" y="0"/>
                    <a:pt x="56160" y="11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3722579" y="1048022"/>
              <a:ext cx="62044" cy="84260"/>
            </a:xfrm>
            <a:custGeom>
              <a:avLst/>
              <a:gdLst/>
              <a:ahLst/>
              <a:cxnLst/>
              <a:rect l="l" t="t" r="r" b="b"/>
              <a:pathLst>
                <a:path w="82726" h="112347" extrusionOk="0">
                  <a:moveTo>
                    <a:pt x="39134" y="11232"/>
                  </a:moveTo>
                  <a:cubicBezTo>
                    <a:pt x="28133" y="33877"/>
                    <a:pt x="16046" y="55979"/>
                    <a:pt x="2898" y="77465"/>
                  </a:cubicBezTo>
                  <a:cubicBezTo>
                    <a:pt x="-3491" y="87874"/>
                    <a:pt x="283" y="103563"/>
                    <a:pt x="11261" y="109360"/>
                  </a:cubicBezTo>
                  <a:cubicBezTo>
                    <a:pt x="22608" y="115354"/>
                    <a:pt x="36323" y="112098"/>
                    <a:pt x="43131" y="100997"/>
                  </a:cubicBezTo>
                  <a:cubicBezTo>
                    <a:pt x="56303" y="79512"/>
                    <a:pt x="68390" y="57410"/>
                    <a:pt x="79392" y="34741"/>
                  </a:cubicBezTo>
                  <a:cubicBezTo>
                    <a:pt x="82155" y="29042"/>
                    <a:pt x="83462" y="23073"/>
                    <a:pt x="81736" y="16783"/>
                  </a:cubicBezTo>
                  <a:cubicBezTo>
                    <a:pt x="80231" y="11380"/>
                    <a:pt x="76062" y="5534"/>
                    <a:pt x="71005" y="2870"/>
                  </a:cubicBezTo>
                  <a:cubicBezTo>
                    <a:pt x="60596" y="-2655"/>
                    <a:pt x="44833" y="-485"/>
                    <a:pt x="39134" y="112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5" name="Google Shape;985;p38"/>
          <p:cNvSpPr/>
          <p:nvPr/>
        </p:nvSpPr>
        <p:spPr>
          <a:xfrm rot="21116273">
            <a:off x="1216949" y="4676425"/>
            <a:ext cx="286982" cy="319443"/>
          </a:xfrm>
          <a:custGeom>
            <a:avLst/>
            <a:gdLst/>
            <a:ahLst/>
            <a:cxnLst/>
            <a:rect l="l" t="t" r="r" b="b"/>
            <a:pathLst>
              <a:path w="137601" h="153165" extrusionOk="0">
                <a:moveTo>
                  <a:pt x="41837" y="148399"/>
                </a:moveTo>
                <a:cubicBezTo>
                  <a:pt x="47724" y="131149"/>
                  <a:pt x="53962" y="114195"/>
                  <a:pt x="61544" y="97755"/>
                </a:cubicBezTo>
                <a:cubicBezTo>
                  <a:pt x="64402" y="101745"/>
                  <a:pt x="67231" y="105775"/>
                  <a:pt x="69907" y="109908"/>
                </a:cubicBezTo>
                <a:cubicBezTo>
                  <a:pt x="76089" y="119472"/>
                  <a:pt x="81109" y="129635"/>
                  <a:pt x="88405" y="138398"/>
                </a:cubicBezTo>
                <a:cubicBezTo>
                  <a:pt x="92177" y="142922"/>
                  <a:pt x="100454" y="138750"/>
                  <a:pt x="98787" y="132987"/>
                </a:cubicBezTo>
                <a:cubicBezTo>
                  <a:pt x="95387" y="121186"/>
                  <a:pt x="88538" y="111051"/>
                  <a:pt x="81728" y="100888"/>
                </a:cubicBezTo>
                <a:cubicBezTo>
                  <a:pt x="78661" y="96307"/>
                  <a:pt x="75451" y="91811"/>
                  <a:pt x="72174" y="87372"/>
                </a:cubicBezTo>
                <a:cubicBezTo>
                  <a:pt x="91510" y="90782"/>
                  <a:pt x="111046" y="92735"/>
                  <a:pt x="130724" y="93097"/>
                </a:cubicBezTo>
                <a:cubicBezTo>
                  <a:pt x="139916" y="93268"/>
                  <a:pt x="140011" y="80810"/>
                  <a:pt x="131467" y="79238"/>
                </a:cubicBezTo>
                <a:cubicBezTo>
                  <a:pt x="110369" y="75371"/>
                  <a:pt x="89214" y="71713"/>
                  <a:pt x="68155" y="67598"/>
                </a:cubicBezTo>
                <a:cubicBezTo>
                  <a:pt x="67345" y="67446"/>
                  <a:pt x="66535" y="67398"/>
                  <a:pt x="65735" y="67436"/>
                </a:cubicBezTo>
                <a:cubicBezTo>
                  <a:pt x="65678" y="67294"/>
                  <a:pt x="65612" y="67151"/>
                  <a:pt x="65554" y="66998"/>
                </a:cubicBezTo>
                <a:cubicBezTo>
                  <a:pt x="71041" y="64227"/>
                  <a:pt x="75594" y="59835"/>
                  <a:pt x="80709" y="55540"/>
                </a:cubicBezTo>
                <a:cubicBezTo>
                  <a:pt x="89434" y="48186"/>
                  <a:pt x="97682" y="40338"/>
                  <a:pt x="106036" y="32556"/>
                </a:cubicBezTo>
                <a:cubicBezTo>
                  <a:pt x="111932" y="27060"/>
                  <a:pt x="104759" y="15773"/>
                  <a:pt x="97577" y="20573"/>
                </a:cubicBezTo>
                <a:cubicBezTo>
                  <a:pt x="90405" y="25374"/>
                  <a:pt x="83328" y="30298"/>
                  <a:pt x="76280" y="35290"/>
                </a:cubicBezTo>
                <a:cubicBezTo>
                  <a:pt x="70898" y="39109"/>
                  <a:pt x="64211" y="45386"/>
                  <a:pt x="57553" y="48053"/>
                </a:cubicBezTo>
                <a:cubicBezTo>
                  <a:pt x="51362" y="33308"/>
                  <a:pt x="45199" y="18554"/>
                  <a:pt x="38903" y="3848"/>
                </a:cubicBezTo>
                <a:cubicBezTo>
                  <a:pt x="35836" y="-3325"/>
                  <a:pt x="24321" y="1066"/>
                  <a:pt x="26111" y="8515"/>
                </a:cubicBezTo>
                <a:cubicBezTo>
                  <a:pt x="28902" y="20135"/>
                  <a:pt x="31703" y="31756"/>
                  <a:pt x="34493" y="43376"/>
                </a:cubicBezTo>
                <a:cubicBezTo>
                  <a:pt x="36503" y="51720"/>
                  <a:pt x="39218" y="60569"/>
                  <a:pt x="48724" y="62674"/>
                </a:cubicBezTo>
                <a:cubicBezTo>
                  <a:pt x="48895" y="62712"/>
                  <a:pt x="49057" y="62703"/>
                  <a:pt x="49219" y="62731"/>
                </a:cubicBezTo>
                <a:cubicBezTo>
                  <a:pt x="49229" y="62750"/>
                  <a:pt x="49238" y="62769"/>
                  <a:pt x="49238" y="62788"/>
                </a:cubicBezTo>
                <a:cubicBezTo>
                  <a:pt x="35227" y="64084"/>
                  <a:pt x="21158" y="63798"/>
                  <a:pt x="7157" y="61988"/>
                </a:cubicBezTo>
                <a:cubicBezTo>
                  <a:pt x="-359" y="61007"/>
                  <a:pt x="-2807" y="73532"/>
                  <a:pt x="4709" y="75161"/>
                </a:cubicBezTo>
                <a:cubicBezTo>
                  <a:pt x="18958" y="78257"/>
                  <a:pt x="33312" y="80409"/>
                  <a:pt x="47790" y="81686"/>
                </a:cubicBezTo>
                <a:cubicBezTo>
                  <a:pt x="44304" y="92973"/>
                  <a:pt x="40770" y="104241"/>
                  <a:pt x="37160" y="115490"/>
                </a:cubicBezTo>
                <a:cubicBezTo>
                  <a:pt x="33427" y="124748"/>
                  <a:pt x="30283" y="134226"/>
                  <a:pt x="27959" y="143894"/>
                </a:cubicBezTo>
                <a:cubicBezTo>
                  <a:pt x="25778" y="152923"/>
                  <a:pt x="39227" y="157524"/>
                  <a:pt x="41837" y="148399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chart of different types of self care&#10;&#10;Description automatically generated">
            <a:extLst>
              <a:ext uri="{FF2B5EF4-FFF2-40B4-BE49-F238E27FC236}">
                <a16:creationId xmlns:a16="http://schemas.microsoft.com/office/drawing/2014/main" id="{C6305760-72FF-9B18-DAC8-F134F3DA02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53" t="10075" r="965" b="44909"/>
          <a:stretch/>
        </p:blipFill>
        <p:spPr>
          <a:xfrm>
            <a:off x="6606678" y="1297301"/>
            <a:ext cx="2110706" cy="1987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952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8"/>
          <p:cNvSpPr txBox="1">
            <a:spLocks noGrp="1"/>
          </p:cNvSpPr>
          <p:nvPr>
            <p:ph type="title"/>
          </p:nvPr>
        </p:nvSpPr>
        <p:spPr>
          <a:xfrm>
            <a:off x="791967" y="3815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000">
                <a:solidFill>
                  <a:schemeClr val="bg2"/>
                </a:solidFill>
                <a:latin typeface="Open Sans ExtraBold"/>
                <a:ea typeface="Open Sans ExtraBold"/>
                <a:cs typeface="Open Sans ExtraBold"/>
              </a:rPr>
              <a:t>Types of Self-Care</a:t>
            </a:r>
            <a:endParaRPr lang="en-US">
              <a:solidFill>
                <a:schemeClr val="bg2"/>
              </a:solidFill>
              <a:ea typeface="Open Sans ExtraBold"/>
              <a:cs typeface="Open Sans ExtraBold"/>
            </a:endParaRPr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979" name="Google Shape;979;p38"/>
          <p:cNvSpPr txBox="1">
            <a:spLocks noGrp="1"/>
          </p:cNvSpPr>
          <p:nvPr>
            <p:ph type="subTitle" idx="1"/>
          </p:nvPr>
        </p:nvSpPr>
        <p:spPr>
          <a:xfrm>
            <a:off x="481746" y="1223258"/>
            <a:ext cx="5284179" cy="2687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n" sz="1600" b="1"/>
              <a:t>Personal:</a:t>
            </a:r>
            <a:endParaRPr lang="en" sz="1600"/>
          </a:p>
          <a:p>
            <a:pPr marL="438150" indent="-285750">
              <a:buFont typeface="Wingdings"/>
              <a:buChar char="Ø"/>
            </a:pPr>
            <a:r>
              <a:rPr lang="en" sz="1600"/>
              <a:t>Make a vision board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Set goals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Hydrate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Schedule in a time for your hobbies every day/week</a:t>
            </a:r>
          </a:p>
          <a:p>
            <a:pPr marL="438150" indent="-285750">
              <a:buFont typeface="Wingdings"/>
              <a:buChar char="Ø"/>
            </a:pPr>
            <a:endParaRPr lang="en" sz="1600"/>
          </a:p>
          <a:p>
            <a:pPr marL="152400" indent="0">
              <a:buNone/>
            </a:pPr>
            <a:r>
              <a:rPr lang="en" sz="1600" b="1"/>
              <a:t>Space: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Clean up your work desk at the end of each day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Add decorations and greenery 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Set up a candle or diffuser 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Display artwork</a:t>
            </a:r>
          </a:p>
          <a:p>
            <a:pPr marL="152400" indent="0">
              <a:buNone/>
            </a:pPr>
            <a:endParaRPr lang="en" sz="1600"/>
          </a:p>
          <a:p>
            <a:pPr marL="438150" indent="-285750">
              <a:buFont typeface="Wingdings"/>
              <a:buChar char="Ø"/>
            </a:pPr>
            <a:endParaRPr lang="en" sz="1600"/>
          </a:p>
          <a:p>
            <a:pPr>
              <a:buNone/>
            </a:pPr>
            <a:br>
              <a:rPr lang="en-US"/>
            </a:br>
            <a:endParaRPr lang="en-US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"/>
          </a:p>
        </p:txBody>
      </p:sp>
      <p:sp>
        <p:nvSpPr>
          <p:cNvPr id="980" name="Google Shape;980;p38"/>
          <p:cNvSpPr/>
          <p:nvPr/>
        </p:nvSpPr>
        <p:spPr>
          <a:xfrm rot="19488578">
            <a:off x="8071436" y="3915109"/>
            <a:ext cx="1218442" cy="1249597"/>
          </a:xfrm>
          <a:custGeom>
            <a:avLst/>
            <a:gdLst/>
            <a:ahLst/>
            <a:cxnLst/>
            <a:rect l="l" t="t" r="r" b="b"/>
            <a:pathLst>
              <a:path w="438179" h="449383" extrusionOk="0">
                <a:moveTo>
                  <a:pt x="431179" y="293625"/>
                </a:moveTo>
                <a:cubicBezTo>
                  <a:pt x="422721" y="288605"/>
                  <a:pt x="410643" y="294291"/>
                  <a:pt x="408843" y="303216"/>
                </a:cubicBezTo>
                <a:cubicBezTo>
                  <a:pt x="406966" y="304074"/>
                  <a:pt x="405090" y="304921"/>
                  <a:pt x="403223" y="305817"/>
                </a:cubicBezTo>
                <a:cubicBezTo>
                  <a:pt x="397355" y="308617"/>
                  <a:pt x="391507" y="311474"/>
                  <a:pt x="385640" y="314294"/>
                </a:cubicBezTo>
                <a:cubicBezTo>
                  <a:pt x="373905" y="319942"/>
                  <a:pt x="362189" y="325619"/>
                  <a:pt x="350473" y="331305"/>
                </a:cubicBezTo>
                <a:cubicBezTo>
                  <a:pt x="326413" y="342983"/>
                  <a:pt x="302229" y="354413"/>
                  <a:pt x="277779" y="365262"/>
                </a:cubicBezTo>
                <a:cubicBezTo>
                  <a:pt x="257300" y="374349"/>
                  <a:pt x="236612" y="382731"/>
                  <a:pt x="215752" y="390627"/>
                </a:cubicBezTo>
                <a:cubicBezTo>
                  <a:pt x="238488" y="373492"/>
                  <a:pt x="261234" y="356356"/>
                  <a:pt x="283979" y="339211"/>
                </a:cubicBezTo>
                <a:cubicBezTo>
                  <a:pt x="307020" y="321847"/>
                  <a:pt x="330195" y="304636"/>
                  <a:pt x="353102" y="287081"/>
                </a:cubicBezTo>
                <a:cubicBezTo>
                  <a:pt x="372581" y="272155"/>
                  <a:pt x="389535" y="256315"/>
                  <a:pt x="398698" y="233065"/>
                </a:cubicBezTo>
                <a:cubicBezTo>
                  <a:pt x="403299" y="221406"/>
                  <a:pt x="390107" y="212014"/>
                  <a:pt x="379858" y="214224"/>
                </a:cubicBezTo>
                <a:cubicBezTo>
                  <a:pt x="324403" y="226188"/>
                  <a:pt x="273464" y="251848"/>
                  <a:pt x="223715" y="278318"/>
                </a:cubicBezTo>
                <a:cubicBezTo>
                  <a:pt x="210008" y="285614"/>
                  <a:pt x="196340" y="292958"/>
                  <a:pt x="182643" y="300273"/>
                </a:cubicBezTo>
                <a:cubicBezTo>
                  <a:pt x="226829" y="259858"/>
                  <a:pt x="270044" y="218377"/>
                  <a:pt x="312002" y="175629"/>
                </a:cubicBezTo>
                <a:cubicBezTo>
                  <a:pt x="326223" y="161122"/>
                  <a:pt x="347273" y="144796"/>
                  <a:pt x="348245" y="122575"/>
                </a:cubicBezTo>
                <a:cubicBezTo>
                  <a:pt x="349283" y="98591"/>
                  <a:pt x="326928" y="90961"/>
                  <a:pt x="307182" y="97543"/>
                </a:cubicBezTo>
                <a:cubicBezTo>
                  <a:pt x="257833" y="113993"/>
                  <a:pt x="213113" y="142015"/>
                  <a:pt x="168413" y="168028"/>
                </a:cubicBezTo>
                <a:cubicBezTo>
                  <a:pt x="142647" y="183030"/>
                  <a:pt x="116844" y="197965"/>
                  <a:pt x="91060" y="212919"/>
                </a:cubicBezTo>
                <a:cubicBezTo>
                  <a:pt x="110396" y="191326"/>
                  <a:pt x="129760" y="169771"/>
                  <a:pt x="149048" y="148149"/>
                </a:cubicBezTo>
                <a:cubicBezTo>
                  <a:pt x="168536" y="126308"/>
                  <a:pt x="188377" y="104725"/>
                  <a:pt x="207484" y="82551"/>
                </a:cubicBezTo>
                <a:cubicBezTo>
                  <a:pt x="224610" y="62681"/>
                  <a:pt x="238831" y="41536"/>
                  <a:pt x="240774" y="14704"/>
                </a:cubicBezTo>
                <a:cubicBezTo>
                  <a:pt x="241517" y="4503"/>
                  <a:pt x="230725" y="-1498"/>
                  <a:pt x="221953" y="369"/>
                </a:cubicBezTo>
                <a:cubicBezTo>
                  <a:pt x="187139" y="7760"/>
                  <a:pt x="153420" y="18971"/>
                  <a:pt x="120988" y="33630"/>
                </a:cubicBezTo>
                <a:cubicBezTo>
                  <a:pt x="105081" y="40822"/>
                  <a:pt x="89584" y="48899"/>
                  <a:pt x="74572" y="57814"/>
                </a:cubicBezTo>
                <a:cubicBezTo>
                  <a:pt x="67067" y="62272"/>
                  <a:pt x="59666" y="66901"/>
                  <a:pt x="52493" y="71892"/>
                </a:cubicBezTo>
                <a:cubicBezTo>
                  <a:pt x="49179" y="74188"/>
                  <a:pt x="45921" y="76569"/>
                  <a:pt x="42673" y="78969"/>
                </a:cubicBezTo>
                <a:cubicBezTo>
                  <a:pt x="40701" y="80446"/>
                  <a:pt x="38720" y="81922"/>
                  <a:pt x="36739" y="83389"/>
                </a:cubicBezTo>
                <a:cubicBezTo>
                  <a:pt x="21232" y="77702"/>
                  <a:pt x="15241" y="103477"/>
                  <a:pt x="30081" y="109554"/>
                </a:cubicBezTo>
                <a:cubicBezTo>
                  <a:pt x="41311" y="114145"/>
                  <a:pt x="51255" y="106982"/>
                  <a:pt x="60228" y="101029"/>
                </a:cubicBezTo>
                <a:cubicBezTo>
                  <a:pt x="70848" y="94000"/>
                  <a:pt x="81649" y="87180"/>
                  <a:pt x="92689" y="80817"/>
                </a:cubicBezTo>
                <a:cubicBezTo>
                  <a:pt x="128007" y="60472"/>
                  <a:pt x="165784" y="45289"/>
                  <a:pt x="205074" y="34954"/>
                </a:cubicBezTo>
                <a:cubicBezTo>
                  <a:pt x="197921" y="49413"/>
                  <a:pt x="185748" y="61938"/>
                  <a:pt x="175337" y="73502"/>
                </a:cubicBezTo>
                <a:cubicBezTo>
                  <a:pt x="156306" y="94628"/>
                  <a:pt x="137275" y="115755"/>
                  <a:pt x="118244" y="136881"/>
                </a:cubicBezTo>
                <a:cubicBezTo>
                  <a:pt x="80182" y="179134"/>
                  <a:pt x="42244" y="221501"/>
                  <a:pt x="4297" y="263859"/>
                </a:cubicBezTo>
                <a:cubicBezTo>
                  <a:pt x="-7057" y="276527"/>
                  <a:pt x="7288" y="297025"/>
                  <a:pt x="22899" y="287967"/>
                </a:cubicBezTo>
                <a:cubicBezTo>
                  <a:pt x="64638" y="263735"/>
                  <a:pt x="106376" y="239513"/>
                  <a:pt x="148115" y="215281"/>
                </a:cubicBezTo>
                <a:cubicBezTo>
                  <a:pt x="188301" y="191945"/>
                  <a:pt x="228115" y="167295"/>
                  <a:pt x="269825" y="146749"/>
                </a:cubicBezTo>
                <a:cubicBezTo>
                  <a:pt x="280150" y="141663"/>
                  <a:pt x="290628" y="136853"/>
                  <a:pt x="301362" y="132690"/>
                </a:cubicBezTo>
                <a:cubicBezTo>
                  <a:pt x="305068" y="131261"/>
                  <a:pt x="308821" y="129928"/>
                  <a:pt x="312573" y="128633"/>
                </a:cubicBezTo>
                <a:cubicBezTo>
                  <a:pt x="302105" y="142749"/>
                  <a:pt x="288399" y="154950"/>
                  <a:pt x="276026" y="167390"/>
                </a:cubicBezTo>
                <a:cubicBezTo>
                  <a:pt x="243755" y="199822"/>
                  <a:pt x="210818" y="231607"/>
                  <a:pt x="177242" y="262697"/>
                </a:cubicBezTo>
                <a:cubicBezTo>
                  <a:pt x="138876" y="298225"/>
                  <a:pt x="99690" y="332877"/>
                  <a:pt x="59799" y="366691"/>
                </a:cubicBezTo>
                <a:cubicBezTo>
                  <a:pt x="45769" y="378588"/>
                  <a:pt x="63676" y="399504"/>
                  <a:pt x="78820" y="391351"/>
                </a:cubicBezTo>
                <a:cubicBezTo>
                  <a:pt x="131055" y="363214"/>
                  <a:pt x="183272" y="335020"/>
                  <a:pt x="235535" y="306941"/>
                </a:cubicBezTo>
                <a:cubicBezTo>
                  <a:pt x="270311" y="288253"/>
                  <a:pt x="305496" y="270126"/>
                  <a:pt x="342568" y="256953"/>
                </a:cubicBezTo>
                <a:cubicBezTo>
                  <a:pt x="336624" y="261706"/>
                  <a:pt x="330471" y="266145"/>
                  <a:pt x="324756" y="270460"/>
                </a:cubicBezTo>
                <a:cubicBezTo>
                  <a:pt x="302410" y="287329"/>
                  <a:pt x="280055" y="304207"/>
                  <a:pt x="257709" y="321085"/>
                </a:cubicBezTo>
                <a:cubicBezTo>
                  <a:pt x="213609" y="354385"/>
                  <a:pt x="169508" y="387674"/>
                  <a:pt x="125417" y="420974"/>
                </a:cubicBezTo>
                <a:cubicBezTo>
                  <a:pt x="112567" y="430670"/>
                  <a:pt x="119254" y="453749"/>
                  <a:pt x="137104" y="448701"/>
                </a:cubicBezTo>
                <a:cubicBezTo>
                  <a:pt x="205579" y="429327"/>
                  <a:pt x="271559" y="400819"/>
                  <a:pt x="335710" y="370310"/>
                </a:cubicBezTo>
                <a:cubicBezTo>
                  <a:pt x="352026" y="362548"/>
                  <a:pt x="368314" y="354699"/>
                  <a:pt x="384449" y="346555"/>
                </a:cubicBezTo>
                <a:cubicBezTo>
                  <a:pt x="399032" y="339192"/>
                  <a:pt x="415586" y="332658"/>
                  <a:pt x="428836" y="323066"/>
                </a:cubicBezTo>
                <a:cubicBezTo>
                  <a:pt x="438294" y="316218"/>
                  <a:pt x="443466" y="300902"/>
                  <a:pt x="431179" y="29362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1" name="Google Shape;981;p38"/>
          <p:cNvGrpSpPr/>
          <p:nvPr/>
        </p:nvGrpSpPr>
        <p:grpSpPr>
          <a:xfrm rot="1752601">
            <a:off x="4661449" y="3680516"/>
            <a:ext cx="340853" cy="464499"/>
            <a:chOff x="3651510" y="1048022"/>
            <a:chExt cx="244080" cy="332674"/>
          </a:xfrm>
        </p:grpSpPr>
        <p:sp>
          <p:nvSpPr>
            <p:cNvPr id="982" name="Google Shape;982;p38"/>
            <p:cNvSpPr/>
            <p:nvPr/>
          </p:nvSpPr>
          <p:spPr>
            <a:xfrm>
              <a:off x="3651510" y="1228632"/>
              <a:ext cx="88249" cy="152064"/>
            </a:xfrm>
            <a:custGeom>
              <a:avLst/>
              <a:gdLst/>
              <a:ahLst/>
              <a:cxnLst/>
              <a:rect l="l" t="t" r="r" b="b"/>
              <a:pathLst>
                <a:path w="117665" h="202752" extrusionOk="0">
                  <a:moveTo>
                    <a:pt x="74444" y="11345"/>
                  </a:moveTo>
                  <a:cubicBezTo>
                    <a:pt x="50492" y="63517"/>
                    <a:pt x="26515" y="115689"/>
                    <a:pt x="2538" y="167861"/>
                  </a:cubicBezTo>
                  <a:cubicBezTo>
                    <a:pt x="-2716" y="179282"/>
                    <a:pt x="-718" y="192947"/>
                    <a:pt x="10900" y="199731"/>
                  </a:cubicBezTo>
                  <a:cubicBezTo>
                    <a:pt x="20940" y="205602"/>
                    <a:pt x="37492" y="202864"/>
                    <a:pt x="42771" y="191369"/>
                  </a:cubicBezTo>
                  <a:cubicBezTo>
                    <a:pt x="66773" y="139197"/>
                    <a:pt x="90724" y="87025"/>
                    <a:pt x="114701" y="34854"/>
                  </a:cubicBezTo>
                  <a:cubicBezTo>
                    <a:pt x="119956" y="23433"/>
                    <a:pt x="117957" y="9767"/>
                    <a:pt x="106339" y="2983"/>
                  </a:cubicBezTo>
                  <a:cubicBezTo>
                    <a:pt x="96299" y="-2912"/>
                    <a:pt x="79723" y="-150"/>
                    <a:pt x="74444" y="11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3820869" y="1175720"/>
              <a:ext cx="74721" cy="113917"/>
            </a:xfrm>
            <a:custGeom>
              <a:avLst/>
              <a:gdLst/>
              <a:ahLst/>
              <a:cxnLst/>
              <a:rect l="l" t="t" r="r" b="b"/>
              <a:pathLst>
                <a:path w="99628" h="151889" extrusionOk="0">
                  <a:moveTo>
                    <a:pt x="56160" y="11273"/>
                  </a:moveTo>
                  <a:cubicBezTo>
                    <a:pt x="36402" y="45512"/>
                    <a:pt x="18616" y="80860"/>
                    <a:pt x="2903" y="117121"/>
                  </a:cubicBezTo>
                  <a:cubicBezTo>
                    <a:pt x="338" y="123116"/>
                    <a:pt x="-1241" y="128518"/>
                    <a:pt x="560" y="135079"/>
                  </a:cubicBezTo>
                  <a:cubicBezTo>
                    <a:pt x="2065" y="140506"/>
                    <a:pt x="6233" y="146352"/>
                    <a:pt x="11265" y="149016"/>
                  </a:cubicBezTo>
                  <a:cubicBezTo>
                    <a:pt x="21305" y="154320"/>
                    <a:pt x="37980" y="152593"/>
                    <a:pt x="43160" y="140654"/>
                  </a:cubicBezTo>
                  <a:cubicBezTo>
                    <a:pt x="58873" y="104368"/>
                    <a:pt x="76634" y="69044"/>
                    <a:pt x="96392" y="34806"/>
                  </a:cubicBezTo>
                  <a:cubicBezTo>
                    <a:pt x="102485" y="24248"/>
                    <a:pt x="99205" y="8831"/>
                    <a:pt x="88030" y="2911"/>
                  </a:cubicBezTo>
                  <a:cubicBezTo>
                    <a:pt x="76930" y="-2935"/>
                    <a:pt x="62673" y="0"/>
                    <a:pt x="56160" y="11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3722579" y="1048022"/>
              <a:ext cx="62044" cy="84260"/>
            </a:xfrm>
            <a:custGeom>
              <a:avLst/>
              <a:gdLst/>
              <a:ahLst/>
              <a:cxnLst/>
              <a:rect l="l" t="t" r="r" b="b"/>
              <a:pathLst>
                <a:path w="82726" h="112347" extrusionOk="0">
                  <a:moveTo>
                    <a:pt x="39134" y="11232"/>
                  </a:moveTo>
                  <a:cubicBezTo>
                    <a:pt x="28133" y="33877"/>
                    <a:pt x="16046" y="55979"/>
                    <a:pt x="2898" y="77465"/>
                  </a:cubicBezTo>
                  <a:cubicBezTo>
                    <a:pt x="-3491" y="87874"/>
                    <a:pt x="283" y="103563"/>
                    <a:pt x="11261" y="109360"/>
                  </a:cubicBezTo>
                  <a:cubicBezTo>
                    <a:pt x="22608" y="115354"/>
                    <a:pt x="36323" y="112098"/>
                    <a:pt x="43131" y="100997"/>
                  </a:cubicBezTo>
                  <a:cubicBezTo>
                    <a:pt x="56303" y="79512"/>
                    <a:pt x="68390" y="57410"/>
                    <a:pt x="79392" y="34741"/>
                  </a:cubicBezTo>
                  <a:cubicBezTo>
                    <a:pt x="82155" y="29042"/>
                    <a:pt x="83462" y="23073"/>
                    <a:pt x="81736" y="16783"/>
                  </a:cubicBezTo>
                  <a:cubicBezTo>
                    <a:pt x="80231" y="11380"/>
                    <a:pt x="76062" y="5534"/>
                    <a:pt x="71005" y="2870"/>
                  </a:cubicBezTo>
                  <a:cubicBezTo>
                    <a:pt x="60596" y="-2655"/>
                    <a:pt x="44833" y="-485"/>
                    <a:pt x="39134" y="112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5" name="Google Shape;985;p38"/>
          <p:cNvSpPr/>
          <p:nvPr/>
        </p:nvSpPr>
        <p:spPr>
          <a:xfrm rot="21116273">
            <a:off x="1200016" y="4676425"/>
            <a:ext cx="286982" cy="319443"/>
          </a:xfrm>
          <a:custGeom>
            <a:avLst/>
            <a:gdLst/>
            <a:ahLst/>
            <a:cxnLst/>
            <a:rect l="l" t="t" r="r" b="b"/>
            <a:pathLst>
              <a:path w="137601" h="153165" extrusionOk="0">
                <a:moveTo>
                  <a:pt x="41837" y="148399"/>
                </a:moveTo>
                <a:cubicBezTo>
                  <a:pt x="47724" y="131149"/>
                  <a:pt x="53962" y="114195"/>
                  <a:pt x="61544" y="97755"/>
                </a:cubicBezTo>
                <a:cubicBezTo>
                  <a:pt x="64402" y="101745"/>
                  <a:pt x="67231" y="105775"/>
                  <a:pt x="69907" y="109908"/>
                </a:cubicBezTo>
                <a:cubicBezTo>
                  <a:pt x="76089" y="119472"/>
                  <a:pt x="81109" y="129635"/>
                  <a:pt x="88405" y="138398"/>
                </a:cubicBezTo>
                <a:cubicBezTo>
                  <a:pt x="92177" y="142922"/>
                  <a:pt x="100454" y="138750"/>
                  <a:pt x="98787" y="132987"/>
                </a:cubicBezTo>
                <a:cubicBezTo>
                  <a:pt x="95387" y="121186"/>
                  <a:pt x="88538" y="111051"/>
                  <a:pt x="81728" y="100888"/>
                </a:cubicBezTo>
                <a:cubicBezTo>
                  <a:pt x="78661" y="96307"/>
                  <a:pt x="75451" y="91811"/>
                  <a:pt x="72174" y="87372"/>
                </a:cubicBezTo>
                <a:cubicBezTo>
                  <a:pt x="91510" y="90782"/>
                  <a:pt x="111046" y="92735"/>
                  <a:pt x="130724" y="93097"/>
                </a:cubicBezTo>
                <a:cubicBezTo>
                  <a:pt x="139916" y="93268"/>
                  <a:pt x="140011" y="80810"/>
                  <a:pt x="131467" y="79238"/>
                </a:cubicBezTo>
                <a:cubicBezTo>
                  <a:pt x="110369" y="75371"/>
                  <a:pt x="89214" y="71713"/>
                  <a:pt x="68155" y="67598"/>
                </a:cubicBezTo>
                <a:cubicBezTo>
                  <a:pt x="67345" y="67446"/>
                  <a:pt x="66535" y="67398"/>
                  <a:pt x="65735" y="67436"/>
                </a:cubicBezTo>
                <a:cubicBezTo>
                  <a:pt x="65678" y="67294"/>
                  <a:pt x="65612" y="67151"/>
                  <a:pt x="65554" y="66998"/>
                </a:cubicBezTo>
                <a:cubicBezTo>
                  <a:pt x="71041" y="64227"/>
                  <a:pt x="75594" y="59835"/>
                  <a:pt x="80709" y="55540"/>
                </a:cubicBezTo>
                <a:cubicBezTo>
                  <a:pt x="89434" y="48186"/>
                  <a:pt x="97682" y="40338"/>
                  <a:pt x="106036" y="32556"/>
                </a:cubicBezTo>
                <a:cubicBezTo>
                  <a:pt x="111932" y="27060"/>
                  <a:pt x="104759" y="15773"/>
                  <a:pt x="97577" y="20573"/>
                </a:cubicBezTo>
                <a:cubicBezTo>
                  <a:pt x="90405" y="25374"/>
                  <a:pt x="83328" y="30298"/>
                  <a:pt x="76280" y="35290"/>
                </a:cubicBezTo>
                <a:cubicBezTo>
                  <a:pt x="70898" y="39109"/>
                  <a:pt x="64211" y="45386"/>
                  <a:pt x="57553" y="48053"/>
                </a:cubicBezTo>
                <a:cubicBezTo>
                  <a:pt x="51362" y="33308"/>
                  <a:pt x="45199" y="18554"/>
                  <a:pt x="38903" y="3848"/>
                </a:cubicBezTo>
                <a:cubicBezTo>
                  <a:pt x="35836" y="-3325"/>
                  <a:pt x="24321" y="1066"/>
                  <a:pt x="26111" y="8515"/>
                </a:cubicBezTo>
                <a:cubicBezTo>
                  <a:pt x="28902" y="20135"/>
                  <a:pt x="31703" y="31756"/>
                  <a:pt x="34493" y="43376"/>
                </a:cubicBezTo>
                <a:cubicBezTo>
                  <a:pt x="36503" y="51720"/>
                  <a:pt x="39218" y="60569"/>
                  <a:pt x="48724" y="62674"/>
                </a:cubicBezTo>
                <a:cubicBezTo>
                  <a:pt x="48895" y="62712"/>
                  <a:pt x="49057" y="62703"/>
                  <a:pt x="49219" y="62731"/>
                </a:cubicBezTo>
                <a:cubicBezTo>
                  <a:pt x="49229" y="62750"/>
                  <a:pt x="49238" y="62769"/>
                  <a:pt x="49238" y="62788"/>
                </a:cubicBezTo>
                <a:cubicBezTo>
                  <a:pt x="35227" y="64084"/>
                  <a:pt x="21158" y="63798"/>
                  <a:pt x="7157" y="61988"/>
                </a:cubicBezTo>
                <a:cubicBezTo>
                  <a:pt x="-359" y="61007"/>
                  <a:pt x="-2807" y="73532"/>
                  <a:pt x="4709" y="75161"/>
                </a:cubicBezTo>
                <a:cubicBezTo>
                  <a:pt x="18958" y="78257"/>
                  <a:pt x="33312" y="80409"/>
                  <a:pt x="47790" y="81686"/>
                </a:cubicBezTo>
                <a:cubicBezTo>
                  <a:pt x="44304" y="92973"/>
                  <a:pt x="40770" y="104241"/>
                  <a:pt x="37160" y="115490"/>
                </a:cubicBezTo>
                <a:cubicBezTo>
                  <a:pt x="33427" y="124748"/>
                  <a:pt x="30283" y="134226"/>
                  <a:pt x="27959" y="143894"/>
                </a:cubicBezTo>
                <a:cubicBezTo>
                  <a:pt x="25778" y="152923"/>
                  <a:pt x="39227" y="157524"/>
                  <a:pt x="41837" y="148399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B13186-9871-546F-C598-0EC563122E13}"/>
              </a:ext>
            </a:extLst>
          </p:cNvPr>
          <p:cNvGrpSpPr/>
          <p:nvPr/>
        </p:nvGrpSpPr>
        <p:grpSpPr>
          <a:xfrm>
            <a:off x="6165390" y="1048620"/>
            <a:ext cx="2671342" cy="2671342"/>
            <a:chOff x="5552742" y="952608"/>
            <a:chExt cx="2671342" cy="2671342"/>
          </a:xfrm>
        </p:grpSpPr>
        <p:sp>
          <p:nvSpPr>
            <p:cNvPr id="977" name="Google Shape;977;p38"/>
            <p:cNvSpPr/>
            <p:nvPr/>
          </p:nvSpPr>
          <p:spPr>
            <a:xfrm>
              <a:off x="5552742" y="952608"/>
              <a:ext cx="2671342" cy="2671342"/>
            </a:xfrm>
            <a:custGeom>
              <a:avLst/>
              <a:gdLst/>
              <a:ahLst/>
              <a:cxnLst/>
              <a:rect l="l" t="t" r="r" b="b"/>
              <a:pathLst>
                <a:path w="1964222" h="1964222" extrusionOk="0">
                  <a:moveTo>
                    <a:pt x="-213" y="982111"/>
                  </a:moveTo>
                  <a:cubicBezTo>
                    <a:pt x="-213" y="1524500"/>
                    <a:pt x="439485" y="1964198"/>
                    <a:pt x="981898" y="1964198"/>
                  </a:cubicBezTo>
                  <a:cubicBezTo>
                    <a:pt x="1524287" y="1964198"/>
                    <a:pt x="1964009" y="1524500"/>
                    <a:pt x="1964009" y="982111"/>
                  </a:cubicBezTo>
                  <a:cubicBezTo>
                    <a:pt x="1964009" y="439698"/>
                    <a:pt x="1524287" y="-25"/>
                    <a:pt x="981898" y="-25"/>
                  </a:cubicBezTo>
                  <a:cubicBezTo>
                    <a:pt x="439485" y="-25"/>
                    <a:pt x="-213" y="439698"/>
                    <a:pt x="-213" y="982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rtl="0"/>
              <a:endParaRPr lang="en-US">
                <a:latin typeface="Arial"/>
                <a:ea typeface="Arial"/>
                <a:cs typeface="Arial"/>
              </a:endParaRPr>
            </a:p>
            <a:p>
              <a:pPr rtl="0"/>
              <a:endParaRPr lang="en-US"/>
            </a:p>
            <a:p>
              <a:pPr rtl="0"/>
              <a:endParaRPr lang="en-US"/>
            </a:p>
            <a:p>
              <a:pPr rtl="0"/>
              <a:endParaRPr lang="en-US"/>
            </a:p>
            <a:p>
              <a:pPr rtl="0"/>
              <a:endParaRPr lang="en-US">
                <a:solidFill>
                  <a:srgbClr val="202122"/>
                </a:solidFill>
                <a:latin typeface="Lato"/>
                <a:ea typeface="Lato"/>
                <a:cs typeface="Lato"/>
              </a:endParaRPr>
            </a:p>
            <a:p>
              <a:pPr rtl="0"/>
              <a:endParaRPr lang="en-US">
                <a:solidFill>
                  <a:srgbClr val="202122"/>
                </a:solidFill>
                <a:latin typeface="Lato"/>
                <a:ea typeface="Lato"/>
                <a:cs typeface="Lato"/>
              </a:endParaRPr>
            </a:p>
          </p:txBody>
        </p:sp>
        <p:pic>
          <p:nvPicPr>
            <p:cNvPr id="2" name="Picture 1" descr="A chart of different types of self care&#10;&#10;Description automatically generated">
              <a:extLst>
                <a:ext uri="{FF2B5EF4-FFF2-40B4-BE49-F238E27FC236}">
                  <a16:creationId xmlns:a16="http://schemas.microsoft.com/office/drawing/2014/main" id="{C6305760-72FF-9B18-DAC8-F134F3DA0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62" t="55252" r="49149" b="1364"/>
            <a:stretch/>
          </p:blipFill>
          <p:spPr>
            <a:xfrm>
              <a:off x="5778757" y="1330752"/>
              <a:ext cx="2224404" cy="19167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84017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38"/>
          <p:cNvSpPr/>
          <p:nvPr/>
        </p:nvSpPr>
        <p:spPr>
          <a:xfrm>
            <a:off x="5639610" y="952608"/>
            <a:ext cx="2671342" cy="2671342"/>
          </a:xfrm>
          <a:custGeom>
            <a:avLst/>
            <a:gdLst/>
            <a:ahLst/>
            <a:cxnLst/>
            <a:rect l="l" t="t" r="r" b="b"/>
            <a:pathLst>
              <a:path w="1964222" h="1964222" extrusionOk="0">
                <a:moveTo>
                  <a:pt x="-213" y="982111"/>
                </a:moveTo>
                <a:cubicBezTo>
                  <a:pt x="-213" y="1524500"/>
                  <a:pt x="439485" y="1964198"/>
                  <a:pt x="981898" y="1964198"/>
                </a:cubicBezTo>
                <a:cubicBezTo>
                  <a:pt x="1524287" y="1964198"/>
                  <a:pt x="1964009" y="1524500"/>
                  <a:pt x="1964009" y="982111"/>
                </a:cubicBezTo>
                <a:cubicBezTo>
                  <a:pt x="1964009" y="439698"/>
                  <a:pt x="1524287" y="-25"/>
                  <a:pt x="981898" y="-25"/>
                </a:cubicBezTo>
                <a:cubicBezTo>
                  <a:pt x="439485" y="-25"/>
                  <a:pt x="-213" y="439698"/>
                  <a:pt x="-213" y="98211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rtl="0"/>
            <a:endParaRPr lang="en-US">
              <a:latin typeface="Arial"/>
              <a:ea typeface="Arial"/>
              <a:cs typeface="Arial"/>
            </a:endParaRPr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/>
          </a:p>
          <a:p>
            <a:pPr rtl="0"/>
            <a:endParaRPr lang="en-US">
              <a:solidFill>
                <a:srgbClr val="202122"/>
              </a:solidFill>
              <a:latin typeface="Lato"/>
              <a:ea typeface="Lato"/>
              <a:cs typeface="Lato"/>
            </a:endParaRPr>
          </a:p>
          <a:p>
            <a:pPr rtl="0"/>
            <a:endParaRPr lang="en-US">
              <a:solidFill>
                <a:srgbClr val="202122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978" name="Google Shape;978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000">
                <a:solidFill>
                  <a:schemeClr val="bg2"/>
                </a:solidFill>
                <a:latin typeface="Open Sans ExtraBold"/>
                <a:ea typeface="Open Sans ExtraBold"/>
                <a:cs typeface="Open Sans ExtraBold"/>
              </a:rPr>
              <a:t>Types of Self-Care</a:t>
            </a:r>
            <a:endParaRPr lang="en-US">
              <a:solidFill>
                <a:schemeClr val="bg2"/>
              </a:solidFill>
              <a:ea typeface="Open Sans ExtraBold"/>
              <a:cs typeface="Open Sans ExtraBold"/>
            </a:endParaRPr>
          </a:p>
          <a:p>
            <a:endParaRPr lang="en-US" sz="3000">
              <a:ea typeface="Open Sans ExtraBold"/>
              <a:cs typeface="Open Sans ExtraBold"/>
            </a:endParaRPr>
          </a:p>
        </p:txBody>
      </p:sp>
      <p:sp>
        <p:nvSpPr>
          <p:cNvPr id="979" name="Google Shape;979;p38"/>
          <p:cNvSpPr txBox="1">
            <a:spLocks noGrp="1"/>
          </p:cNvSpPr>
          <p:nvPr>
            <p:ph type="subTitle" idx="1"/>
          </p:nvPr>
        </p:nvSpPr>
        <p:spPr>
          <a:xfrm>
            <a:off x="481746" y="1223258"/>
            <a:ext cx="4661879" cy="2683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r>
              <a:rPr lang="en" sz="1600" b="1"/>
              <a:t>Financial:</a:t>
            </a:r>
            <a:endParaRPr lang="en" sz="1600"/>
          </a:p>
          <a:p>
            <a:pPr marL="438150" indent="-285750">
              <a:buFont typeface="Wingdings"/>
              <a:buChar char="Ø"/>
            </a:pPr>
            <a:r>
              <a:rPr lang="en" sz="1600"/>
              <a:t>Budget your money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Learn about money management 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Plan for retirement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Set financial goals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Create an emergency fund</a:t>
            </a:r>
          </a:p>
          <a:p>
            <a:pPr marL="438150" indent="-285750">
              <a:buFont typeface="Wingdings"/>
              <a:buChar char="Ø"/>
            </a:pPr>
            <a:endParaRPr lang="en" sz="1600"/>
          </a:p>
          <a:p>
            <a:pPr marL="152400" indent="0">
              <a:buNone/>
            </a:pPr>
            <a:r>
              <a:rPr lang="en" sz="1600" b="1"/>
              <a:t>Work:</a:t>
            </a:r>
            <a:endParaRPr lang="en" sz="1600"/>
          </a:p>
          <a:p>
            <a:pPr marL="438150" indent="-285750">
              <a:buFont typeface="Wingdings"/>
              <a:buChar char="Ø"/>
            </a:pPr>
            <a:r>
              <a:rPr lang="en" sz="1600"/>
              <a:t>Create a comfortable workspace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Set boundaries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Take stretch breaks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Prioritize tasks</a:t>
            </a:r>
          </a:p>
          <a:p>
            <a:pPr marL="438150" indent="-285750">
              <a:buFont typeface="Wingdings"/>
              <a:buChar char="Ø"/>
            </a:pPr>
            <a:r>
              <a:rPr lang="en" sz="1600"/>
              <a:t>Wear clothing that makes you feel confident</a:t>
            </a:r>
          </a:p>
          <a:p>
            <a:pPr marL="438150" indent="-285750">
              <a:buFont typeface="Wingdings"/>
              <a:buChar char="Ø"/>
            </a:pPr>
            <a:endParaRPr lang="en" sz="1600"/>
          </a:p>
          <a:p>
            <a:pPr marL="438150" indent="-285750">
              <a:buFont typeface="Wingdings"/>
              <a:buChar char="Ø"/>
            </a:pPr>
            <a:endParaRPr lang="en" sz="1600"/>
          </a:p>
          <a:p>
            <a:pPr>
              <a:buNone/>
            </a:pPr>
            <a:br>
              <a:rPr lang="en-US"/>
            </a:br>
            <a:endParaRPr lang="en-US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"/>
          </a:p>
        </p:txBody>
      </p:sp>
      <p:sp>
        <p:nvSpPr>
          <p:cNvPr id="980" name="Google Shape;980;p38"/>
          <p:cNvSpPr/>
          <p:nvPr/>
        </p:nvSpPr>
        <p:spPr>
          <a:xfrm rot="19488578">
            <a:off x="8071436" y="3915109"/>
            <a:ext cx="1218442" cy="1249597"/>
          </a:xfrm>
          <a:custGeom>
            <a:avLst/>
            <a:gdLst/>
            <a:ahLst/>
            <a:cxnLst/>
            <a:rect l="l" t="t" r="r" b="b"/>
            <a:pathLst>
              <a:path w="438179" h="449383" extrusionOk="0">
                <a:moveTo>
                  <a:pt x="431179" y="293625"/>
                </a:moveTo>
                <a:cubicBezTo>
                  <a:pt x="422721" y="288605"/>
                  <a:pt x="410643" y="294291"/>
                  <a:pt x="408843" y="303216"/>
                </a:cubicBezTo>
                <a:cubicBezTo>
                  <a:pt x="406966" y="304074"/>
                  <a:pt x="405090" y="304921"/>
                  <a:pt x="403223" y="305817"/>
                </a:cubicBezTo>
                <a:cubicBezTo>
                  <a:pt x="397355" y="308617"/>
                  <a:pt x="391507" y="311474"/>
                  <a:pt x="385640" y="314294"/>
                </a:cubicBezTo>
                <a:cubicBezTo>
                  <a:pt x="373905" y="319942"/>
                  <a:pt x="362189" y="325619"/>
                  <a:pt x="350473" y="331305"/>
                </a:cubicBezTo>
                <a:cubicBezTo>
                  <a:pt x="326413" y="342983"/>
                  <a:pt x="302229" y="354413"/>
                  <a:pt x="277779" y="365262"/>
                </a:cubicBezTo>
                <a:cubicBezTo>
                  <a:pt x="257300" y="374349"/>
                  <a:pt x="236612" y="382731"/>
                  <a:pt x="215752" y="390627"/>
                </a:cubicBezTo>
                <a:cubicBezTo>
                  <a:pt x="238488" y="373492"/>
                  <a:pt x="261234" y="356356"/>
                  <a:pt x="283979" y="339211"/>
                </a:cubicBezTo>
                <a:cubicBezTo>
                  <a:pt x="307020" y="321847"/>
                  <a:pt x="330195" y="304636"/>
                  <a:pt x="353102" y="287081"/>
                </a:cubicBezTo>
                <a:cubicBezTo>
                  <a:pt x="372581" y="272155"/>
                  <a:pt x="389535" y="256315"/>
                  <a:pt x="398698" y="233065"/>
                </a:cubicBezTo>
                <a:cubicBezTo>
                  <a:pt x="403299" y="221406"/>
                  <a:pt x="390107" y="212014"/>
                  <a:pt x="379858" y="214224"/>
                </a:cubicBezTo>
                <a:cubicBezTo>
                  <a:pt x="324403" y="226188"/>
                  <a:pt x="273464" y="251848"/>
                  <a:pt x="223715" y="278318"/>
                </a:cubicBezTo>
                <a:cubicBezTo>
                  <a:pt x="210008" y="285614"/>
                  <a:pt x="196340" y="292958"/>
                  <a:pt x="182643" y="300273"/>
                </a:cubicBezTo>
                <a:cubicBezTo>
                  <a:pt x="226829" y="259858"/>
                  <a:pt x="270044" y="218377"/>
                  <a:pt x="312002" y="175629"/>
                </a:cubicBezTo>
                <a:cubicBezTo>
                  <a:pt x="326223" y="161122"/>
                  <a:pt x="347273" y="144796"/>
                  <a:pt x="348245" y="122575"/>
                </a:cubicBezTo>
                <a:cubicBezTo>
                  <a:pt x="349283" y="98591"/>
                  <a:pt x="326928" y="90961"/>
                  <a:pt x="307182" y="97543"/>
                </a:cubicBezTo>
                <a:cubicBezTo>
                  <a:pt x="257833" y="113993"/>
                  <a:pt x="213113" y="142015"/>
                  <a:pt x="168413" y="168028"/>
                </a:cubicBezTo>
                <a:cubicBezTo>
                  <a:pt x="142647" y="183030"/>
                  <a:pt x="116844" y="197965"/>
                  <a:pt x="91060" y="212919"/>
                </a:cubicBezTo>
                <a:cubicBezTo>
                  <a:pt x="110396" y="191326"/>
                  <a:pt x="129760" y="169771"/>
                  <a:pt x="149048" y="148149"/>
                </a:cubicBezTo>
                <a:cubicBezTo>
                  <a:pt x="168536" y="126308"/>
                  <a:pt x="188377" y="104725"/>
                  <a:pt x="207484" y="82551"/>
                </a:cubicBezTo>
                <a:cubicBezTo>
                  <a:pt x="224610" y="62681"/>
                  <a:pt x="238831" y="41536"/>
                  <a:pt x="240774" y="14704"/>
                </a:cubicBezTo>
                <a:cubicBezTo>
                  <a:pt x="241517" y="4503"/>
                  <a:pt x="230725" y="-1498"/>
                  <a:pt x="221953" y="369"/>
                </a:cubicBezTo>
                <a:cubicBezTo>
                  <a:pt x="187139" y="7760"/>
                  <a:pt x="153420" y="18971"/>
                  <a:pt x="120988" y="33630"/>
                </a:cubicBezTo>
                <a:cubicBezTo>
                  <a:pt x="105081" y="40822"/>
                  <a:pt x="89584" y="48899"/>
                  <a:pt x="74572" y="57814"/>
                </a:cubicBezTo>
                <a:cubicBezTo>
                  <a:pt x="67067" y="62272"/>
                  <a:pt x="59666" y="66901"/>
                  <a:pt x="52493" y="71892"/>
                </a:cubicBezTo>
                <a:cubicBezTo>
                  <a:pt x="49179" y="74188"/>
                  <a:pt x="45921" y="76569"/>
                  <a:pt x="42673" y="78969"/>
                </a:cubicBezTo>
                <a:cubicBezTo>
                  <a:pt x="40701" y="80446"/>
                  <a:pt x="38720" y="81922"/>
                  <a:pt x="36739" y="83389"/>
                </a:cubicBezTo>
                <a:cubicBezTo>
                  <a:pt x="21232" y="77702"/>
                  <a:pt x="15241" y="103477"/>
                  <a:pt x="30081" y="109554"/>
                </a:cubicBezTo>
                <a:cubicBezTo>
                  <a:pt x="41311" y="114145"/>
                  <a:pt x="51255" y="106982"/>
                  <a:pt x="60228" y="101029"/>
                </a:cubicBezTo>
                <a:cubicBezTo>
                  <a:pt x="70848" y="94000"/>
                  <a:pt x="81649" y="87180"/>
                  <a:pt x="92689" y="80817"/>
                </a:cubicBezTo>
                <a:cubicBezTo>
                  <a:pt x="128007" y="60472"/>
                  <a:pt x="165784" y="45289"/>
                  <a:pt x="205074" y="34954"/>
                </a:cubicBezTo>
                <a:cubicBezTo>
                  <a:pt x="197921" y="49413"/>
                  <a:pt x="185748" y="61938"/>
                  <a:pt x="175337" y="73502"/>
                </a:cubicBezTo>
                <a:cubicBezTo>
                  <a:pt x="156306" y="94628"/>
                  <a:pt x="137275" y="115755"/>
                  <a:pt x="118244" y="136881"/>
                </a:cubicBezTo>
                <a:cubicBezTo>
                  <a:pt x="80182" y="179134"/>
                  <a:pt x="42244" y="221501"/>
                  <a:pt x="4297" y="263859"/>
                </a:cubicBezTo>
                <a:cubicBezTo>
                  <a:pt x="-7057" y="276527"/>
                  <a:pt x="7288" y="297025"/>
                  <a:pt x="22899" y="287967"/>
                </a:cubicBezTo>
                <a:cubicBezTo>
                  <a:pt x="64638" y="263735"/>
                  <a:pt x="106376" y="239513"/>
                  <a:pt x="148115" y="215281"/>
                </a:cubicBezTo>
                <a:cubicBezTo>
                  <a:pt x="188301" y="191945"/>
                  <a:pt x="228115" y="167295"/>
                  <a:pt x="269825" y="146749"/>
                </a:cubicBezTo>
                <a:cubicBezTo>
                  <a:pt x="280150" y="141663"/>
                  <a:pt x="290628" y="136853"/>
                  <a:pt x="301362" y="132690"/>
                </a:cubicBezTo>
                <a:cubicBezTo>
                  <a:pt x="305068" y="131261"/>
                  <a:pt x="308821" y="129928"/>
                  <a:pt x="312573" y="128633"/>
                </a:cubicBezTo>
                <a:cubicBezTo>
                  <a:pt x="302105" y="142749"/>
                  <a:pt x="288399" y="154950"/>
                  <a:pt x="276026" y="167390"/>
                </a:cubicBezTo>
                <a:cubicBezTo>
                  <a:pt x="243755" y="199822"/>
                  <a:pt x="210818" y="231607"/>
                  <a:pt x="177242" y="262697"/>
                </a:cubicBezTo>
                <a:cubicBezTo>
                  <a:pt x="138876" y="298225"/>
                  <a:pt x="99690" y="332877"/>
                  <a:pt x="59799" y="366691"/>
                </a:cubicBezTo>
                <a:cubicBezTo>
                  <a:pt x="45769" y="378588"/>
                  <a:pt x="63676" y="399504"/>
                  <a:pt x="78820" y="391351"/>
                </a:cubicBezTo>
                <a:cubicBezTo>
                  <a:pt x="131055" y="363214"/>
                  <a:pt x="183272" y="335020"/>
                  <a:pt x="235535" y="306941"/>
                </a:cubicBezTo>
                <a:cubicBezTo>
                  <a:pt x="270311" y="288253"/>
                  <a:pt x="305496" y="270126"/>
                  <a:pt x="342568" y="256953"/>
                </a:cubicBezTo>
                <a:cubicBezTo>
                  <a:pt x="336624" y="261706"/>
                  <a:pt x="330471" y="266145"/>
                  <a:pt x="324756" y="270460"/>
                </a:cubicBezTo>
                <a:cubicBezTo>
                  <a:pt x="302410" y="287329"/>
                  <a:pt x="280055" y="304207"/>
                  <a:pt x="257709" y="321085"/>
                </a:cubicBezTo>
                <a:cubicBezTo>
                  <a:pt x="213609" y="354385"/>
                  <a:pt x="169508" y="387674"/>
                  <a:pt x="125417" y="420974"/>
                </a:cubicBezTo>
                <a:cubicBezTo>
                  <a:pt x="112567" y="430670"/>
                  <a:pt x="119254" y="453749"/>
                  <a:pt x="137104" y="448701"/>
                </a:cubicBezTo>
                <a:cubicBezTo>
                  <a:pt x="205579" y="429327"/>
                  <a:pt x="271559" y="400819"/>
                  <a:pt x="335710" y="370310"/>
                </a:cubicBezTo>
                <a:cubicBezTo>
                  <a:pt x="352026" y="362548"/>
                  <a:pt x="368314" y="354699"/>
                  <a:pt x="384449" y="346555"/>
                </a:cubicBezTo>
                <a:cubicBezTo>
                  <a:pt x="399032" y="339192"/>
                  <a:pt x="415586" y="332658"/>
                  <a:pt x="428836" y="323066"/>
                </a:cubicBezTo>
                <a:cubicBezTo>
                  <a:pt x="438294" y="316218"/>
                  <a:pt x="443466" y="300902"/>
                  <a:pt x="431179" y="29362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1" name="Google Shape;981;p38"/>
          <p:cNvGrpSpPr/>
          <p:nvPr/>
        </p:nvGrpSpPr>
        <p:grpSpPr>
          <a:xfrm rot="1752601">
            <a:off x="4661449" y="3680516"/>
            <a:ext cx="340853" cy="464499"/>
            <a:chOff x="3651510" y="1048022"/>
            <a:chExt cx="244080" cy="332674"/>
          </a:xfrm>
        </p:grpSpPr>
        <p:sp>
          <p:nvSpPr>
            <p:cNvPr id="982" name="Google Shape;982;p38"/>
            <p:cNvSpPr/>
            <p:nvPr/>
          </p:nvSpPr>
          <p:spPr>
            <a:xfrm>
              <a:off x="3651510" y="1228632"/>
              <a:ext cx="88249" cy="152064"/>
            </a:xfrm>
            <a:custGeom>
              <a:avLst/>
              <a:gdLst/>
              <a:ahLst/>
              <a:cxnLst/>
              <a:rect l="l" t="t" r="r" b="b"/>
              <a:pathLst>
                <a:path w="117665" h="202752" extrusionOk="0">
                  <a:moveTo>
                    <a:pt x="74444" y="11345"/>
                  </a:moveTo>
                  <a:cubicBezTo>
                    <a:pt x="50492" y="63517"/>
                    <a:pt x="26515" y="115689"/>
                    <a:pt x="2538" y="167861"/>
                  </a:cubicBezTo>
                  <a:cubicBezTo>
                    <a:pt x="-2716" y="179282"/>
                    <a:pt x="-718" y="192947"/>
                    <a:pt x="10900" y="199731"/>
                  </a:cubicBezTo>
                  <a:cubicBezTo>
                    <a:pt x="20940" y="205602"/>
                    <a:pt x="37492" y="202864"/>
                    <a:pt x="42771" y="191369"/>
                  </a:cubicBezTo>
                  <a:cubicBezTo>
                    <a:pt x="66773" y="139197"/>
                    <a:pt x="90724" y="87025"/>
                    <a:pt x="114701" y="34854"/>
                  </a:cubicBezTo>
                  <a:cubicBezTo>
                    <a:pt x="119956" y="23433"/>
                    <a:pt x="117957" y="9767"/>
                    <a:pt x="106339" y="2983"/>
                  </a:cubicBezTo>
                  <a:cubicBezTo>
                    <a:pt x="96299" y="-2912"/>
                    <a:pt x="79723" y="-150"/>
                    <a:pt x="74444" y="11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3820869" y="1175720"/>
              <a:ext cx="74721" cy="113917"/>
            </a:xfrm>
            <a:custGeom>
              <a:avLst/>
              <a:gdLst/>
              <a:ahLst/>
              <a:cxnLst/>
              <a:rect l="l" t="t" r="r" b="b"/>
              <a:pathLst>
                <a:path w="99628" h="151889" extrusionOk="0">
                  <a:moveTo>
                    <a:pt x="56160" y="11273"/>
                  </a:moveTo>
                  <a:cubicBezTo>
                    <a:pt x="36402" y="45512"/>
                    <a:pt x="18616" y="80860"/>
                    <a:pt x="2903" y="117121"/>
                  </a:cubicBezTo>
                  <a:cubicBezTo>
                    <a:pt x="338" y="123116"/>
                    <a:pt x="-1241" y="128518"/>
                    <a:pt x="560" y="135079"/>
                  </a:cubicBezTo>
                  <a:cubicBezTo>
                    <a:pt x="2065" y="140506"/>
                    <a:pt x="6233" y="146352"/>
                    <a:pt x="11265" y="149016"/>
                  </a:cubicBezTo>
                  <a:cubicBezTo>
                    <a:pt x="21305" y="154320"/>
                    <a:pt x="37980" y="152593"/>
                    <a:pt x="43160" y="140654"/>
                  </a:cubicBezTo>
                  <a:cubicBezTo>
                    <a:pt x="58873" y="104368"/>
                    <a:pt x="76634" y="69044"/>
                    <a:pt x="96392" y="34806"/>
                  </a:cubicBezTo>
                  <a:cubicBezTo>
                    <a:pt x="102485" y="24248"/>
                    <a:pt x="99205" y="8831"/>
                    <a:pt x="88030" y="2911"/>
                  </a:cubicBezTo>
                  <a:cubicBezTo>
                    <a:pt x="76930" y="-2935"/>
                    <a:pt x="62673" y="0"/>
                    <a:pt x="56160" y="11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3722579" y="1048022"/>
              <a:ext cx="62044" cy="84260"/>
            </a:xfrm>
            <a:custGeom>
              <a:avLst/>
              <a:gdLst/>
              <a:ahLst/>
              <a:cxnLst/>
              <a:rect l="l" t="t" r="r" b="b"/>
              <a:pathLst>
                <a:path w="82726" h="112347" extrusionOk="0">
                  <a:moveTo>
                    <a:pt x="39134" y="11232"/>
                  </a:moveTo>
                  <a:cubicBezTo>
                    <a:pt x="28133" y="33877"/>
                    <a:pt x="16046" y="55979"/>
                    <a:pt x="2898" y="77465"/>
                  </a:cubicBezTo>
                  <a:cubicBezTo>
                    <a:pt x="-3491" y="87874"/>
                    <a:pt x="283" y="103563"/>
                    <a:pt x="11261" y="109360"/>
                  </a:cubicBezTo>
                  <a:cubicBezTo>
                    <a:pt x="22608" y="115354"/>
                    <a:pt x="36323" y="112098"/>
                    <a:pt x="43131" y="100997"/>
                  </a:cubicBezTo>
                  <a:cubicBezTo>
                    <a:pt x="56303" y="79512"/>
                    <a:pt x="68390" y="57410"/>
                    <a:pt x="79392" y="34741"/>
                  </a:cubicBezTo>
                  <a:cubicBezTo>
                    <a:pt x="82155" y="29042"/>
                    <a:pt x="83462" y="23073"/>
                    <a:pt x="81736" y="16783"/>
                  </a:cubicBezTo>
                  <a:cubicBezTo>
                    <a:pt x="80231" y="11380"/>
                    <a:pt x="76062" y="5534"/>
                    <a:pt x="71005" y="2870"/>
                  </a:cubicBezTo>
                  <a:cubicBezTo>
                    <a:pt x="60596" y="-2655"/>
                    <a:pt x="44833" y="-485"/>
                    <a:pt x="39134" y="112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5" name="Google Shape;985;p38"/>
          <p:cNvSpPr/>
          <p:nvPr/>
        </p:nvSpPr>
        <p:spPr>
          <a:xfrm rot="21116273">
            <a:off x="6153016" y="4519792"/>
            <a:ext cx="286982" cy="319443"/>
          </a:xfrm>
          <a:custGeom>
            <a:avLst/>
            <a:gdLst/>
            <a:ahLst/>
            <a:cxnLst/>
            <a:rect l="l" t="t" r="r" b="b"/>
            <a:pathLst>
              <a:path w="137601" h="153165" extrusionOk="0">
                <a:moveTo>
                  <a:pt x="41837" y="148399"/>
                </a:moveTo>
                <a:cubicBezTo>
                  <a:pt x="47724" y="131149"/>
                  <a:pt x="53962" y="114195"/>
                  <a:pt x="61544" y="97755"/>
                </a:cubicBezTo>
                <a:cubicBezTo>
                  <a:pt x="64402" y="101745"/>
                  <a:pt x="67231" y="105775"/>
                  <a:pt x="69907" y="109908"/>
                </a:cubicBezTo>
                <a:cubicBezTo>
                  <a:pt x="76089" y="119472"/>
                  <a:pt x="81109" y="129635"/>
                  <a:pt x="88405" y="138398"/>
                </a:cubicBezTo>
                <a:cubicBezTo>
                  <a:pt x="92177" y="142922"/>
                  <a:pt x="100454" y="138750"/>
                  <a:pt x="98787" y="132987"/>
                </a:cubicBezTo>
                <a:cubicBezTo>
                  <a:pt x="95387" y="121186"/>
                  <a:pt x="88538" y="111051"/>
                  <a:pt x="81728" y="100888"/>
                </a:cubicBezTo>
                <a:cubicBezTo>
                  <a:pt x="78661" y="96307"/>
                  <a:pt x="75451" y="91811"/>
                  <a:pt x="72174" y="87372"/>
                </a:cubicBezTo>
                <a:cubicBezTo>
                  <a:pt x="91510" y="90782"/>
                  <a:pt x="111046" y="92735"/>
                  <a:pt x="130724" y="93097"/>
                </a:cubicBezTo>
                <a:cubicBezTo>
                  <a:pt x="139916" y="93268"/>
                  <a:pt x="140011" y="80810"/>
                  <a:pt x="131467" y="79238"/>
                </a:cubicBezTo>
                <a:cubicBezTo>
                  <a:pt x="110369" y="75371"/>
                  <a:pt x="89214" y="71713"/>
                  <a:pt x="68155" y="67598"/>
                </a:cubicBezTo>
                <a:cubicBezTo>
                  <a:pt x="67345" y="67446"/>
                  <a:pt x="66535" y="67398"/>
                  <a:pt x="65735" y="67436"/>
                </a:cubicBezTo>
                <a:cubicBezTo>
                  <a:pt x="65678" y="67294"/>
                  <a:pt x="65612" y="67151"/>
                  <a:pt x="65554" y="66998"/>
                </a:cubicBezTo>
                <a:cubicBezTo>
                  <a:pt x="71041" y="64227"/>
                  <a:pt x="75594" y="59835"/>
                  <a:pt x="80709" y="55540"/>
                </a:cubicBezTo>
                <a:cubicBezTo>
                  <a:pt x="89434" y="48186"/>
                  <a:pt x="97682" y="40338"/>
                  <a:pt x="106036" y="32556"/>
                </a:cubicBezTo>
                <a:cubicBezTo>
                  <a:pt x="111932" y="27060"/>
                  <a:pt x="104759" y="15773"/>
                  <a:pt x="97577" y="20573"/>
                </a:cubicBezTo>
                <a:cubicBezTo>
                  <a:pt x="90405" y="25374"/>
                  <a:pt x="83328" y="30298"/>
                  <a:pt x="76280" y="35290"/>
                </a:cubicBezTo>
                <a:cubicBezTo>
                  <a:pt x="70898" y="39109"/>
                  <a:pt x="64211" y="45386"/>
                  <a:pt x="57553" y="48053"/>
                </a:cubicBezTo>
                <a:cubicBezTo>
                  <a:pt x="51362" y="33308"/>
                  <a:pt x="45199" y="18554"/>
                  <a:pt x="38903" y="3848"/>
                </a:cubicBezTo>
                <a:cubicBezTo>
                  <a:pt x="35836" y="-3325"/>
                  <a:pt x="24321" y="1066"/>
                  <a:pt x="26111" y="8515"/>
                </a:cubicBezTo>
                <a:cubicBezTo>
                  <a:pt x="28902" y="20135"/>
                  <a:pt x="31703" y="31756"/>
                  <a:pt x="34493" y="43376"/>
                </a:cubicBezTo>
                <a:cubicBezTo>
                  <a:pt x="36503" y="51720"/>
                  <a:pt x="39218" y="60569"/>
                  <a:pt x="48724" y="62674"/>
                </a:cubicBezTo>
                <a:cubicBezTo>
                  <a:pt x="48895" y="62712"/>
                  <a:pt x="49057" y="62703"/>
                  <a:pt x="49219" y="62731"/>
                </a:cubicBezTo>
                <a:cubicBezTo>
                  <a:pt x="49229" y="62750"/>
                  <a:pt x="49238" y="62769"/>
                  <a:pt x="49238" y="62788"/>
                </a:cubicBezTo>
                <a:cubicBezTo>
                  <a:pt x="35227" y="64084"/>
                  <a:pt x="21158" y="63798"/>
                  <a:pt x="7157" y="61988"/>
                </a:cubicBezTo>
                <a:cubicBezTo>
                  <a:pt x="-359" y="61007"/>
                  <a:pt x="-2807" y="73532"/>
                  <a:pt x="4709" y="75161"/>
                </a:cubicBezTo>
                <a:cubicBezTo>
                  <a:pt x="18958" y="78257"/>
                  <a:pt x="33312" y="80409"/>
                  <a:pt x="47790" y="81686"/>
                </a:cubicBezTo>
                <a:cubicBezTo>
                  <a:pt x="44304" y="92973"/>
                  <a:pt x="40770" y="104241"/>
                  <a:pt x="37160" y="115490"/>
                </a:cubicBezTo>
                <a:cubicBezTo>
                  <a:pt x="33427" y="124748"/>
                  <a:pt x="30283" y="134226"/>
                  <a:pt x="27959" y="143894"/>
                </a:cubicBezTo>
                <a:cubicBezTo>
                  <a:pt x="25778" y="152923"/>
                  <a:pt x="39227" y="157524"/>
                  <a:pt x="41837" y="148399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chart of different types of self care&#10;&#10;Description automatically generated">
            <a:extLst>
              <a:ext uri="{FF2B5EF4-FFF2-40B4-BE49-F238E27FC236}">
                <a16:creationId xmlns:a16="http://schemas.microsoft.com/office/drawing/2014/main" id="{C6305760-72FF-9B18-DAC8-F134F3DA02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478" t="55485" b="-37"/>
          <a:stretch/>
        </p:blipFill>
        <p:spPr>
          <a:xfrm>
            <a:off x="5888716" y="1287961"/>
            <a:ext cx="2174475" cy="1920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132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28902-C44D-F195-AE84-6C5A0039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 ExtraBold"/>
              </a:rPr>
              <a:t>Management of Self-Care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1A7A8-316D-4D9D-BD15-254AF943C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867" y="1285246"/>
            <a:ext cx="7428506" cy="3267871"/>
          </a:xfrm>
        </p:spPr>
        <p:txBody>
          <a:bodyPr/>
          <a:lstStyle/>
          <a:p>
            <a:pPr marL="152400" indent="0">
              <a:buNone/>
            </a:pPr>
            <a:r>
              <a:rPr lang="en-US" sz="1600" b="1"/>
              <a:t>Boundaries:</a:t>
            </a:r>
            <a:endParaRPr lang="en-US" sz="1600" b="1">
              <a:latin typeface="Open Sans ExtraBold"/>
            </a:endParaRPr>
          </a:p>
          <a:p>
            <a:pPr>
              <a:buFont typeface="Wingdings"/>
              <a:buChar char="Ø"/>
            </a:pPr>
            <a:r>
              <a:rPr lang="en-US" sz="1600"/>
              <a:t>Communication is </a:t>
            </a:r>
            <a:r>
              <a:rPr lang="en-US" sz="1600" u="sng"/>
              <a:t>key</a:t>
            </a:r>
          </a:p>
          <a:p>
            <a:pPr>
              <a:buFont typeface="Wingdings"/>
              <a:buChar char="Ø"/>
            </a:pPr>
            <a:r>
              <a:rPr lang="en-US" sz="1600"/>
              <a:t>It's okay to say 'no'</a:t>
            </a:r>
            <a:endParaRPr lang="en-US" sz="1600" u="sng"/>
          </a:p>
          <a:p>
            <a:pPr>
              <a:buFont typeface="Wingdings"/>
              <a:buChar char="Ø"/>
            </a:pPr>
            <a:r>
              <a:rPr lang="en-US" sz="1600"/>
              <a:t>Practice self-awareness</a:t>
            </a:r>
          </a:p>
          <a:p>
            <a:pPr marL="152400" indent="0">
              <a:buClr>
                <a:srgbClr val="02171F"/>
              </a:buClr>
              <a:buNone/>
            </a:pPr>
            <a:endParaRPr lang="en-US" sz="1600"/>
          </a:p>
          <a:p>
            <a:pPr marL="152400" indent="0">
              <a:buClr>
                <a:srgbClr val="02171F"/>
              </a:buClr>
              <a:buNone/>
            </a:pPr>
            <a:r>
              <a:rPr lang="en-US" sz="1600" b="1"/>
              <a:t>The Three R's of Self-Care </a:t>
            </a:r>
          </a:p>
          <a:p>
            <a:pPr>
              <a:buClr>
                <a:srgbClr val="02171F"/>
              </a:buClr>
              <a:buFont typeface="Wingdings"/>
              <a:buChar char="Ø"/>
            </a:pPr>
            <a:r>
              <a:rPr lang="en-US" sz="1600"/>
              <a:t>Reflection</a:t>
            </a:r>
            <a:endParaRPr lang="en-US" sz="1600" u="sng"/>
          </a:p>
          <a:p>
            <a:pPr lvl="1" algn="l">
              <a:buFont typeface="Courier New"/>
              <a:buChar char="o"/>
            </a:pPr>
            <a:r>
              <a:rPr lang="en-US" sz="1600"/>
              <a:t>Recognition of emotions, patterns, and energy</a:t>
            </a:r>
          </a:p>
          <a:p>
            <a:pPr lvl="1" algn="l">
              <a:buFont typeface="Courier New"/>
              <a:buChar char="o"/>
            </a:pPr>
            <a:r>
              <a:rPr lang="en-US" sz="1600"/>
              <a:t>Planning out time for self-care</a:t>
            </a:r>
          </a:p>
          <a:p>
            <a:pPr algn="l">
              <a:buClr>
                <a:srgbClr val="02171F"/>
              </a:buClr>
              <a:buFont typeface="Wingdings"/>
              <a:buChar char="Ø"/>
            </a:pPr>
            <a:r>
              <a:rPr lang="en-US" sz="1600"/>
              <a:t>Regulation</a:t>
            </a:r>
          </a:p>
          <a:p>
            <a:pPr lvl="1" algn="l">
              <a:buFont typeface="Courier New"/>
              <a:buChar char="o"/>
            </a:pPr>
            <a:r>
              <a:rPr lang="en-US" sz="1600"/>
              <a:t>Response to stress &amp; utilizing coping strategies</a:t>
            </a:r>
          </a:p>
          <a:p>
            <a:pPr>
              <a:buClr>
                <a:srgbClr val="02171F"/>
              </a:buClr>
              <a:buFont typeface="Wingdings"/>
              <a:buChar char="Ø"/>
            </a:pPr>
            <a:r>
              <a:rPr lang="en-US" sz="1600"/>
              <a:t>Relaxation </a:t>
            </a:r>
          </a:p>
          <a:p>
            <a:pPr lvl="1" algn="l">
              <a:buFont typeface="Courier New"/>
              <a:buChar char="o"/>
            </a:pPr>
            <a:r>
              <a:rPr lang="en-US" sz="1600"/>
              <a:t>Implementing self-care activities </a:t>
            </a:r>
          </a:p>
          <a:p>
            <a:pPr lvl="1" algn="l">
              <a:buFont typeface="Courier New"/>
              <a:buChar char="o"/>
            </a:pPr>
            <a:endParaRPr lang="en-US" sz="1600"/>
          </a:p>
          <a:p>
            <a:pPr lvl="1" algn="l">
              <a:buFont typeface="Courier New"/>
              <a:buChar char="o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7451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43"/>
          <p:cNvSpPr txBox="1">
            <a:spLocks noGrp="1"/>
          </p:cNvSpPr>
          <p:nvPr>
            <p:ph type="title"/>
          </p:nvPr>
        </p:nvSpPr>
        <p:spPr>
          <a:xfrm>
            <a:off x="2174996" y="1133941"/>
            <a:ext cx="4967600" cy="20711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800">
                <a:solidFill>
                  <a:schemeClr val="tx2"/>
                </a:solidFill>
              </a:rPr>
              <a:t>Self-Care: </a:t>
            </a:r>
            <a:br>
              <a:rPr lang="en" sz="4800">
                <a:solidFill>
                  <a:schemeClr val="tx2"/>
                </a:solidFill>
              </a:rPr>
            </a:br>
            <a:r>
              <a:rPr lang="en" sz="4800">
                <a:solidFill>
                  <a:schemeClr val="tx2"/>
                </a:solidFill>
              </a:rPr>
              <a:t>School Edition</a:t>
            </a:r>
          </a:p>
        </p:txBody>
      </p:sp>
      <p:sp>
        <p:nvSpPr>
          <p:cNvPr id="1096" name="Google Shape;1096;p43"/>
          <p:cNvSpPr/>
          <p:nvPr/>
        </p:nvSpPr>
        <p:spPr>
          <a:xfrm>
            <a:off x="7351769" y="144019"/>
            <a:ext cx="1792220" cy="1089867"/>
          </a:xfrm>
          <a:custGeom>
            <a:avLst/>
            <a:gdLst/>
            <a:ahLst/>
            <a:cxnLst/>
            <a:rect l="l" t="t" r="r" b="b"/>
            <a:pathLst>
              <a:path w="226219" h="137566" extrusionOk="0">
                <a:moveTo>
                  <a:pt x="224510" y="6141"/>
                </a:moveTo>
                <a:cubicBezTo>
                  <a:pt x="206117" y="-4013"/>
                  <a:pt x="183476" y="-546"/>
                  <a:pt x="166293" y="10770"/>
                </a:cubicBezTo>
                <a:cubicBezTo>
                  <a:pt x="157730" y="16409"/>
                  <a:pt x="150329" y="24048"/>
                  <a:pt x="145567" y="33182"/>
                </a:cubicBezTo>
                <a:cubicBezTo>
                  <a:pt x="140680" y="42564"/>
                  <a:pt x="138975" y="54051"/>
                  <a:pt x="132184" y="62348"/>
                </a:cubicBezTo>
                <a:cubicBezTo>
                  <a:pt x="116496" y="81493"/>
                  <a:pt x="92332" y="47889"/>
                  <a:pt x="79225" y="40050"/>
                </a:cubicBezTo>
                <a:cubicBezTo>
                  <a:pt x="59956" y="28524"/>
                  <a:pt x="36839" y="35049"/>
                  <a:pt x="21551" y="50184"/>
                </a:cubicBezTo>
                <a:cubicBezTo>
                  <a:pt x="15" y="71492"/>
                  <a:pt x="-556" y="104191"/>
                  <a:pt x="291" y="132471"/>
                </a:cubicBezTo>
                <a:cubicBezTo>
                  <a:pt x="491" y="139414"/>
                  <a:pt x="10988" y="139443"/>
                  <a:pt x="11102" y="132471"/>
                </a:cubicBezTo>
                <a:cubicBezTo>
                  <a:pt x="11579" y="102534"/>
                  <a:pt x="11950" y="63091"/>
                  <a:pt x="44135" y="48965"/>
                </a:cubicBezTo>
                <a:cubicBezTo>
                  <a:pt x="73196" y="36202"/>
                  <a:pt x="86797" y="68186"/>
                  <a:pt x="109991" y="77616"/>
                </a:cubicBezTo>
                <a:cubicBezTo>
                  <a:pt x="119487" y="81483"/>
                  <a:pt x="130079" y="80140"/>
                  <a:pt x="137832" y="73149"/>
                </a:cubicBezTo>
                <a:cubicBezTo>
                  <a:pt x="147148" y="64757"/>
                  <a:pt x="149320" y="51918"/>
                  <a:pt x="154349" y="41021"/>
                </a:cubicBezTo>
                <a:cubicBezTo>
                  <a:pt x="166141" y="15466"/>
                  <a:pt x="195783" y="6684"/>
                  <a:pt x="221738" y="12722"/>
                </a:cubicBezTo>
                <a:cubicBezTo>
                  <a:pt x="225596" y="13627"/>
                  <a:pt x="228206" y="8179"/>
                  <a:pt x="224510" y="6141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7" name="Google Shape;1097;p43"/>
          <p:cNvGrpSpPr/>
          <p:nvPr/>
        </p:nvGrpSpPr>
        <p:grpSpPr>
          <a:xfrm>
            <a:off x="1520679" y="3283647"/>
            <a:ext cx="534515" cy="693594"/>
            <a:chOff x="6154119" y="2598809"/>
            <a:chExt cx="203392" cy="263935"/>
          </a:xfrm>
        </p:grpSpPr>
        <p:sp>
          <p:nvSpPr>
            <p:cNvPr id="1098" name="Google Shape;1098;p43"/>
            <p:cNvSpPr/>
            <p:nvPr/>
          </p:nvSpPr>
          <p:spPr>
            <a:xfrm>
              <a:off x="6277871" y="2598809"/>
              <a:ext cx="63398" cy="75231"/>
            </a:xfrm>
            <a:custGeom>
              <a:avLst/>
              <a:gdLst/>
              <a:ahLst/>
              <a:cxnLst/>
              <a:rect l="l" t="t" r="r" b="b"/>
              <a:pathLst>
                <a:path w="84531" h="100308" extrusionOk="0">
                  <a:moveTo>
                    <a:pt x="44529" y="6828"/>
                  </a:moveTo>
                  <a:cubicBezTo>
                    <a:pt x="24351" y="23799"/>
                    <a:pt x="9822" y="46296"/>
                    <a:pt x="695" y="70865"/>
                  </a:cubicBezTo>
                  <a:cubicBezTo>
                    <a:pt x="-1303" y="76242"/>
                    <a:pt x="227" y="84013"/>
                    <a:pt x="3038" y="88823"/>
                  </a:cubicBezTo>
                  <a:cubicBezTo>
                    <a:pt x="5851" y="93658"/>
                    <a:pt x="11425" y="98270"/>
                    <a:pt x="16951" y="99529"/>
                  </a:cubicBezTo>
                  <a:cubicBezTo>
                    <a:pt x="22920" y="100885"/>
                    <a:pt x="29630" y="100589"/>
                    <a:pt x="34933" y="97185"/>
                  </a:cubicBezTo>
                  <a:cubicBezTo>
                    <a:pt x="40262" y="93732"/>
                    <a:pt x="43395" y="89218"/>
                    <a:pt x="45615" y="83248"/>
                  </a:cubicBezTo>
                  <a:cubicBezTo>
                    <a:pt x="46355" y="81299"/>
                    <a:pt x="47120" y="79400"/>
                    <a:pt x="47909" y="77476"/>
                  </a:cubicBezTo>
                  <a:cubicBezTo>
                    <a:pt x="47144" y="79326"/>
                    <a:pt x="46355" y="81176"/>
                    <a:pt x="45541" y="83051"/>
                  </a:cubicBezTo>
                  <a:cubicBezTo>
                    <a:pt x="49882" y="72962"/>
                    <a:pt x="55457" y="63514"/>
                    <a:pt x="62118" y="54831"/>
                  </a:cubicBezTo>
                  <a:cubicBezTo>
                    <a:pt x="60884" y="56385"/>
                    <a:pt x="59700" y="57989"/>
                    <a:pt x="58467" y="59542"/>
                  </a:cubicBezTo>
                  <a:cubicBezTo>
                    <a:pt x="64115" y="52290"/>
                    <a:pt x="70455" y="45679"/>
                    <a:pt x="77485" y="39784"/>
                  </a:cubicBezTo>
                  <a:cubicBezTo>
                    <a:pt x="81826" y="36108"/>
                    <a:pt x="84318" y="28757"/>
                    <a:pt x="84318" y="23306"/>
                  </a:cubicBezTo>
                  <a:cubicBezTo>
                    <a:pt x="84318" y="17583"/>
                    <a:pt x="81777" y="10750"/>
                    <a:pt x="77485" y="6828"/>
                  </a:cubicBezTo>
                  <a:cubicBezTo>
                    <a:pt x="73045" y="2758"/>
                    <a:pt x="67199" y="-301"/>
                    <a:pt x="61007" y="-5"/>
                  </a:cubicBezTo>
                  <a:cubicBezTo>
                    <a:pt x="54544" y="291"/>
                    <a:pt x="49463" y="2659"/>
                    <a:pt x="44529" y="68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6183965" y="2626445"/>
              <a:ext cx="51139" cy="51301"/>
            </a:xfrm>
            <a:custGeom>
              <a:avLst/>
              <a:gdLst/>
              <a:ahLst/>
              <a:cxnLst/>
              <a:rect l="l" t="t" r="r" b="b"/>
              <a:pathLst>
                <a:path w="68185" h="68402" extrusionOk="0">
                  <a:moveTo>
                    <a:pt x="28169" y="6808"/>
                  </a:moveTo>
                  <a:cubicBezTo>
                    <a:pt x="20991" y="14085"/>
                    <a:pt x="13813" y="21337"/>
                    <a:pt x="6634" y="28590"/>
                  </a:cubicBezTo>
                  <a:cubicBezTo>
                    <a:pt x="4341" y="30686"/>
                    <a:pt x="2761" y="33202"/>
                    <a:pt x="1824" y="36088"/>
                  </a:cubicBezTo>
                  <a:cubicBezTo>
                    <a:pt x="344" y="38876"/>
                    <a:pt x="-322" y="41861"/>
                    <a:pt x="-199" y="45067"/>
                  </a:cubicBezTo>
                  <a:cubicBezTo>
                    <a:pt x="-322" y="48274"/>
                    <a:pt x="344" y="51259"/>
                    <a:pt x="1824" y="54047"/>
                  </a:cubicBezTo>
                  <a:cubicBezTo>
                    <a:pt x="2761" y="56933"/>
                    <a:pt x="4341" y="59449"/>
                    <a:pt x="6634" y="61521"/>
                  </a:cubicBezTo>
                  <a:cubicBezTo>
                    <a:pt x="8188" y="62754"/>
                    <a:pt x="9768" y="63963"/>
                    <a:pt x="11321" y="65196"/>
                  </a:cubicBezTo>
                  <a:cubicBezTo>
                    <a:pt x="14972" y="67293"/>
                    <a:pt x="18894" y="68353"/>
                    <a:pt x="23112" y="68378"/>
                  </a:cubicBezTo>
                  <a:cubicBezTo>
                    <a:pt x="25160" y="68082"/>
                    <a:pt x="27232" y="67811"/>
                    <a:pt x="29304" y="67540"/>
                  </a:cubicBezTo>
                  <a:cubicBezTo>
                    <a:pt x="33251" y="66430"/>
                    <a:pt x="36679" y="64431"/>
                    <a:pt x="39590" y="61521"/>
                  </a:cubicBezTo>
                  <a:cubicBezTo>
                    <a:pt x="46769" y="54293"/>
                    <a:pt x="53947" y="47041"/>
                    <a:pt x="61125" y="39764"/>
                  </a:cubicBezTo>
                  <a:cubicBezTo>
                    <a:pt x="63419" y="37667"/>
                    <a:pt x="64998" y="35151"/>
                    <a:pt x="65960" y="32265"/>
                  </a:cubicBezTo>
                  <a:cubicBezTo>
                    <a:pt x="67415" y="29502"/>
                    <a:pt x="68081" y="26517"/>
                    <a:pt x="67958" y="23286"/>
                  </a:cubicBezTo>
                  <a:cubicBezTo>
                    <a:pt x="68081" y="20079"/>
                    <a:pt x="67415" y="17095"/>
                    <a:pt x="65960" y="14307"/>
                  </a:cubicBezTo>
                  <a:cubicBezTo>
                    <a:pt x="64998" y="11421"/>
                    <a:pt x="63419" y="8930"/>
                    <a:pt x="61125" y="6808"/>
                  </a:cubicBezTo>
                  <a:cubicBezTo>
                    <a:pt x="59546" y="5599"/>
                    <a:pt x="57992" y="4391"/>
                    <a:pt x="56438" y="3157"/>
                  </a:cubicBezTo>
                  <a:cubicBezTo>
                    <a:pt x="52787" y="1061"/>
                    <a:pt x="48865" y="0"/>
                    <a:pt x="44647" y="-25"/>
                  </a:cubicBezTo>
                  <a:cubicBezTo>
                    <a:pt x="42600" y="271"/>
                    <a:pt x="40527" y="543"/>
                    <a:pt x="38456" y="839"/>
                  </a:cubicBezTo>
                  <a:cubicBezTo>
                    <a:pt x="34509" y="1924"/>
                    <a:pt x="31080" y="3922"/>
                    <a:pt x="28169" y="68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6298958" y="2758876"/>
              <a:ext cx="58554" cy="60133"/>
            </a:xfrm>
            <a:custGeom>
              <a:avLst/>
              <a:gdLst/>
              <a:ahLst/>
              <a:cxnLst/>
              <a:rect l="l" t="t" r="r" b="b"/>
              <a:pathLst>
                <a:path w="78072" h="80178" extrusionOk="0">
                  <a:moveTo>
                    <a:pt x="38071" y="6804"/>
                  </a:moveTo>
                  <a:cubicBezTo>
                    <a:pt x="27587" y="17978"/>
                    <a:pt x="17128" y="29152"/>
                    <a:pt x="6645" y="40376"/>
                  </a:cubicBezTo>
                  <a:cubicBezTo>
                    <a:pt x="2476" y="44791"/>
                    <a:pt x="-213" y="50638"/>
                    <a:pt x="-213" y="56854"/>
                  </a:cubicBezTo>
                  <a:cubicBezTo>
                    <a:pt x="-213" y="62552"/>
                    <a:pt x="2352" y="69360"/>
                    <a:pt x="6645" y="73332"/>
                  </a:cubicBezTo>
                  <a:cubicBezTo>
                    <a:pt x="11060" y="77377"/>
                    <a:pt x="16906" y="80386"/>
                    <a:pt x="23123" y="80140"/>
                  </a:cubicBezTo>
                  <a:cubicBezTo>
                    <a:pt x="29166" y="79869"/>
                    <a:pt x="35333" y="77846"/>
                    <a:pt x="39601" y="73332"/>
                  </a:cubicBezTo>
                  <a:cubicBezTo>
                    <a:pt x="50084" y="62108"/>
                    <a:pt x="60543" y="50934"/>
                    <a:pt x="71027" y="39784"/>
                  </a:cubicBezTo>
                  <a:cubicBezTo>
                    <a:pt x="75196" y="35319"/>
                    <a:pt x="77860" y="29473"/>
                    <a:pt x="77860" y="23306"/>
                  </a:cubicBezTo>
                  <a:cubicBezTo>
                    <a:pt x="77860" y="17559"/>
                    <a:pt x="75319" y="10726"/>
                    <a:pt x="71027" y="6804"/>
                  </a:cubicBezTo>
                  <a:cubicBezTo>
                    <a:pt x="66562" y="2733"/>
                    <a:pt x="60740" y="-301"/>
                    <a:pt x="54549" y="-5"/>
                  </a:cubicBezTo>
                  <a:cubicBezTo>
                    <a:pt x="48480" y="242"/>
                    <a:pt x="42338" y="2240"/>
                    <a:pt x="38071" y="68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6154119" y="2762709"/>
              <a:ext cx="85768" cy="100034"/>
            </a:xfrm>
            <a:custGeom>
              <a:avLst/>
              <a:gdLst/>
              <a:ahLst/>
              <a:cxnLst/>
              <a:rect l="l" t="t" r="r" b="b"/>
              <a:pathLst>
                <a:path w="114357" h="133379" extrusionOk="0">
                  <a:moveTo>
                    <a:pt x="74526" y="6675"/>
                  </a:moveTo>
                  <a:cubicBezTo>
                    <a:pt x="48551" y="35536"/>
                    <a:pt x="24624" y="66247"/>
                    <a:pt x="3015" y="98488"/>
                  </a:cubicBezTo>
                  <a:cubicBezTo>
                    <a:pt x="-3793" y="108626"/>
                    <a:pt x="721" y="124709"/>
                    <a:pt x="11378" y="130358"/>
                  </a:cubicBezTo>
                  <a:cubicBezTo>
                    <a:pt x="23144" y="136574"/>
                    <a:pt x="35995" y="132800"/>
                    <a:pt x="43248" y="121996"/>
                  </a:cubicBezTo>
                  <a:cubicBezTo>
                    <a:pt x="48231" y="114571"/>
                    <a:pt x="53337" y="107220"/>
                    <a:pt x="58566" y="99968"/>
                  </a:cubicBezTo>
                  <a:cubicBezTo>
                    <a:pt x="61255" y="96243"/>
                    <a:pt x="63993" y="92543"/>
                    <a:pt x="66731" y="88867"/>
                  </a:cubicBezTo>
                  <a:cubicBezTo>
                    <a:pt x="68039" y="87140"/>
                    <a:pt x="69346" y="85414"/>
                    <a:pt x="70653" y="83687"/>
                  </a:cubicBezTo>
                  <a:cubicBezTo>
                    <a:pt x="71319" y="82824"/>
                    <a:pt x="72035" y="81985"/>
                    <a:pt x="72627" y="81097"/>
                  </a:cubicBezTo>
                  <a:cubicBezTo>
                    <a:pt x="71147" y="83317"/>
                    <a:pt x="70579" y="83736"/>
                    <a:pt x="72479" y="81294"/>
                  </a:cubicBezTo>
                  <a:cubicBezTo>
                    <a:pt x="83653" y="67012"/>
                    <a:pt x="95321" y="53124"/>
                    <a:pt x="107482" y="39655"/>
                  </a:cubicBezTo>
                  <a:cubicBezTo>
                    <a:pt x="115622" y="30578"/>
                    <a:pt x="117078" y="15506"/>
                    <a:pt x="107482" y="6675"/>
                  </a:cubicBezTo>
                  <a:cubicBezTo>
                    <a:pt x="98552" y="-1490"/>
                    <a:pt x="83209" y="-2995"/>
                    <a:pt x="74526" y="66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43"/>
          <p:cNvSpPr/>
          <p:nvPr/>
        </p:nvSpPr>
        <p:spPr>
          <a:xfrm rot="4499766" flipH="1">
            <a:off x="-1475955" y="3401520"/>
            <a:ext cx="3278020" cy="2791439"/>
          </a:xfrm>
          <a:custGeom>
            <a:avLst/>
            <a:gdLst/>
            <a:ahLst/>
            <a:cxnLst/>
            <a:rect l="l" t="t" r="r" b="b"/>
            <a:pathLst>
              <a:path w="780349" h="664516" extrusionOk="0">
                <a:moveTo>
                  <a:pt x="592569" y="592956"/>
                </a:moveTo>
                <a:cubicBezTo>
                  <a:pt x="579501" y="594766"/>
                  <a:pt x="564899" y="594194"/>
                  <a:pt x="553479" y="586917"/>
                </a:cubicBezTo>
                <a:cubicBezTo>
                  <a:pt x="542477" y="579907"/>
                  <a:pt x="534857" y="566238"/>
                  <a:pt x="540496" y="553475"/>
                </a:cubicBezTo>
                <a:cubicBezTo>
                  <a:pt x="545535" y="542093"/>
                  <a:pt x="558108" y="532768"/>
                  <a:pt x="567414" y="525005"/>
                </a:cubicBezTo>
                <a:cubicBezTo>
                  <a:pt x="579034" y="515299"/>
                  <a:pt x="591512" y="506583"/>
                  <a:pt x="604695" y="499144"/>
                </a:cubicBezTo>
                <a:cubicBezTo>
                  <a:pt x="640242" y="479066"/>
                  <a:pt x="687753" y="469398"/>
                  <a:pt x="721595" y="492439"/>
                </a:cubicBezTo>
                <a:cubicBezTo>
                  <a:pt x="718680" y="497382"/>
                  <a:pt x="715699" y="502202"/>
                  <a:pt x="712670" y="506793"/>
                </a:cubicBezTo>
                <a:cubicBezTo>
                  <a:pt x="685343" y="548236"/>
                  <a:pt x="643490" y="585908"/>
                  <a:pt x="592569" y="592956"/>
                </a:cubicBezTo>
                <a:moveTo>
                  <a:pt x="625869" y="388902"/>
                </a:moveTo>
                <a:cubicBezTo>
                  <a:pt x="583349" y="426469"/>
                  <a:pt x="533486" y="455825"/>
                  <a:pt x="480327" y="475560"/>
                </a:cubicBezTo>
                <a:cubicBezTo>
                  <a:pt x="468030" y="480123"/>
                  <a:pt x="455533" y="484181"/>
                  <a:pt x="442884" y="487705"/>
                </a:cubicBezTo>
                <a:cubicBezTo>
                  <a:pt x="428177" y="491801"/>
                  <a:pt x="411280" y="497458"/>
                  <a:pt x="396011" y="493458"/>
                </a:cubicBezTo>
                <a:cubicBezTo>
                  <a:pt x="370256" y="486705"/>
                  <a:pt x="364141" y="455567"/>
                  <a:pt x="370161" y="433146"/>
                </a:cubicBezTo>
                <a:cubicBezTo>
                  <a:pt x="377409" y="406199"/>
                  <a:pt x="396992" y="382996"/>
                  <a:pt x="416262" y="363527"/>
                </a:cubicBezTo>
                <a:cubicBezTo>
                  <a:pt x="434740" y="344868"/>
                  <a:pt x="455667" y="328980"/>
                  <a:pt x="478565" y="316121"/>
                </a:cubicBezTo>
                <a:cubicBezTo>
                  <a:pt x="524161" y="290528"/>
                  <a:pt x="577977" y="276307"/>
                  <a:pt x="630403" y="280079"/>
                </a:cubicBezTo>
                <a:cubicBezTo>
                  <a:pt x="653958" y="281784"/>
                  <a:pt x="679009" y="287889"/>
                  <a:pt x="700345" y="299548"/>
                </a:cubicBezTo>
                <a:cubicBezTo>
                  <a:pt x="681438" y="333505"/>
                  <a:pt x="654834" y="363318"/>
                  <a:pt x="625869" y="388902"/>
                </a:cubicBezTo>
                <a:moveTo>
                  <a:pt x="295475" y="293938"/>
                </a:moveTo>
                <a:cubicBezTo>
                  <a:pt x="287722" y="298214"/>
                  <a:pt x="274044" y="304663"/>
                  <a:pt x="265490" y="299157"/>
                </a:cubicBezTo>
                <a:cubicBezTo>
                  <a:pt x="254251" y="291918"/>
                  <a:pt x="262052" y="271392"/>
                  <a:pt x="265147" y="261877"/>
                </a:cubicBezTo>
                <a:cubicBezTo>
                  <a:pt x="272758" y="238521"/>
                  <a:pt x="284578" y="216652"/>
                  <a:pt x="299199" y="196935"/>
                </a:cubicBezTo>
                <a:cubicBezTo>
                  <a:pt x="327727" y="158464"/>
                  <a:pt x="366960" y="128803"/>
                  <a:pt x="409004" y="106371"/>
                </a:cubicBezTo>
                <a:cubicBezTo>
                  <a:pt x="407975" y="130470"/>
                  <a:pt x="402631" y="154368"/>
                  <a:pt x="394030" y="176866"/>
                </a:cubicBezTo>
                <a:cubicBezTo>
                  <a:pt x="375857" y="224348"/>
                  <a:pt x="340376" y="269154"/>
                  <a:pt x="295475" y="293938"/>
                </a:cubicBezTo>
                <a:moveTo>
                  <a:pt x="188824" y="116687"/>
                </a:moveTo>
                <a:cubicBezTo>
                  <a:pt x="178899" y="141728"/>
                  <a:pt x="155362" y="159711"/>
                  <a:pt x="129130" y="163331"/>
                </a:cubicBezTo>
                <a:cubicBezTo>
                  <a:pt x="134598" y="124545"/>
                  <a:pt x="156696" y="90246"/>
                  <a:pt x="187319" y="66271"/>
                </a:cubicBezTo>
                <a:cubicBezTo>
                  <a:pt x="194196" y="81997"/>
                  <a:pt x="195501" y="99847"/>
                  <a:pt x="188824" y="116687"/>
                </a:cubicBezTo>
                <a:moveTo>
                  <a:pt x="750122" y="489057"/>
                </a:moveTo>
                <a:cubicBezTo>
                  <a:pt x="777164" y="434298"/>
                  <a:pt x="791737" y="364537"/>
                  <a:pt x="750380" y="313054"/>
                </a:cubicBezTo>
                <a:cubicBezTo>
                  <a:pt x="744798" y="306101"/>
                  <a:pt x="738492" y="299996"/>
                  <a:pt x="731720" y="294509"/>
                </a:cubicBezTo>
                <a:cubicBezTo>
                  <a:pt x="746989" y="261705"/>
                  <a:pt x="755466" y="226091"/>
                  <a:pt x="752542" y="189401"/>
                </a:cubicBezTo>
                <a:cubicBezTo>
                  <a:pt x="747732" y="129060"/>
                  <a:pt x="715194" y="73348"/>
                  <a:pt x="658092" y="49317"/>
                </a:cubicBezTo>
                <a:cubicBezTo>
                  <a:pt x="600161" y="24942"/>
                  <a:pt x="532838" y="35363"/>
                  <a:pt x="474793" y="53889"/>
                </a:cubicBezTo>
                <a:cubicBezTo>
                  <a:pt x="459200" y="58870"/>
                  <a:pt x="443808" y="64690"/>
                  <a:pt x="428720" y="71234"/>
                </a:cubicBezTo>
                <a:cubicBezTo>
                  <a:pt x="424329" y="50422"/>
                  <a:pt x="414480" y="31019"/>
                  <a:pt x="395697" y="19294"/>
                </a:cubicBezTo>
                <a:cubicBezTo>
                  <a:pt x="369065" y="2663"/>
                  <a:pt x="330832" y="2473"/>
                  <a:pt x="300523" y="4130"/>
                </a:cubicBezTo>
                <a:cubicBezTo>
                  <a:pt x="262395" y="6206"/>
                  <a:pt x="224981" y="16513"/>
                  <a:pt x="192853" y="35582"/>
                </a:cubicBezTo>
                <a:cubicBezTo>
                  <a:pt x="182213" y="22570"/>
                  <a:pt x="168440" y="12131"/>
                  <a:pt x="152771" y="5978"/>
                </a:cubicBezTo>
                <a:cubicBezTo>
                  <a:pt x="124625" y="-5081"/>
                  <a:pt x="93059" y="291"/>
                  <a:pt x="67732" y="15941"/>
                </a:cubicBezTo>
                <a:cubicBezTo>
                  <a:pt x="37071" y="34877"/>
                  <a:pt x="15802" y="66328"/>
                  <a:pt x="1067" y="98570"/>
                </a:cubicBezTo>
                <a:cubicBezTo>
                  <a:pt x="-3505" y="108591"/>
                  <a:pt x="10992" y="117458"/>
                  <a:pt x="16088" y="107343"/>
                </a:cubicBezTo>
                <a:cubicBezTo>
                  <a:pt x="41586" y="56718"/>
                  <a:pt x="104194" y="-10148"/>
                  <a:pt x="163678" y="36010"/>
                </a:cubicBezTo>
                <a:cubicBezTo>
                  <a:pt x="167964" y="39334"/>
                  <a:pt x="171860" y="43097"/>
                  <a:pt x="175346" y="47183"/>
                </a:cubicBezTo>
                <a:cubicBezTo>
                  <a:pt x="159287" y="59185"/>
                  <a:pt x="145018" y="73739"/>
                  <a:pt x="133245" y="90969"/>
                </a:cubicBezTo>
                <a:cubicBezTo>
                  <a:pt x="116186" y="115944"/>
                  <a:pt x="106137" y="145195"/>
                  <a:pt x="105032" y="175447"/>
                </a:cubicBezTo>
                <a:cubicBezTo>
                  <a:pt x="104804" y="181771"/>
                  <a:pt x="110461" y="186705"/>
                  <a:pt x="116472" y="186886"/>
                </a:cubicBezTo>
                <a:cubicBezTo>
                  <a:pt x="177232" y="188763"/>
                  <a:pt x="229391" y="127450"/>
                  <a:pt x="210579" y="67843"/>
                </a:cubicBezTo>
                <a:cubicBezTo>
                  <a:pt x="209093" y="63137"/>
                  <a:pt x="207102" y="58613"/>
                  <a:pt x="204911" y="54203"/>
                </a:cubicBezTo>
                <a:cubicBezTo>
                  <a:pt x="207493" y="52660"/>
                  <a:pt x="210102" y="51164"/>
                  <a:pt x="212760" y="49755"/>
                </a:cubicBezTo>
                <a:cubicBezTo>
                  <a:pt x="238477" y="36163"/>
                  <a:pt x="267510" y="28838"/>
                  <a:pt x="296447" y="26742"/>
                </a:cubicBezTo>
                <a:cubicBezTo>
                  <a:pt x="323174" y="24799"/>
                  <a:pt x="359007" y="23342"/>
                  <a:pt x="382972" y="37410"/>
                </a:cubicBezTo>
                <a:cubicBezTo>
                  <a:pt x="398793" y="46697"/>
                  <a:pt x="405546" y="63423"/>
                  <a:pt x="408013" y="80835"/>
                </a:cubicBezTo>
                <a:cubicBezTo>
                  <a:pt x="375180" y="97075"/>
                  <a:pt x="344329" y="117287"/>
                  <a:pt x="317325" y="141976"/>
                </a:cubicBezTo>
                <a:cubicBezTo>
                  <a:pt x="296028" y="161454"/>
                  <a:pt x="277187" y="184019"/>
                  <a:pt x="262680" y="209003"/>
                </a:cubicBezTo>
                <a:cubicBezTo>
                  <a:pt x="249126" y="232378"/>
                  <a:pt x="232677" y="264763"/>
                  <a:pt x="236134" y="292595"/>
                </a:cubicBezTo>
                <a:cubicBezTo>
                  <a:pt x="240173" y="325056"/>
                  <a:pt x="273206" y="330199"/>
                  <a:pt x="298752" y="319246"/>
                </a:cubicBezTo>
                <a:cubicBezTo>
                  <a:pt x="326155" y="307492"/>
                  <a:pt x="350968" y="284946"/>
                  <a:pt x="369999" y="262419"/>
                </a:cubicBezTo>
                <a:cubicBezTo>
                  <a:pt x="408661" y="216642"/>
                  <a:pt x="433664" y="155616"/>
                  <a:pt x="431559" y="95075"/>
                </a:cubicBezTo>
                <a:cubicBezTo>
                  <a:pt x="514026" y="56803"/>
                  <a:pt x="640185" y="27257"/>
                  <a:pt x="700221" y="111382"/>
                </a:cubicBezTo>
                <a:cubicBezTo>
                  <a:pt x="729758" y="152787"/>
                  <a:pt x="734101" y="207470"/>
                  <a:pt x="719547" y="255238"/>
                </a:cubicBezTo>
                <a:cubicBezTo>
                  <a:pt x="716956" y="263763"/>
                  <a:pt x="713670" y="271983"/>
                  <a:pt x="710089" y="280060"/>
                </a:cubicBezTo>
                <a:cubicBezTo>
                  <a:pt x="675808" y="261591"/>
                  <a:pt x="633736" y="256038"/>
                  <a:pt x="595932" y="258924"/>
                </a:cubicBezTo>
                <a:cubicBezTo>
                  <a:pt x="533200" y="263705"/>
                  <a:pt x="473574" y="288356"/>
                  <a:pt x="424501" y="327475"/>
                </a:cubicBezTo>
                <a:cubicBezTo>
                  <a:pt x="380495" y="362556"/>
                  <a:pt x="322736" y="426269"/>
                  <a:pt x="351939" y="486571"/>
                </a:cubicBezTo>
                <a:cubicBezTo>
                  <a:pt x="366893" y="517442"/>
                  <a:pt x="398669" y="524157"/>
                  <a:pt x="430006" y="517909"/>
                </a:cubicBezTo>
                <a:cubicBezTo>
                  <a:pt x="463382" y="511270"/>
                  <a:pt x="496176" y="499182"/>
                  <a:pt x="526952" y="484828"/>
                </a:cubicBezTo>
                <a:cubicBezTo>
                  <a:pt x="587340" y="456672"/>
                  <a:pt x="643595" y="415524"/>
                  <a:pt x="686533" y="364366"/>
                </a:cubicBezTo>
                <a:cubicBezTo>
                  <a:pt x="699526" y="348887"/>
                  <a:pt x="711451" y="332066"/>
                  <a:pt x="721528" y="314264"/>
                </a:cubicBezTo>
                <a:cubicBezTo>
                  <a:pt x="733092" y="324389"/>
                  <a:pt x="742379" y="336953"/>
                  <a:pt x="747932" y="352297"/>
                </a:cubicBezTo>
                <a:cubicBezTo>
                  <a:pt x="762200" y="391712"/>
                  <a:pt x="750713" y="435765"/>
                  <a:pt x="731853" y="473589"/>
                </a:cubicBezTo>
                <a:cubicBezTo>
                  <a:pt x="724329" y="468521"/>
                  <a:pt x="716194" y="464340"/>
                  <a:pt x="707460" y="461473"/>
                </a:cubicBezTo>
                <a:cubicBezTo>
                  <a:pt x="645033" y="441051"/>
                  <a:pt x="579739" y="481494"/>
                  <a:pt x="535915" y="522700"/>
                </a:cubicBezTo>
                <a:cubicBezTo>
                  <a:pt x="525304" y="532682"/>
                  <a:pt x="516112" y="544198"/>
                  <a:pt x="514588" y="559180"/>
                </a:cubicBezTo>
                <a:cubicBezTo>
                  <a:pt x="513102" y="573935"/>
                  <a:pt x="519189" y="588136"/>
                  <a:pt x="528895" y="599014"/>
                </a:cubicBezTo>
                <a:cubicBezTo>
                  <a:pt x="551174" y="623988"/>
                  <a:pt x="589693" y="621836"/>
                  <a:pt x="618887" y="612873"/>
                </a:cubicBezTo>
                <a:cubicBezTo>
                  <a:pt x="671074" y="596852"/>
                  <a:pt x="711822" y="555704"/>
                  <a:pt x="739169" y="509327"/>
                </a:cubicBezTo>
                <a:cubicBezTo>
                  <a:pt x="739893" y="510270"/>
                  <a:pt x="740664" y="511089"/>
                  <a:pt x="741359" y="512079"/>
                </a:cubicBezTo>
                <a:cubicBezTo>
                  <a:pt x="769572" y="552408"/>
                  <a:pt x="758600" y="606415"/>
                  <a:pt x="715718" y="630808"/>
                </a:cubicBezTo>
                <a:cubicBezTo>
                  <a:pt x="696878" y="641514"/>
                  <a:pt x="671808" y="647010"/>
                  <a:pt x="650605" y="640810"/>
                </a:cubicBezTo>
                <a:cubicBezTo>
                  <a:pt x="638461" y="637257"/>
                  <a:pt x="633279" y="656183"/>
                  <a:pt x="645385" y="659726"/>
                </a:cubicBezTo>
                <a:cubicBezTo>
                  <a:pt x="672884" y="667765"/>
                  <a:pt x="699249" y="666251"/>
                  <a:pt x="725024" y="653068"/>
                </a:cubicBezTo>
                <a:cubicBezTo>
                  <a:pt x="748932" y="640838"/>
                  <a:pt x="768115" y="618835"/>
                  <a:pt x="776173" y="593175"/>
                </a:cubicBezTo>
                <a:cubicBezTo>
                  <a:pt x="787632" y="556656"/>
                  <a:pt x="775687" y="516318"/>
                  <a:pt x="750122" y="489057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43"/>
          <p:cNvSpPr/>
          <p:nvPr/>
        </p:nvSpPr>
        <p:spPr>
          <a:xfrm rot="3943574">
            <a:off x="7843032" y="1048114"/>
            <a:ext cx="3247783" cy="3305167"/>
          </a:xfrm>
          <a:custGeom>
            <a:avLst/>
            <a:gdLst/>
            <a:ahLst/>
            <a:cxnLst/>
            <a:rect l="l" t="t" r="r" b="b"/>
            <a:pathLst>
              <a:path w="847717" h="862695" extrusionOk="0">
                <a:moveTo>
                  <a:pt x="842629" y="358830"/>
                </a:moveTo>
                <a:cubicBezTo>
                  <a:pt x="841648" y="348220"/>
                  <a:pt x="824942" y="348124"/>
                  <a:pt x="825932" y="358830"/>
                </a:cubicBezTo>
                <a:cubicBezTo>
                  <a:pt x="828009" y="381290"/>
                  <a:pt x="824618" y="405046"/>
                  <a:pt x="822741" y="427449"/>
                </a:cubicBezTo>
                <a:cubicBezTo>
                  <a:pt x="820827" y="450147"/>
                  <a:pt x="817045" y="472768"/>
                  <a:pt x="811854" y="494943"/>
                </a:cubicBezTo>
                <a:cubicBezTo>
                  <a:pt x="801653" y="538462"/>
                  <a:pt x="785746" y="580420"/>
                  <a:pt x="763553" y="619253"/>
                </a:cubicBezTo>
                <a:cubicBezTo>
                  <a:pt x="718519" y="698016"/>
                  <a:pt x="649424" y="759709"/>
                  <a:pt x="566919" y="797180"/>
                </a:cubicBezTo>
                <a:cubicBezTo>
                  <a:pt x="484213" y="834747"/>
                  <a:pt x="387096" y="847520"/>
                  <a:pt x="298295" y="826279"/>
                </a:cubicBezTo>
                <a:cubicBezTo>
                  <a:pt x="251289" y="815030"/>
                  <a:pt x="208750" y="792818"/>
                  <a:pt x="173993" y="759099"/>
                </a:cubicBezTo>
                <a:cubicBezTo>
                  <a:pt x="142361" y="728419"/>
                  <a:pt x="117948" y="691329"/>
                  <a:pt x="97622" y="652419"/>
                </a:cubicBezTo>
                <a:cubicBezTo>
                  <a:pt x="52750" y="566523"/>
                  <a:pt x="17012" y="467101"/>
                  <a:pt x="28709" y="368908"/>
                </a:cubicBezTo>
                <a:cubicBezTo>
                  <a:pt x="39491" y="278535"/>
                  <a:pt x="87611" y="194038"/>
                  <a:pt x="154134" y="132935"/>
                </a:cubicBezTo>
                <a:cubicBezTo>
                  <a:pt x="279559" y="17702"/>
                  <a:pt x="484604" y="-15626"/>
                  <a:pt x="620687" y="100284"/>
                </a:cubicBezTo>
                <a:cubicBezTo>
                  <a:pt x="681238" y="151852"/>
                  <a:pt x="724158" y="226881"/>
                  <a:pt x="726901" y="307434"/>
                </a:cubicBezTo>
                <a:cubicBezTo>
                  <a:pt x="730130" y="402255"/>
                  <a:pt x="678809" y="492609"/>
                  <a:pt x="621335" y="564523"/>
                </a:cubicBezTo>
                <a:cubicBezTo>
                  <a:pt x="567986" y="631274"/>
                  <a:pt x="496291" y="689329"/>
                  <a:pt x="407947" y="695682"/>
                </a:cubicBezTo>
                <a:cubicBezTo>
                  <a:pt x="330184" y="701283"/>
                  <a:pt x="250574" y="671069"/>
                  <a:pt x="197215" y="613986"/>
                </a:cubicBezTo>
                <a:cubicBezTo>
                  <a:pt x="142513" y="555474"/>
                  <a:pt x="123654" y="471168"/>
                  <a:pt x="139856" y="393606"/>
                </a:cubicBezTo>
                <a:cubicBezTo>
                  <a:pt x="156372" y="314501"/>
                  <a:pt x="207950" y="247169"/>
                  <a:pt x="283140" y="215793"/>
                </a:cubicBezTo>
                <a:cubicBezTo>
                  <a:pt x="356435" y="185209"/>
                  <a:pt x="444789" y="188219"/>
                  <a:pt x="513893" y="228386"/>
                </a:cubicBezTo>
                <a:cubicBezTo>
                  <a:pt x="552727" y="250960"/>
                  <a:pt x="587074" y="285640"/>
                  <a:pt x="590407" y="332665"/>
                </a:cubicBezTo>
                <a:cubicBezTo>
                  <a:pt x="593789" y="380376"/>
                  <a:pt x="570719" y="426315"/>
                  <a:pt x="545049" y="464958"/>
                </a:cubicBezTo>
                <a:cubicBezTo>
                  <a:pt x="519627" y="503220"/>
                  <a:pt x="487985" y="539053"/>
                  <a:pt x="450266" y="565580"/>
                </a:cubicBezTo>
                <a:cubicBezTo>
                  <a:pt x="413995" y="591088"/>
                  <a:pt x="369456" y="608871"/>
                  <a:pt x="324669" y="598841"/>
                </a:cubicBezTo>
                <a:cubicBezTo>
                  <a:pt x="237420" y="579315"/>
                  <a:pt x="191110" y="473664"/>
                  <a:pt x="207826" y="391587"/>
                </a:cubicBezTo>
                <a:cubicBezTo>
                  <a:pt x="216018" y="351420"/>
                  <a:pt x="238916" y="316035"/>
                  <a:pt x="275540" y="296594"/>
                </a:cubicBezTo>
                <a:cubicBezTo>
                  <a:pt x="308610" y="279039"/>
                  <a:pt x="351397" y="274687"/>
                  <a:pt x="385553" y="291803"/>
                </a:cubicBezTo>
                <a:cubicBezTo>
                  <a:pt x="421586" y="309862"/>
                  <a:pt x="448466" y="354601"/>
                  <a:pt x="421720" y="391615"/>
                </a:cubicBezTo>
                <a:cubicBezTo>
                  <a:pt x="397783" y="424724"/>
                  <a:pt x="349101" y="434830"/>
                  <a:pt x="312363" y="419581"/>
                </a:cubicBezTo>
                <a:cubicBezTo>
                  <a:pt x="294599" y="412218"/>
                  <a:pt x="278816" y="398035"/>
                  <a:pt x="275149" y="378500"/>
                </a:cubicBezTo>
                <a:cubicBezTo>
                  <a:pt x="271815" y="360735"/>
                  <a:pt x="277483" y="341247"/>
                  <a:pt x="293761" y="331932"/>
                </a:cubicBezTo>
                <a:cubicBezTo>
                  <a:pt x="301628" y="327436"/>
                  <a:pt x="294656" y="315654"/>
                  <a:pt x="286684" y="319835"/>
                </a:cubicBezTo>
                <a:cubicBezTo>
                  <a:pt x="249612" y="339266"/>
                  <a:pt x="251632" y="391463"/>
                  <a:pt x="279502" y="417704"/>
                </a:cubicBezTo>
                <a:cubicBezTo>
                  <a:pt x="311487" y="447822"/>
                  <a:pt x="362560" y="449928"/>
                  <a:pt x="400508" y="430754"/>
                </a:cubicBezTo>
                <a:cubicBezTo>
                  <a:pt x="438998" y="411294"/>
                  <a:pt x="461420" y="369232"/>
                  <a:pt x="443665" y="327626"/>
                </a:cubicBezTo>
                <a:cubicBezTo>
                  <a:pt x="426444" y="287241"/>
                  <a:pt x="384086" y="264666"/>
                  <a:pt x="341529" y="263352"/>
                </a:cubicBezTo>
                <a:cubicBezTo>
                  <a:pt x="301428" y="262114"/>
                  <a:pt x="260309" y="278239"/>
                  <a:pt x="232067" y="306786"/>
                </a:cubicBezTo>
                <a:cubicBezTo>
                  <a:pt x="199740" y="339466"/>
                  <a:pt x="185519" y="386862"/>
                  <a:pt x="186795" y="432078"/>
                </a:cubicBezTo>
                <a:cubicBezTo>
                  <a:pt x="189367" y="523175"/>
                  <a:pt x="256651" y="623340"/>
                  <a:pt x="356121" y="620377"/>
                </a:cubicBezTo>
                <a:cubicBezTo>
                  <a:pt x="404984" y="618920"/>
                  <a:pt x="449495" y="593565"/>
                  <a:pt x="485880" y="562589"/>
                </a:cubicBezTo>
                <a:cubicBezTo>
                  <a:pt x="523885" y="530233"/>
                  <a:pt x="556556" y="489561"/>
                  <a:pt x="580606" y="445841"/>
                </a:cubicBezTo>
                <a:cubicBezTo>
                  <a:pt x="604381" y="402598"/>
                  <a:pt x="621126" y="350401"/>
                  <a:pt x="605819" y="301442"/>
                </a:cubicBezTo>
                <a:cubicBezTo>
                  <a:pt x="591331" y="255103"/>
                  <a:pt x="550783" y="221337"/>
                  <a:pt x="508445" y="200601"/>
                </a:cubicBezTo>
                <a:cubicBezTo>
                  <a:pt x="428568" y="161491"/>
                  <a:pt x="330765" y="164178"/>
                  <a:pt x="252232" y="205478"/>
                </a:cubicBezTo>
                <a:cubicBezTo>
                  <a:pt x="173203" y="247035"/>
                  <a:pt x="124349" y="327065"/>
                  <a:pt x="114091" y="414704"/>
                </a:cubicBezTo>
                <a:cubicBezTo>
                  <a:pt x="103832" y="502363"/>
                  <a:pt x="135131" y="592336"/>
                  <a:pt x="202902" y="649981"/>
                </a:cubicBezTo>
                <a:cubicBezTo>
                  <a:pt x="268558" y="705836"/>
                  <a:pt x="359626" y="730896"/>
                  <a:pt x="444389" y="713656"/>
                </a:cubicBezTo>
                <a:cubicBezTo>
                  <a:pt x="540744" y="694053"/>
                  <a:pt x="614582" y="619501"/>
                  <a:pt x="668932" y="541815"/>
                </a:cubicBezTo>
                <a:cubicBezTo>
                  <a:pt x="727606" y="457929"/>
                  <a:pt x="770011" y="357392"/>
                  <a:pt x="746675" y="253779"/>
                </a:cubicBezTo>
                <a:cubicBezTo>
                  <a:pt x="727082" y="166816"/>
                  <a:pt x="667312" y="90187"/>
                  <a:pt x="590950" y="45258"/>
                </a:cubicBezTo>
                <a:cubicBezTo>
                  <a:pt x="508083" y="-3501"/>
                  <a:pt x="407061" y="-10911"/>
                  <a:pt x="315202" y="13921"/>
                </a:cubicBezTo>
                <a:cubicBezTo>
                  <a:pt x="119587" y="66794"/>
                  <a:pt x="-26974" y="261675"/>
                  <a:pt x="4639" y="466549"/>
                </a:cubicBezTo>
                <a:cubicBezTo>
                  <a:pt x="13288" y="522565"/>
                  <a:pt x="33195" y="576334"/>
                  <a:pt x="56369" y="627835"/>
                </a:cubicBezTo>
                <a:cubicBezTo>
                  <a:pt x="76715" y="673060"/>
                  <a:pt x="101289" y="716694"/>
                  <a:pt x="133522" y="754594"/>
                </a:cubicBezTo>
                <a:cubicBezTo>
                  <a:pt x="166345" y="793209"/>
                  <a:pt x="207331" y="823127"/>
                  <a:pt x="254927" y="840843"/>
                </a:cubicBezTo>
                <a:cubicBezTo>
                  <a:pt x="304181" y="859169"/>
                  <a:pt x="358493" y="864894"/>
                  <a:pt x="410766" y="862074"/>
                </a:cubicBezTo>
                <a:cubicBezTo>
                  <a:pt x="510664" y="856683"/>
                  <a:pt x="607762" y="818774"/>
                  <a:pt x="684924" y="755156"/>
                </a:cubicBezTo>
                <a:cubicBezTo>
                  <a:pt x="761734" y="691843"/>
                  <a:pt x="816674" y="601032"/>
                  <a:pt x="838134" y="503887"/>
                </a:cubicBezTo>
                <a:cubicBezTo>
                  <a:pt x="843334" y="480341"/>
                  <a:pt x="846563" y="456424"/>
                  <a:pt x="847811" y="432344"/>
                </a:cubicBezTo>
                <a:cubicBezTo>
                  <a:pt x="849106" y="407246"/>
                  <a:pt x="844925" y="383643"/>
                  <a:pt x="842629" y="35883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43"/>
          <p:cNvSpPr/>
          <p:nvPr/>
        </p:nvSpPr>
        <p:spPr>
          <a:xfrm rot="1635101" flipH="1">
            <a:off x="-372529" y="-1192267"/>
            <a:ext cx="1841773" cy="2164184"/>
          </a:xfrm>
          <a:custGeom>
            <a:avLst/>
            <a:gdLst/>
            <a:ahLst/>
            <a:cxnLst/>
            <a:rect l="l" t="t" r="r" b="b"/>
            <a:pathLst>
              <a:path w="580618" h="682258" extrusionOk="0">
                <a:moveTo>
                  <a:pt x="570864" y="505477"/>
                </a:moveTo>
                <a:cubicBezTo>
                  <a:pt x="416759" y="479236"/>
                  <a:pt x="259397" y="465148"/>
                  <a:pt x="101682" y="462662"/>
                </a:cubicBezTo>
                <a:cubicBezTo>
                  <a:pt x="212667" y="426848"/>
                  <a:pt x="331558" y="406112"/>
                  <a:pt x="440077" y="365393"/>
                </a:cubicBezTo>
                <a:cubicBezTo>
                  <a:pt x="475481" y="352105"/>
                  <a:pt x="509371" y="336665"/>
                  <a:pt x="541004" y="318520"/>
                </a:cubicBezTo>
                <a:cubicBezTo>
                  <a:pt x="551014" y="312786"/>
                  <a:pt x="550386" y="300756"/>
                  <a:pt x="537479" y="297651"/>
                </a:cubicBezTo>
                <a:cubicBezTo>
                  <a:pt x="455593" y="277963"/>
                  <a:pt x="369725" y="273857"/>
                  <a:pt x="284581" y="271048"/>
                </a:cubicBezTo>
                <a:cubicBezTo>
                  <a:pt x="214839" y="268743"/>
                  <a:pt x="144754" y="267142"/>
                  <a:pt x="74964" y="263856"/>
                </a:cubicBezTo>
                <a:cubicBezTo>
                  <a:pt x="129704" y="245101"/>
                  <a:pt x="183768" y="224937"/>
                  <a:pt x="237528" y="204792"/>
                </a:cubicBezTo>
                <a:cubicBezTo>
                  <a:pt x="309956" y="177664"/>
                  <a:pt x="381365" y="148985"/>
                  <a:pt x="450773" y="117457"/>
                </a:cubicBezTo>
                <a:cubicBezTo>
                  <a:pt x="490054" y="99607"/>
                  <a:pt x="528469" y="80776"/>
                  <a:pt x="566188" y="61021"/>
                </a:cubicBezTo>
                <a:cubicBezTo>
                  <a:pt x="576122" y="55821"/>
                  <a:pt x="575455" y="43010"/>
                  <a:pt x="562721" y="40476"/>
                </a:cubicBezTo>
                <a:cubicBezTo>
                  <a:pt x="390280" y="6110"/>
                  <a:pt x="209962" y="-8244"/>
                  <a:pt x="32426" y="5576"/>
                </a:cubicBezTo>
                <a:cubicBezTo>
                  <a:pt x="19548" y="5967"/>
                  <a:pt x="19491" y="21531"/>
                  <a:pt x="32426" y="21121"/>
                </a:cubicBezTo>
                <a:cubicBezTo>
                  <a:pt x="197380" y="15892"/>
                  <a:pt x="362553" y="25579"/>
                  <a:pt x="523011" y="55840"/>
                </a:cubicBezTo>
                <a:cubicBezTo>
                  <a:pt x="398386" y="117714"/>
                  <a:pt x="265236" y="168959"/>
                  <a:pt x="131229" y="217327"/>
                </a:cubicBezTo>
                <a:cubicBezTo>
                  <a:pt x="89985" y="232214"/>
                  <a:pt x="48142" y="246368"/>
                  <a:pt x="7432" y="262123"/>
                </a:cubicBezTo>
                <a:cubicBezTo>
                  <a:pt x="-5798" y="267238"/>
                  <a:pt x="1060" y="282849"/>
                  <a:pt x="14719" y="282954"/>
                </a:cubicBezTo>
                <a:cubicBezTo>
                  <a:pt x="103063" y="283640"/>
                  <a:pt x="191760" y="288250"/>
                  <a:pt x="279999" y="291793"/>
                </a:cubicBezTo>
                <a:cubicBezTo>
                  <a:pt x="353733" y="294755"/>
                  <a:pt x="428028" y="298346"/>
                  <a:pt x="499570" y="312862"/>
                </a:cubicBezTo>
                <a:cubicBezTo>
                  <a:pt x="390347" y="367517"/>
                  <a:pt x="261350" y="390663"/>
                  <a:pt x="140839" y="426419"/>
                </a:cubicBezTo>
                <a:cubicBezTo>
                  <a:pt x="103787" y="437411"/>
                  <a:pt x="67668" y="449699"/>
                  <a:pt x="32359" y="463710"/>
                </a:cubicBezTo>
                <a:cubicBezTo>
                  <a:pt x="20005" y="468606"/>
                  <a:pt x="26015" y="483798"/>
                  <a:pt x="39331" y="483646"/>
                </a:cubicBezTo>
                <a:cubicBezTo>
                  <a:pt x="202418" y="481750"/>
                  <a:pt x="365105" y="494342"/>
                  <a:pt x="524697" y="520041"/>
                </a:cubicBezTo>
                <a:cubicBezTo>
                  <a:pt x="367487" y="579620"/>
                  <a:pt x="203180" y="626683"/>
                  <a:pt x="35302" y="664983"/>
                </a:cubicBezTo>
                <a:cubicBezTo>
                  <a:pt x="20958" y="668250"/>
                  <a:pt x="26920" y="685042"/>
                  <a:pt x="41474" y="682328"/>
                </a:cubicBezTo>
                <a:cubicBezTo>
                  <a:pt x="226698" y="647809"/>
                  <a:pt x="405168" y="593012"/>
                  <a:pt x="574208" y="525270"/>
                </a:cubicBezTo>
                <a:cubicBezTo>
                  <a:pt x="584685" y="521069"/>
                  <a:pt x="582447" y="507449"/>
                  <a:pt x="570864" y="505477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School Clipart">
            <a:extLst>
              <a:ext uri="{FF2B5EF4-FFF2-40B4-BE49-F238E27FC236}">
                <a16:creationId xmlns:a16="http://schemas.microsoft.com/office/drawing/2014/main" id="{31C306C7-740E-FA14-1748-BB130E43B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492" y="3191933"/>
            <a:ext cx="1670049" cy="16975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000">
                <a:solidFill>
                  <a:schemeClr val="bg2"/>
                </a:solidFill>
                <a:latin typeface="Open Sans ExtraBold"/>
                <a:ea typeface="Open Sans ExtraBold"/>
                <a:cs typeface="Open Sans ExtraBold"/>
              </a:rPr>
              <a:t>Keeping a Schedule</a:t>
            </a:r>
          </a:p>
          <a:p>
            <a:endParaRPr lang="en-US" sz="3000">
              <a:ea typeface="Open Sans ExtraBold"/>
              <a:cs typeface="Open Sans ExtraBold"/>
            </a:endParaRPr>
          </a:p>
        </p:txBody>
      </p:sp>
      <p:sp>
        <p:nvSpPr>
          <p:cNvPr id="979" name="Google Shape;979;p38"/>
          <p:cNvSpPr txBox="1">
            <a:spLocks noGrp="1"/>
          </p:cNvSpPr>
          <p:nvPr>
            <p:ph type="subTitle" idx="1"/>
          </p:nvPr>
        </p:nvSpPr>
        <p:spPr>
          <a:xfrm>
            <a:off x="481746" y="1223258"/>
            <a:ext cx="4661879" cy="2683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/>
              <a:buChar char="Ø"/>
            </a:pPr>
            <a:r>
              <a:rPr lang="en" sz="1600"/>
              <a:t>Helps with organization of schoolwork and personal obligations</a:t>
            </a:r>
            <a:endParaRPr lang="en-US"/>
          </a:p>
          <a:p>
            <a:pPr marL="152400" indent="0">
              <a:buNone/>
            </a:pPr>
            <a:endParaRPr lang="en" sz="1600"/>
          </a:p>
          <a:p>
            <a:pPr>
              <a:buFont typeface="Wingdings"/>
              <a:buChar char="Ø"/>
            </a:pPr>
            <a:r>
              <a:rPr lang="en" sz="1600"/>
              <a:t>Sets boundaries and expectations for yourself and others</a:t>
            </a:r>
          </a:p>
          <a:p>
            <a:pPr marL="152400" indent="0">
              <a:buNone/>
            </a:pPr>
            <a:endParaRPr lang="en" sz="1600"/>
          </a:p>
          <a:p>
            <a:pPr>
              <a:buFont typeface="Wingdings"/>
              <a:buChar char="Ø"/>
            </a:pPr>
            <a:r>
              <a:rPr lang="en" sz="1600"/>
              <a:t>Be realistic and maintainable</a:t>
            </a:r>
          </a:p>
          <a:p>
            <a:pPr marL="152400" indent="0">
              <a:buNone/>
            </a:pPr>
            <a:endParaRPr lang="en" sz="1600"/>
          </a:p>
          <a:p>
            <a:pPr>
              <a:buFont typeface="Wingdings"/>
              <a:buChar char="Ø"/>
            </a:pPr>
            <a:r>
              <a:rPr lang="en" sz="1600"/>
              <a:t>Applicable life skills</a:t>
            </a:r>
          </a:p>
          <a:p>
            <a:pPr lvl="1" algn="l">
              <a:buFont typeface="Courier New"/>
              <a:buChar char="o"/>
            </a:pPr>
            <a:r>
              <a:rPr lang="en" sz="1600"/>
              <a:t>Accountability</a:t>
            </a:r>
          </a:p>
          <a:p>
            <a:pPr lvl="1" algn="l">
              <a:buFont typeface="Courier New"/>
              <a:buChar char="o"/>
            </a:pPr>
            <a:r>
              <a:rPr lang="en" sz="1600"/>
              <a:t>Responsibility </a:t>
            </a:r>
          </a:p>
          <a:p>
            <a:pPr lvl="1" algn="l">
              <a:buFont typeface="Courier New"/>
              <a:buChar char="o"/>
            </a:pPr>
            <a:r>
              <a:rPr lang="en" sz="1600"/>
              <a:t>Work-life balance</a:t>
            </a:r>
          </a:p>
          <a:p>
            <a:pPr marL="152400" indent="0">
              <a:buNone/>
            </a:pPr>
            <a:endParaRPr lang="en" sz="1600"/>
          </a:p>
          <a:p>
            <a:pPr marL="438150" indent="-285750">
              <a:buFont typeface="Wingdings"/>
              <a:buChar char="Ø"/>
            </a:pPr>
            <a:endParaRPr lang="en" sz="1600"/>
          </a:p>
          <a:p>
            <a:pPr>
              <a:buNone/>
            </a:pPr>
            <a:br>
              <a:rPr lang="en-US"/>
            </a:br>
            <a:endParaRPr lang="en-US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"/>
          </a:p>
        </p:txBody>
      </p:sp>
      <p:sp>
        <p:nvSpPr>
          <p:cNvPr id="980" name="Google Shape;980;p38"/>
          <p:cNvSpPr/>
          <p:nvPr/>
        </p:nvSpPr>
        <p:spPr>
          <a:xfrm rot="19488578">
            <a:off x="8071436" y="3915109"/>
            <a:ext cx="1218442" cy="1249597"/>
          </a:xfrm>
          <a:custGeom>
            <a:avLst/>
            <a:gdLst/>
            <a:ahLst/>
            <a:cxnLst/>
            <a:rect l="l" t="t" r="r" b="b"/>
            <a:pathLst>
              <a:path w="438179" h="449383" extrusionOk="0">
                <a:moveTo>
                  <a:pt x="431179" y="293625"/>
                </a:moveTo>
                <a:cubicBezTo>
                  <a:pt x="422721" y="288605"/>
                  <a:pt x="410643" y="294291"/>
                  <a:pt x="408843" y="303216"/>
                </a:cubicBezTo>
                <a:cubicBezTo>
                  <a:pt x="406966" y="304074"/>
                  <a:pt x="405090" y="304921"/>
                  <a:pt x="403223" y="305817"/>
                </a:cubicBezTo>
                <a:cubicBezTo>
                  <a:pt x="397355" y="308617"/>
                  <a:pt x="391507" y="311474"/>
                  <a:pt x="385640" y="314294"/>
                </a:cubicBezTo>
                <a:cubicBezTo>
                  <a:pt x="373905" y="319942"/>
                  <a:pt x="362189" y="325619"/>
                  <a:pt x="350473" y="331305"/>
                </a:cubicBezTo>
                <a:cubicBezTo>
                  <a:pt x="326413" y="342983"/>
                  <a:pt x="302229" y="354413"/>
                  <a:pt x="277779" y="365262"/>
                </a:cubicBezTo>
                <a:cubicBezTo>
                  <a:pt x="257300" y="374349"/>
                  <a:pt x="236612" y="382731"/>
                  <a:pt x="215752" y="390627"/>
                </a:cubicBezTo>
                <a:cubicBezTo>
                  <a:pt x="238488" y="373492"/>
                  <a:pt x="261234" y="356356"/>
                  <a:pt x="283979" y="339211"/>
                </a:cubicBezTo>
                <a:cubicBezTo>
                  <a:pt x="307020" y="321847"/>
                  <a:pt x="330195" y="304636"/>
                  <a:pt x="353102" y="287081"/>
                </a:cubicBezTo>
                <a:cubicBezTo>
                  <a:pt x="372581" y="272155"/>
                  <a:pt x="389535" y="256315"/>
                  <a:pt x="398698" y="233065"/>
                </a:cubicBezTo>
                <a:cubicBezTo>
                  <a:pt x="403299" y="221406"/>
                  <a:pt x="390107" y="212014"/>
                  <a:pt x="379858" y="214224"/>
                </a:cubicBezTo>
                <a:cubicBezTo>
                  <a:pt x="324403" y="226188"/>
                  <a:pt x="273464" y="251848"/>
                  <a:pt x="223715" y="278318"/>
                </a:cubicBezTo>
                <a:cubicBezTo>
                  <a:pt x="210008" y="285614"/>
                  <a:pt x="196340" y="292958"/>
                  <a:pt x="182643" y="300273"/>
                </a:cubicBezTo>
                <a:cubicBezTo>
                  <a:pt x="226829" y="259858"/>
                  <a:pt x="270044" y="218377"/>
                  <a:pt x="312002" y="175629"/>
                </a:cubicBezTo>
                <a:cubicBezTo>
                  <a:pt x="326223" y="161122"/>
                  <a:pt x="347273" y="144796"/>
                  <a:pt x="348245" y="122575"/>
                </a:cubicBezTo>
                <a:cubicBezTo>
                  <a:pt x="349283" y="98591"/>
                  <a:pt x="326928" y="90961"/>
                  <a:pt x="307182" y="97543"/>
                </a:cubicBezTo>
                <a:cubicBezTo>
                  <a:pt x="257833" y="113993"/>
                  <a:pt x="213113" y="142015"/>
                  <a:pt x="168413" y="168028"/>
                </a:cubicBezTo>
                <a:cubicBezTo>
                  <a:pt x="142647" y="183030"/>
                  <a:pt x="116844" y="197965"/>
                  <a:pt x="91060" y="212919"/>
                </a:cubicBezTo>
                <a:cubicBezTo>
                  <a:pt x="110396" y="191326"/>
                  <a:pt x="129760" y="169771"/>
                  <a:pt x="149048" y="148149"/>
                </a:cubicBezTo>
                <a:cubicBezTo>
                  <a:pt x="168536" y="126308"/>
                  <a:pt x="188377" y="104725"/>
                  <a:pt x="207484" y="82551"/>
                </a:cubicBezTo>
                <a:cubicBezTo>
                  <a:pt x="224610" y="62681"/>
                  <a:pt x="238831" y="41536"/>
                  <a:pt x="240774" y="14704"/>
                </a:cubicBezTo>
                <a:cubicBezTo>
                  <a:pt x="241517" y="4503"/>
                  <a:pt x="230725" y="-1498"/>
                  <a:pt x="221953" y="369"/>
                </a:cubicBezTo>
                <a:cubicBezTo>
                  <a:pt x="187139" y="7760"/>
                  <a:pt x="153420" y="18971"/>
                  <a:pt x="120988" y="33630"/>
                </a:cubicBezTo>
                <a:cubicBezTo>
                  <a:pt x="105081" y="40822"/>
                  <a:pt x="89584" y="48899"/>
                  <a:pt x="74572" y="57814"/>
                </a:cubicBezTo>
                <a:cubicBezTo>
                  <a:pt x="67067" y="62272"/>
                  <a:pt x="59666" y="66901"/>
                  <a:pt x="52493" y="71892"/>
                </a:cubicBezTo>
                <a:cubicBezTo>
                  <a:pt x="49179" y="74188"/>
                  <a:pt x="45921" y="76569"/>
                  <a:pt x="42673" y="78969"/>
                </a:cubicBezTo>
                <a:cubicBezTo>
                  <a:pt x="40701" y="80446"/>
                  <a:pt x="38720" y="81922"/>
                  <a:pt x="36739" y="83389"/>
                </a:cubicBezTo>
                <a:cubicBezTo>
                  <a:pt x="21232" y="77702"/>
                  <a:pt x="15241" y="103477"/>
                  <a:pt x="30081" y="109554"/>
                </a:cubicBezTo>
                <a:cubicBezTo>
                  <a:pt x="41311" y="114145"/>
                  <a:pt x="51255" y="106982"/>
                  <a:pt x="60228" y="101029"/>
                </a:cubicBezTo>
                <a:cubicBezTo>
                  <a:pt x="70848" y="94000"/>
                  <a:pt x="81649" y="87180"/>
                  <a:pt x="92689" y="80817"/>
                </a:cubicBezTo>
                <a:cubicBezTo>
                  <a:pt x="128007" y="60472"/>
                  <a:pt x="165784" y="45289"/>
                  <a:pt x="205074" y="34954"/>
                </a:cubicBezTo>
                <a:cubicBezTo>
                  <a:pt x="197921" y="49413"/>
                  <a:pt x="185748" y="61938"/>
                  <a:pt x="175337" y="73502"/>
                </a:cubicBezTo>
                <a:cubicBezTo>
                  <a:pt x="156306" y="94628"/>
                  <a:pt x="137275" y="115755"/>
                  <a:pt x="118244" y="136881"/>
                </a:cubicBezTo>
                <a:cubicBezTo>
                  <a:pt x="80182" y="179134"/>
                  <a:pt x="42244" y="221501"/>
                  <a:pt x="4297" y="263859"/>
                </a:cubicBezTo>
                <a:cubicBezTo>
                  <a:pt x="-7057" y="276527"/>
                  <a:pt x="7288" y="297025"/>
                  <a:pt x="22899" y="287967"/>
                </a:cubicBezTo>
                <a:cubicBezTo>
                  <a:pt x="64638" y="263735"/>
                  <a:pt x="106376" y="239513"/>
                  <a:pt x="148115" y="215281"/>
                </a:cubicBezTo>
                <a:cubicBezTo>
                  <a:pt x="188301" y="191945"/>
                  <a:pt x="228115" y="167295"/>
                  <a:pt x="269825" y="146749"/>
                </a:cubicBezTo>
                <a:cubicBezTo>
                  <a:pt x="280150" y="141663"/>
                  <a:pt x="290628" y="136853"/>
                  <a:pt x="301362" y="132690"/>
                </a:cubicBezTo>
                <a:cubicBezTo>
                  <a:pt x="305068" y="131261"/>
                  <a:pt x="308821" y="129928"/>
                  <a:pt x="312573" y="128633"/>
                </a:cubicBezTo>
                <a:cubicBezTo>
                  <a:pt x="302105" y="142749"/>
                  <a:pt x="288399" y="154950"/>
                  <a:pt x="276026" y="167390"/>
                </a:cubicBezTo>
                <a:cubicBezTo>
                  <a:pt x="243755" y="199822"/>
                  <a:pt x="210818" y="231607"/>
                  <a:pt x="177242" y="262697"/>
                </a:cubicBezTo>
                <a:cubicBezTo>
                  <a:pt x="138876" y="298225"/>
                  <a:pt x="99690" y="332877"/>
                  <a:pt x="59799" y="366691"/>
                </a:cubicBezTo>
                <a:cubicBezTo>
                  <a:pt x="45769" y="378588"/>
                  <a:pt x="63676" y="399504"/>
                  <a:pt x="78820" y="391351"/>
                </a:cubicBezTo>
                <a:cubicBezTo>
                  <a:pt x="131055" y="363214"/>
                  <a:pt x="183272" y="335020"/>
                  <a:pt x="235535" y="306941"/>
                </a:cubicBezTo>
                <a:cubicBezTo>
                  <a:pt x="270311" y="288253"/>
                  <a:pt x="305496" y="270126"/>
                  <a:pt x="342568" y="256953"/>
                </a:cubicBezTo>
                <a:cubicBezTo>
                  <a:pt x="336624" y="261706"/>
                  <a:pt x="330471" y="266145"/>
                  <a:pt x="324756" y="270460"/>
                </a:cubicBezTo>
                <a:cubicBezTo>
                  <a:pt x="302410" y="287329"/>
                  <a:pt x="280055" y="304207"/>
                  <a:pt x="257709" y="321085"/>
                </a:cubicBezTo>
                <a:cubicBezTo>
                  <a:pt x="213609" y="354385"/>
                  <a:pt x="169508" y="387674"/>
                  <a:pt x="125417" y="420974"/>
                </a:cubicBezTo>
                <a:cubicBezTo>
                  <a:pt x="112567" y="430670"/>
                  <a:pt x="119254" y="453749"/>
                  <a:pt x="137104" y="448701"/>
                </a:cubicBezTo>
                <a:cubicBezTo>
                  <a:pt x="205579" y="429327"/>
                  <a:pt x="271559" y="400819"/>
                  <a:pt x="335710" y="370310"/>
                </a:cubicBezTo>
                <a:cubicBezTo>
                  <a:pt x="352026" y="362548"/>
                  <a:pt x="368314" y="354699"/>
                  <a:pt x="384449" y="346555"/>
                </a:cubicBezTo>
                <a:cubicBezTo>
                  <a:pt x="399032" y="339192"/>
                  <a:pt x="415586" y="332658"/>
                  <a:pt x="428836" y="323066"/>
                </a:cubicBezTo>
                <a:cubicBezTo>
                  <a:pt x="438294" y="316218"/>
                  <a:pt x="443466" y="300902"/>
                  <a:pt x="431179" y="29362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1" name="Google Shape;981;p38"/>
          <p:cNvGrpSpPr/>
          <p:nvPr/>
        </p:nvGrpSpPr>
        <p:grpSpPr>
          <a:xfrm rot="1752601">
            <a:off x="4661449" y="3680516"/>
            <a:ext cx="340853" cy="464499"/>
            <a:chOff x="3651510" y="1048022"/>
            <a:chExt cx="244080" cy="332674"/>
          </a:xfrm>
        </p:grpSpPr>
        <p:sp>
          <p:nvSpPr>
            <p:cNvPr id="982" name="Google Shape;982;p38"/>
            <p:cNvSpPr/>
            <p:nvPr/>
          </p:nvSpPr>
          <p:spPr>
            <a:xfrm>
              <a:off x="3651510" y="1228632"/>
              <a:ext cx="88249" cy="152064"/>
            </a:xfrm>
            <a:custGeom>
              <a:avLst/>
              <a:gdLst/>
              <a:ahLst/>
              <a:cxnLst/>
              <a:rect l="l" t="t" r="r" b="b"/>
              <a:pathLst>
                <a:path w="117665" h="202752" extrusionOk="0">
                  <a:moveTo>
                    <a:pt x="74444" y="11345"/>
                  </a:moveTo>
                  <a:cubicBezTo>
                    <a:pt x="50492" y="63517"/>
                    <a:pt x="26515" y="115689"/>
                    <a:pt x="2538" y="167861"/>
                  </a:cubicBezTo>
                  <a:cubicBezTo>
                    <a:pt x="-2716" y="179282"/>
                    <a:pt x="-718" y="192947"/>
                    <a:pt x="10900" y="199731"/>
                  </a:cubicBezTo>
                  <a:cubicBezTo>
                    <a:pt x="20940" y="205602"/>
                    <a:pt x="37492" y="202864"/>
                    <a:pt x="42771" y="191369"/>
                  </a:cubicBezTo>
                  <a:cubicBezTo>
                    <a:pt x="66773" y="139197"/>
                    <a:pt x="90724" y="87025"/>
                    <a:pt x="114701" y="34854"/>
                  </a:cubicBezTo>
                  <a:cubicBezTo>
                    <a:pt x="119956" y="23433"/>
                    <a:pt x="117957" y="9767"/>
                    <a:pt x="106339" y="2983"/>
                  </a:cubicBezTo>
                  <a:cubicBezTo>
                    <a:pt x="96299" y="-2912"/>
                    <a:pt x="79723" y="-150"/>
                    <a:pt x="74444" y="11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3820869" y="1175720"/>
              <a:ext cx="74721" cy="113917"/>
            </a:xfrm>
            <a:custGeom>
              <a:avLst/>
              <a:gdLst/>
              <a:ahLst/>
              <a:cxnLst/>
              <a:rect l="l" t="t" r="r" b="b"/>
              <a:pathLst>
                <a:path w="99628" h="151889" extrusionOk="0">
                  <a:moveTo>
                    <a:pt x="56160" y="11273"/>
                  </a:moveTo>
                  <a:cubicBezTo>
                    <a:pt x="36402" y="45512"/>
                    <a:pt x="18616" y="80860"/>
                    <a:pt x="2903" y="117121"/>
                  </a:cubicBezTo>
                  <a:cubicBezTo>
                    <a:pt x="338" y="123116"/>
                    <a:pt x="-1241" y="128518"/>
                    <a:pt x="560" y="135079"/>
                  </a:cubicBezTo>
                  <a:cubicBezTo>
                    <a:pt x="2065" y="140506"/>
                    <a:pt x="6233" y="146352"/>
                    <a:pt x="11265" y="149016"/>
                  </a:cubicBezTo>
                  <a:cubicBezTo>
                    <a:pt x="21305" y="154320"/>
                    <a:pt x="37980" y="152593"/>
                    <a:pt x="43160" y="140654"/>
                  </a:cubicBezTo>
                  <a:cubicBezTo>
                    <a:pt x="58873" y="104368"/>
                    <a:pt x="76634" y="69044"/>
                    <a:pt x="96392" y="34806"/>
                  </a:cubicBezTo>
                  <a:cubicBezTo>
                    <a:pt x="102485" y="24248"/>
                    <a:pt x="99205" y="8831"/>
                    <a:pt x="88030" y="2911"/>
                  </a:cubicBezTo>
                  <a:cubicBezTo>
                    <a:pt x="76930" y="-2935"/>
                    <a:pt x="62673" y="0"/>
                    <a:pt x="56160" y="112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3722579" y="1048022"/>
              <a:ext cx="62044" cy="84260"/>
            </a:xfrm>
            <a:custGeom>
              <a:avLst/>
              <a:gdLst/>
              <a:ahLst/>
              <a:cxnLst/>
              <a:rect l="l" t="t" r="r" b="b"/>
              <a:pathLst>
                <a:path w="82726" h="112347" extrusionOk="0">
                  <a:moveTo>
                    <a:pt x="39134" y="11232"/>
                  </a:moveTo>
                  <a:cubicBezTo>
                    <a:pt x="28133" y="33877"/>
                    <a:pt x="16046" y="55979"/>
                    <a:pt x="2898" y="77465"/>
                  </a:cubicBezTo>
                  <a:cubicBezTo>
                    <a:pt x="-3491" y="87874"/>
                    <a:pt x="283" y="103563"/>
                    <a:pt x="11261" y="109360"/>
                  </a:cubicBezTo>
                  <a:cubicBezTo>
                    <a:pt x="22608" y="115354"/>
                    <a:pt x="36323" y="112098"/>
                    <a:pt x="43131" y="100997"/>
                  </a:cubicBezTo>
                  <a:cubicBezTo>
                    <a:pt x="56303" y="79512"/>
                    <a:pt x="68390" y="57410"/>
                    <a:pt x="79392" y="34741"/>
                  </a:cubicBezTo>
                  <a:cubicBezTo>
                    <a:pt x="82155" y="29042"/>
                    <a:pt x="83462" y="23073"/>
                    <a:pt x="81736" y="16783"/>
                  </a:cubicBezTo>
                  <a:cubicBezTo>
                    <a:pt x="80231" y="11380"/>
                    <a:pt x="76062" y="5534"/>
                    <a:pt x="71005" y="2870"/>
                  </a:cubicBezTo>
                  <a:cubicBezTo>
                    <a:pt x="60596" y="-2655"/>
                    <a:pt x="44833" y="-485"/>
                    <a:pt x="39134" y="112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5" name="Google Shape;985;p38"/>
          <p:cNvSpPr/>
          <p:nvPr/>
        </p:nvSpPr>
        <p:spPr>
          <a:xfrm rot="21116273">
            <a:off x="6153016" y="4519792"/>
            <a:ext cx="286982" cy="319443"/>
          </a:xfrm>
          <a:custGeom>
            <a:avLst/>
            <a:gdLst/>
            <a:ahLst/>
            <a:cxnLst/>
            <a:rect l="l" t="t" r="r" b="b"/>
            <a:pathLst>
              <a:path w="137601" h="153165" extrusionOk="0">
                <a:moveTo>
                  <a:pt x="41837" y="148399"/>
                </a:moveTo>
                <a:cubicBezTo>
                  <a:pt x="47724" y="131149"/>
                  <a:pt x="53962" y="114195"/>
                  <a:pt x="61544" y="97755"/>
                </a:cubicBezTo>
                <a:cubicBezTo>
                  <a:pt x="64402" y="101745"/>
                  <a:pt x="67231" y="105775"/>
                  <a:pt x="69907" y="109908"/>
                </a:cubicBezTo>
                <a:cubicBezTo>
                  <a:pt x="76089" y="119472"/>
                  <a:pt x="81109" y="129635"/>
                  <a:pt x="88405" y="138398"/>
                </a:cubicBezTo>
                <a:cubicBezTo>
                  <a:pt x="92177" y="142922"/>
                  <a:pt x="100454" y="138750"/>
                  <a:pt x="98787" y="132987"/>
                </a:cubicBezTo>
                <a:cubicBezTo>
                  <a:pt x="95387" y="121186"/>
                  <a:pt x="88538" y="111051"/>
                  <a:pt x="81728" y="100888"/>
                </a:cubicBezTo>
                <a:cubicBezTo>
                  <a:pt x="78661" y="96307"/>
                  <a:pt x="75451" y="91811"/>
                  <a:pt x="72174" y="87372"/>
                </a:cubicBezTo>
                <a:cubicBezTo>
                  <a:pt x="91510" y="90782"/>
                  <a:pt x="111046" y="92735"/>
                  <a:pt x="130724" y="93097"/>
                </a:cubicBezTo>
                <a:cubicBezTo>
                  <a:pt x="139916" y="93268"/>
                  <a:pt x="140011" y="80810"/>
                  <a:pt x="131467" y="79238"/>
                </a:cubicBezTo>
                <a:cubicBezTo>
                  <a:pt x="110369" y="75371"/>
                  <a:pt x="89214" y="71713"/>
                  <a:pt x="68155" y="67598"/>
                </a:cubicBezTo>
                <a:cubicBezTo>
                  <a:pt x="67345" y="67446"/>
                  <a:pt x="66535" y="67398"/>
                  <a:pt x="65735" y="67436"/>
                </a:cubicBezTo>
                <a:cubicBezTo>
                  <a:pt x="65678" y="67294"/>
                  <a:pt x="65612" y="67151"/>
                  <a:pt x="65554" y="66998"/>
                </a:cubicBezTo>
                <a:cubicBezTo>
                  <a:pt x="71041" y="64227"/>
                  <a:pt x="75594" y="59835"/>
                  <a:pt x="80709" y="55540"/>
                </a:cubicBezTo>
                <a:cubicBezTo>
                  <a:pt x="89434" y="48186"/>
                  <a:pt x="97682" y="40338"/>
                  <a:pt x="106036" y="32556"/>
                </a:cubicBezTo>
                <a:cubicBezTo>
                  <a:pt x="111932" y="27060"/>
                  <a:pt x="104759" y="15773"/>
                  <a:pt x="97577" y="20573"/>
                </a:cubicBezTo>
                <a:cubicBezTo>
                  <a:pt x="90405" y="25374"/>
                  <a:pt x="83328" y="30298"/>
                  <a:pt x="76280" y="35290"/>
                </a:cubicBezTo>
                <a:cubicBezTo>
                  <a:pt x="70898" y="39109"/>
                  <a:pt x="64211" y="45386"/>
                  <a:pt x="57553" y="48053"/>
                </a:cubicBezTo>
                <a:cubicBezTo>
                  <a:pt x="51362" y="33308"/>
                  <a:pt x="45199" y="18554"/>
                  <a:pt x="38903" y="3848"/>
                </a:cubicBezTo>
                <a:cubicBezTo>
                  <a:pt x="35836" y="-3325"/>
                  <a:pt x="24321" y="1066"/>
                  <a:pt x="26111" y="8515"/>
                </a:cubicBezTo>
                <a:cubicBezTo>
                  <a:pt x="28902" y="20135"/>
                  <a:pt x="31703" y="31756"/>
                  <a:pt x="34493" y="43376"/>
                </a:cubicBezTo>
                <a:cubicBezTo>
                  <a:pt x="36503" y="51720"/>
                  <a:pt x="39218" y="60569"/>
                  <a:pt x="48724" y="62674"/>
                </a:cubicBezTo>
                <a:cubicBezTo>
                  <a:pt x="48895" y="62712"/>
                  <a:pt x="49057" y="62703"/>
                  <a:pt x="49219" y="62731"/>
                </a:cubicBezTo>
                <a:cubicBezTo>
                  <a:pt x="49229" y="62750"/>
                  <a:pt x="49238" y="62769"/>
                  <a:pt x="49238" y="62788"/>
                </a:cubicBezTo>
                <a:cubicBezTo>
                  <a:pt x="35227" y="64084"/>
                  <a:pt x="21158" y="63798"/>
                  <a:pt x="7157" y="61988"/>
                </a:cubicBezTo>
                <a:cubicBezTo>
                  <a:pt x="-359" y="61007"/>
                  <a:pt x="-2807" y="73532"/>
                  <a:pt x="4709" y="75161"/>
                </a:cubicBezTo>
                <a:cubicBezTo>
                  <a:pt x="18958" y="78257"/>
                  <a:pt x="33312" y="80409"/>
                  <a:pt x="47790" y="81686"/>
                </a:cubicBezTo>
                <a:cubicBezTo>
                  <a:pt x="44304" y="92973"/>
                  <a:pt x="40770" y="104241"/>
                  <a:pt x="37160" y="115490"/>
                </a:cubicBezTo>
                <a:cubicBezTo>
                  <a:pt x="33427" y="124748"/>
                  <a:pt x="30283" y="134226"/>
                  <a:pt x="27959" y="143894"/>
                </a:cubicBezTo>
                <a:cubicBezTo>
                  <a:pt x="25778" y="152923"/>
                  <a:pt x="39227" y="157524"/>
                  <a:pt x="41837" y="148399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Planner Schedule Calendar Time Timetable Concept Vector Flat Graphic Design  Illustration Stock Illustration - Download Image Now - iStock">
            <a:extLst>
              <a:ext uri="{FF2B5EF4-FFF2-40B4-BE49-F238E27FC236}">
                <a16:creationId xmlns:a16="http://schemas.microsoft.com/office/drawing/2014/main" id="{C048CCC2-F4AF-2158-C9EC-7A232901D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926" y="950786"/>
            <a:ext cx="3442716" cy="304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18877"/>
      </p:ext>
    </p:extLst>
  </p:cSld>
  <p:clrMapOvr>
    <a:masterClrMapping/>
  </p:clrMapOvr>
</p:sld>
</file>

<file path=ppt/theme/theme1.xml><?xml version="1.0" encoding="utf-8"?>
<a:theme xmlns:a="http://schemas.openxmlformats.org/drawingml/2006/main" name="Psychology: Aroma's Influence on Mood by Slidesgo">
  <a:themeElements>
    <a:clrScheme name="Simple Light">
      <a:dk1>
        <a:srgbClr val="02171F"/>
      </a:dk1>
      <a:lt1>
        <a:srgbClr val="F4FEFD"/>
      </a:lt1>
      <a:dk2>
        <a:srgbClr val="04364A"/>
      </a:dk2>
      <a:lt2>
        <a:srgbClr val="176B87"/>
      </a:lt2>
      <a:accent1>
        <a:srgbClr val="64CCC5"/>
      </a:accent1>
      <a:accent2>
        <a:srgbClr val="DAFFFB"/>
      </a:accent2>
      <a:accent3>
        <a:srgbClr val="FF595E"/>
      </a:accent3>
      <a:accent4>
        <a:srgbClr val="ECA400"/>
      </a:accent4>
      <a:accent5>
        <a:srgbClr val="F7B2AD"/>
      </a:accent5>
      <a:accent6>
        <a:srgbClr val="F4D35E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447</Words>
  <Application>Microsoft Macintosh PowerPoint</Application>
  <PresentationFormat>On-screen Show (16:9)</PresentationFormat>
  <Paragraphs>162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Berlin Sans FB</vt:lpstr>
      <vt:lpstr>Open Sans ExtraBold</vt:lpstr>
      <vt:lpstr>Nunito Light</vt:lpstr>
      <vt:lpstr>Open Sans</vt:lpstr>
      <vt:lpstr>Calibri</vt:lpstr>
      <vt:lpstr>Wingdings</vt:lpstr>
      <vt:lpstr>Manrope ExtraBold</vt:lpstr>
      <vt:lpstr>Lato</vt:lpstr>
      <vt:lpstr>Open Sans Light</vt:lpstr>
      <vt:lpstr>Proxima Nova</vt:lpstr>
      <vt:lpstr>Courier New</vt:lpstr>
      <vt:lpstr>Arial</vt:lpstr>
      <vt:lpstr>Caveat Brush</vt:lpstr>
      <vt:lpstr>Roboto</vt:lpstr>
      <vt:lpstr>Manrope</vt:lpstr>
      <vt:lpstr>Psychology: Aroma's Influence on Mood by Slidesgo</vt:lpstr>
      <vt:lpstr>Slidesgo Final Pages</vt:lpstr>
      <vt:lpstr>Self-Care Presentation</vt:lpstr>
      <vt:lpstr>What is Self-Care? </vt:lpstr>
      <vt:lpstr>Types of Self-Care </vt:lpstr>
      <vt:lpstr>Types of Self-Care  </vt:lpstr>
      <vt:lpstr>Types of Self-Care  </vt:lpstr>
      <vt:lpstr>Types of Self-Care </vt:lpstr>
      <vt:lpstr>Management of Self-Care</vt:lpstr>
      <vt:lpstr>Self-Care:  School Edition</vt:lpstr>
      <vt:lpstr>Keeping a Schedule </vt:lpstr>
      <vt:lpstr>Taking Breaks </vt:lpstr>
      <vt:lpstr>Center for Contemplative Studies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Bennett, Dominique</cp:lastModifiedBy>
  <cp:revision>4</cp:revision>
  <dcterms:modified xsi:type="dcterms:W3CDTF">2025-02-26T16:55:28Z</dcterms:modified>
</cp:coreProperties>
</file>