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3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4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3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0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4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2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695" r:id="rId4"/>
    <p:sldLayoutId id="2147483696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cupa.mywconline.net/" TargetMode="External"/><Relationship Id="rId2" Type="http://schemas.openxmlformats.org/officeDocument/2006/relationships/hyperlink" Target="https://www.wcupa.edu/universityCollege/larc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76F8634-8027-4471-A3F7-B48E7BD68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BB4AB41-7395-4173-BB6C-5F3248C89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43" y="5292620"/>
            <a:ext cx="12192000" cy="1579636"/>
          </a:xfrm>
          <a:prstGeom prst="rect">
            <a:avLst/>
          </a:prstGeom>
          <a:gradFill>
            <a:gsLst>
              <a:gs pos="0">
                <a:schemeClr val="accent5"/>
              </a:gs>
              <a:gs pos="45000">
                <a:schemeClr val="accent6">
                  <a:lumMod val="75000"/>
                  <a:alpha val="74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FF14F16-D362-4B37-B0CC-FFAC4E386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95769" y="2014214"/>
            <a:ext cx="1559614" cy="815564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E6D792C-D6F6-4B2F-A786-5A268A18E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" y="5318992"/>
            <a:ext cx="8145181" cy="1546187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77956-DE99-4CE8-A148-D20BC5D80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5508566"/>
            <a:ext cx="6930858" cy="1128617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Self Care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486D3-83EA-4C0E-A5FA-37534C58E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397" y="5331836"/>
            <a:ext cx="4069974" cy="1533343"/>
          </a:xfrm>
        </p:spPr>
        <p:txBody>
          <a:bodyPr anchor="ctr">
            <a:norm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Academic Success Workshop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Presented by: Stefan J. Martyniak</a:t>
            </a:r>
          </a:p>
        </p:txBody>
      </p:sp>
      <p:pic>
        <p:nvPicPr>
          <p:cNvPr id="1028" name="Picture 4" descr="Listening to Music Mindfully | Greater Good In Education">
            <a:extLst>
              <a:ext uri="{FF2B5EF4-FFF2-40B4-BE49-F238E27FC236}">
                <a16:creationId xmlns:a16="http://schemas.microsoft.com/office/drawing/2014/main" id="{7F0A4F92-94A5-4EC0-A307-B2211E82B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43096" b="-1"/>
          <a:stretch/>
        </p:blipFill>
        <p:spPr bwMode="auto">
          <a:xfrm>
            <a:off x="-3" y="10"/>
            <a:ext cx="4074459" cy="53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73BC941-E903-418A-B73B-7B7300EBE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87" r="24388"/>
          <a:stretch/>
        </p:blipFill>
        <p:spPr>
          <a:xfrm>
            <a:off x="5273335" y="10"/>
            <a:ext cx="1606859" cy="4119229"/>
          </a:xfrm>
          <a:prstGeom prst="rect">
            <a:avLst/>
          </a:prstGeom>
        </p:spPr>
      </p:pic>
      <p:pic>
        <p:nvPicPr>
          <p:cNvPr id="1030" name="Picture 6" descr="How does playing more video games during lockdown affect health? - The  Johns Hopkins News-Letter">
            <a:extLst>
              <a:ext uri="{FF2B5EF4-FFF2-40B4-BE49-F238E27FC236}">
                <a16:creationId xmlns:a16="http://schemas.microsoft.com/office/drawing/2014/main" id="{37CDF617-70A3-4D7F-8FBA-F91160B53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8698" b="3"/>
          <a:stretch/>
        </p:blipFill>
        <p:spPr bwMode="auto">
          <a:xfrm>
            <a:off x="8115301" y="1362"/>
            <a:ext cx="4069974" cy="27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ltimate Chocolate Chip Cookies Recipe - BettyCrocker.com">
            <a:extLst>
              <a:ext uri="{FF2B5EF4-FFF2-40B4-BE49-F238E27FC236}">
                <a16:creationId xmlns:a16="http://schemas.microsoft.com/office/drawing/2014/main" id="{677C2212-D227-4028-98BE-8D3006DA7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r="2883" b="2"/>
          <a:stretch/>
        </p:blipFill>
        <p:spPr bwMode="auto">
          <a:xfrm>
            <a:off x="8115300" y="2736476"/>
            <a:ext cx="4074459" cy="25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y walking is the most underrated form of exercise">
            <a:extLst>
              <a:ext uri="{FF2B5EF4-FFF2-40B4-BE49-F238E27FC236}">
                <a16:creationId xmlns:a16="http://schemas.microsoft.com/office/drawing/2014/main" id="{FE922200-C27C-43DB-9578-D9A47CA9C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33" y="0"/>
            <a:ext cx="4052814" cy="53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0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8CE6F-7765-48E9-9A87-02A2D4BE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2140145"/>
          </a:xfrm>
        </p:spPr>
        <p:txBody>
          <a:bodyPr anchor="b">
            <a:normAutofit/>
          </a:bodyPr>
          <a:lstStyle/>
          <a:p>
            <a:r>
              <a:rPr lang="en-US" dirty="0"/>
              <a:t>TIP #1: Treat </a:t>
            </a:r>
            <a:r>
              <a:rPr lang="en-US" dirty="0" err="1"/>
              <a:t>yo</a:t>
            </a:r>
            <a:r>
              <a:rPr lang="en-US" dirty="0"/>
              <a:t>’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8920-BDE0-4779-B892-7BC2B2C5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054545"/>
            <a:ext cx="5268037" cy="2567508"/>
          </a:xfrm>
        </p:spPr>
        <p:txBody>
          <a:bodyPr anchor="t">
            <a:normAutofit/>
          </a:bodyPr>
          <a:lstStyle/>
          <a:p>
            <a:r>
              <a:rPr lang="en-US" sz="2000" dirty="0"/>
              <a:t>“ …Plan motivating or relaxing treats that you get periodically, especially in times where you are extremely stressed.” 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2050" name="Picture 2" descr="Pursuit of happiness story- The Zen way • TUSHARVAKIL.COM">
            <a:extLst>
              <a:ext uri="{FF2B5EF4-FFF2-40B4-BE49-F238E27FC236}">
                <a16:creationId xmlns:a16="http://schemas.microsoft.com/office/drawing/2014/main" id="{BC172F6B-F103-4635-B0E8-D2A19CE2B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2216" b="2"/>
          <a:stretch/>
        </p:blipFill>
        <p:spPr bwMode="auto"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D81C8-1C8C-42BB-9AC2-AC205419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075" y="542925"/>
            <a:ext cx="3514725" cy="1809750"/>
          </a:xfrm>
        </p:spPr>
        <p:txBody>
          <a:bodyPr anchor="b">
            <a:normAutofit/>
          </a:bodyPr>
          <a:lstStyle/>
          <a:p>
            <a:r>
              <a:rPr lang="en-US" sz="2600" dirty="0"/>
              <a:t>Tip#2:</a:t>
            </a:r>
            <a:br>
              <a:rPr lang="en-US" sz="2600" dirty="0"/>
            </a:br>
            <a:r>
              <a:rPr lang="en-US" sz="2600" dirty="0"/>
              <a:t>Organize </a:t>
            </a:r>
          </a:p>
        </p:txBody>
      </p:sp>
      <p:pic>
        <p:nvPicPr>
          <p:cNvPr id="3074" name="Picture 2" descr="How To Organize a Gift Closet - Life made EC">
            <a:extLst>
              <a:ext uri="{FF2B5EF4-FFF2-40B4-BE49-F238E27FC236}">
                <a16:creationId xmlns:a16="http://schemas.microsoft.com/office/drawing/2014/main" id="{93940A31-60FF-4B8C-A083-82F36BC72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22604"/>
          <a:stretch/>
        </p:blipFill>
        <p:spPr bwMode="auto">
          <a:xfrm>
            <a:off x="20" y="431"/>
            <a:ext cx="7267555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094D-BBAD-4D7C-8897-633A4D937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475" y="2642045"/>
            <a:ext cx="3594531" cy="3316628"/>
          </a:xfrm>
        </p:spPr>
        <p:txBody>
          <a:bodyPr>
            <a:normAutofit/>
          </a:bodyPr>
          <a:lstStyle/>
          <a:p>
            <a:r>
              <a:rPr lang="en-US" sz="1400" dirty="0"/>
              <a:t> </a:t>
            </a:r>
            <a:r>
              <a:rPr lang="en-US" sz="2000" dirty="0"/>
              <a:t>“By organizing your school, work, and social schedules, you are able to better budget your time and decrease your stress.”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51039-6BDB-4DF4-9C51-9B6088E7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Tip #3:Forging a healthy lifestyle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3D9E-371C-4D73-A085-F95F00F1F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674720"/>
          </a:xfrm>
        </p:spPr>
        <p:txBody>
          <a:bodyPr anchor="t">
            <a:normAutofit/>
          </a:bodyPr>
          <a:lstStyle/>
          <a:p>
            <a:r>
              <a:rPr lang="en-US" sz="2000" dirty="0"/>
              <a:t>“Having a good diet and exercising can positively effect your physical and emotional health.”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098" name="Picture 2" descr="Tips for Maintaining a Healthy Lifestyle Over the Holidays - Heavenly Care  Moving">
            <a:extLst>
              <a:ext uri="{FF2B5EF4-FFF2-40B4-BE49-F238E27FC236}">
                <a16:creationId xmlns:a16="http://schemas.microsoft.com/office/drawing/2014/main" id="{A48282D9-7D6C-402A-AB82-5B0DD1E37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639" y="648307"/>
            <a:ext cx="5090161" cy="52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1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CF2E8-573C-47C2-A73E-E29C7889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2140145"/>
          </a:xfrm>
        </p:spPr>
        <p:txBody>
          <a:bodyPr anchor="b">
            <a:normAutofit/>
          </a:bodyPr>
          <a:lstStyle/>
          <a:p>
            <a:r>
              <a:rPr lang="en-US" dirty="0"/>
              <a:t>Tip #4:Meditation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2AF40-DDB1-4C89-B20C-CC8B07A3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054545"/>
            <a:ext cx="5268037" cy="2567508"/>
          </a:xfrm>
        </p:spPr>
        <p:txBody>
          <a:bodyPr anchor="t">
            <a:normAutofit/>
          </a:bodyPr>
          <a:lstStyle/>
          <a:p>
            <a:r>
              <a:rPr lang="en-US" sz="2000" dirty="0"/>
              <a:t>“Meditation is a way to put your thoughts and problems aside, where you can focus on just being.”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122" name="Picture 2" descr="Meditation can induce feelings of fear - BBC Science Focus Magazine">
            <a:extLst>
              <a:ext uri="{FF2B5EF4-FFF2-40B4-BE49-F238E27FC236}">
                <a16:creationId xmlns:a16="http://schemas.microsoft.com/office/drawing/2014/main" id="{BA0DACC1-A5AE-4E24-A2B9-A7A8006A3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3" r="26237"/>
          <a:stretch/>
        </p:blipFill>
        <p:spPr bwMode="auto"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4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30C29-F7AF-43C9-B288-4F298ABC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99" y="918640"/>
            <a:ext cx="5398915" cy="1741434"/>
          </a:xfrm>
        </p:spPr>
        <p:txBody>
          <a:bodyPr anchor="t">
            <a:normAutofit/>
          </a:bodyPr>
          <a:lstStyle/>
          <a:p>
            <a:r>
              <a:rPr lang="en-US"/>
              <a:t>Tip #5:Developing a Positive Mindset</a:t>
            </a:r>
          </a:p>
        </p:txBody>
      </p:sp>
      <p:pic>
        <p:nvPicPr>
          <p:cNvPr id="6146" name="Picture 2" descr="Negativity Outweighs Positivity but How Much Positivity Is Actually Needed  to Equalize the Two?">
            <a:extLst>
              <a:ext uri="{FF2B5EF4-FFF2-40B4-BE49-F238E27FC236}">
                <a16:creationId xmlns:a16="http://schemas.microsoft.com/office/drawing/2014/main" id="{E0733D2A-91E7-4181-B67A-0448F7802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 r="26258" b="1"/>
          <a:stretch/>
        </p:blipFill>
        <p:spPr bwMode="auto">
          <a:xfrm>
            <a:off x="1371600" y="1028701"/>
            <a:ext cx="3876165" cy="43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75FC6-4AA6-41DA-BAE6-ADD3A645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00" y="2999432"/>
            <a:ext cx="5566497" cy="24315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2000" dirty="0"/>
              <a:t>“If you focus on being positive about yourself, and letting go of negative thoughts, you can change your brain’s default.”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FC02-DBC0-4770-ADC4-D2AA0DEE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016670"/>
          </a:xfrm>
        </p:spPr>
        <p:txBody>
          <a:bodyPr/>
          <a:lstStyle/>
          <a:p>
            <a:r>
              <a:rPr lang="en-US" dirty="0"/>
              <a:t>Thank you for watching!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CD3C-9B70-4E24-833B-48228667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information, check out the LARC’s website </a:t>
            </a:r>
            <a:r>
              <a:rPr lang="en-US" dirty="0">
                <a:hlinkClick r:id="rId2"/>
              </a:rPr>
              <a:t>https://www.wcupa.edu/universityCollege/larc/</a:t>
            </a:r>
            <a:r>
              <a:rPr lang="en-US" dirty="0"/>
              <a:t> </a:t>
            </a:r>
          </a:p>
          <a:p>
            <a:r>
              <a:rPr lang="en-US" dirty="0"/>
              <a:t>To make an appointment with a tutor or success coach, use link below:		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3"/>
              </a:rPr>
              <a:t>https://wcupa.mywconline.net/</a:t>
            </a:r>
            <a:r>
              <a:rPr lang="en-US" dirty="0"/>
              <a:t>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3AF7D5A9-B27F-44F6-A66F-81F7C0C17511}"/>
              </a:ext>
            </a:extLst>
          </p:cNvPr>
          <p:cNvSpPr/>
          <p:nvPr/>
        </p:nvSpPr>
        <p:spPr>
          <a:xfrm>
            <a:off x="9252197" y="1047945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276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RightStep">
      <a:dk1>
        <a:srgbClr val="000000"/>
      </a:dk1>
      <a:lt1>
        <a:srgbClr val="FFFFFF"/>
      </a:lt1>
      <a:dk2>
        <a:srgbClr val="412435"/>
      </a:dk2>
      <a:lt2>
        <a:srgbClr val="E2E8E3"/>
      </a:lt2>
      <a:accent1>
        <a:srgbClr val="DA36B3"/>
      </a:accent1>
      <a:accent2>
        <a:srgbClr val="C8245D"/>
      </a:accent2>
      <a:accent3>
        <a:srgbClr val="DA4136"/>
      </a:accent3>
      <a:accent4>
        <a:srgbClr val="C87424"/>
      </a:accent4>
      <a:accent5>
        <a:srgbClr val="B3A62C"/>
      </a:accent5>
      <a:accent6>
        <a:srgbClr val="83B220"/>
      </a:accent6>
      <a:hlink>
        <a:srgbClr val="319449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208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GradientRiseVTI</vt:lpstr>
      <vt:lpstr>Self Care </vt:lpstr>
      <vt:lpstr>TIP #1: Treat yo’ Self</vt:lpstr>
      <vt:lpstr>Tip#2: Organize </vt:lpstr>
      <vt:lpstr>Tip #3:Forging a healthy lifestyle</vt:lpstr>
      <vt:lpstr>Tip #4:Meditation </vt:lpstr>
      <vt:lpstr>Tip #5:Developing a Positive Mindset</vt:lpstr>
      <vt:lpstr>Thank you for watching!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Care</dc:title>
  <dc:creator>Stefan Martyniak</dc:creator>
  <cp:lastModifiedBy>Stefan Martyniak</cp:lastModifiedBy>
  <cp:revision>2</cp:revision>
  <dcterms:created xsi:type="dcterms:W3CDTF">2020-09-29T14:53:26Z</dcterms:created>
  <dcterms:modified xsi:type="dcterms:W3CDTF">2020-09-29T20:06:49Z</dcterms:modified>
</cp:coreProperties>
</file>