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F1AB49-1BC0-4F8D-9943-AE7D192912F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FF6F515-01FB-455E-8AC0-C2FBE514DFBB}">
      <dgm:prSet/>
      <dgm:spPr/>
      <dgm:t>
        <a:bodyPr/>
        <a:lstStyle/>
        <a:p>
          <a:r>
            <a:rPr lang="en-IN" dirty="0">
              <a:latin typeface="Aharoni" panose="02010803020104030203" pitchFamily="2" charset="-79"/>
              <a:cs typeface="Aharoni" panose="02010803020104030203" pitchFamily="2" charset="-79"/>
            </a:rPr>
            <a:t>A SMART goal is a goal that is specific, measurable, attainable, realistic, and timely. </a:t>
          </a:r>
          <a:endParaRPr lang="en-US" dirty="0"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25ADA969-6424-43CF-941E-934F39902FC4}" type="parTrans" cxnId="{422637B4-F38A-48DE-8C1E-9B30DA07CB23}">
      <dgm:prSet/>
      <dgm:spPr/>
      <dgm:t>
        <a:bodyPr/>
        <a:lstStyle/>
        <a:p>
          <a:endParaRPr lang="en-US"/>
        </a:p>
      </dgm:t>
    </dgm:pt>
    <dgm:pt modelId="{456D3A29-E08B-4B11-8FE6-0D6519FA4016}" type="sibTrans" cxnId="{422637B4-F38A-48DE-8C1E-9B30DA07CB23}">
      <dgm:prSet/>
      <dgm:spPr/>
      <dgm:t>
        <a:bodyPr/>
        <a:lstStyle/>
        <a:p>
          <a:endParaRPr lang="en-US"/>
        </a:p>
      </dgm:t>
    </dgm:pt>
    <dgm:pt modelId="{73139964-3F7A-404D-A0C5-6BC51D1050D1}">
      <dgm:prSet/>
      <dgm:spPr/>
      <dgm:t>
        <a:bodyPr/>
        <a:lstStyle/>
        <a:p>
          <a:r>
            <a:rPr lang="en-IN" dirty="0">
              <a:latin typeface="Aharoni" panose="02010803020104030203" pitchFamily="2" charset="-79"/>
              <a:cs typeface="Aharoni" panose="02010803020104030203" pitchFamily="2" charset="-79"/>
            </a:rPr>
            <a:t>By setting up your goals this way, you know exactly what you want to do, the timeframe you want to do it in, and you can measure your progress. </a:t>
          </a:r>
          <a:endParaRPr lang="en-US" dirty="0"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8259C6C1-2BF4-4E40-A788-2DB276884E25}" type="parTrans" cxnId="{A349D913-2453-452F-871F-CCC09BB7B597}">
      <dgm:prSet/>
      <dgm:spPr/>
      <dgm:t>
        <a:bodyPr/>
        <a:lstStyle/>
        <a:p>
          <a:endParaRPr lang="en-US"/>
        </a:p>
      </dgm:t>
    </dgm:pt>
    <dgm:pt modelId="{C262D573-421F-4920-BE34-EFC0AEF1CF93}" type="sibTrans" cxnId="{A349D913-2453-452F-871F-CCC09BB7B597}">
      <dgm:prSet/>
      <dgm:spPr/>
      <dgm:t>
        <a:bodyPr/>
        <a:lstStyle/>
        <a:p>
          <a:endParaRPr lang="en-US"/>
        </a:p>
      </dgm:t>
    </dgm:pt>
    <dgm:pt modelId="{860DE979-12AD-4137-BD80-C073AF653233}">
      <dgm:prSet custT="1"/>
      <dgm:spPr/>
      <dgm:t>
        <a:bodyPr/>
        <a:lstStyle/>
        <a:p>
          <a:r>
            <a:rPr lang="en-IN" sz="2400" dirty="0">
              <a:latin typeface="Aharoni" panose="02010803020104030203" pitchFamily="2" charset="-79"/>
              <a:cs typeface="Aharoni" panose="02010803020104030203" pitchFamily="2" charset="-79"/>
            </a:rPr>
            <a:t>Now that you know what a good goal should contain, we can talk about how to make it your own. </a:t>
          </a:r>
          <a:endParaRPr lang="en-US" sz="2400" dirty="0"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823197F3-F535-4A0D-823F-969C70BF10B5}" type="parTrans" cxnId="{B29F76F2-5AE9-4EFF-A270-8371ABB87D61}">
      <dgm:prSet/>
      <dgm:spPr/>
      <dgm:t>
        <a:bodyPr/>
        <a:lstStyle/>
        <a:p>
          <a:endParaRPr lang="en-US"/>
        </a:p>
      </dgm:t>
    </dgm:pt>
    <dgm:pt modelId="{89B23BD1-7D26-47CC-950F-2FE519DC53C8}" type="sibTrans" cxnId="{B29F76F2-5AE9-4EFF-A270-8371ABB87D61}">
      <dgm:prSet/>
      <dgm:spPr/>
      <dgm:t>
        <a:bodyPr/>
        <a:lstStyle/>
        <a:p>
          <a:endParaRPr lang="en-US"/>
        </a:p>
      </dgm:t>
    </dgm:pt>
    <dgm:pt modelId="{11E13676-79B9-4C3C-8E3B-E9B9A399BC2E}" type="pres">
      <dgm:prSet presAssocID="{ADF1AB49-1BC0-4F8D-9943-AE7D192912F0}" presName="root" presStyleCnt="0">
        <dgm:presLayoutVars>
          <dgm:dir/>
          <dgm:resizeHandles val="exact"/>
        </dgm:presLayoutVars>
      </dgm:prSet>
      <dgm:spPr/>
    </dgm:pt>
    <dgm:pt modelId="{31DC3829-C776-4E05-82F6-EE0C67829F79}" type="pres">
      <dgm:prSet presAssocID="{6FF6F515-01FB-455E-8AC0-C2FBE514DFBB}" presName="compNode" presStyleCnt="0"/>
      <dgm:spPr/>
    </dgm:pt>
    <dgm:pt modelId="{8BF5C61D-E107-44C2-9FB8-48692A0D3788}" type="pres">
      <dgm:prSet presAssocID="{6FF6F515-01FB-455E-8AC0-C2FBE514DFBB}" presName="bgRect" presStyleLbl="bgShp" presStyleIdx="0" presStyleCnt="3"/>
      <dgm:spPr/>
    </dgm:pt>
    <dgm:pt modelId="{FA516379-DDB7-45DB-9B9D-1D41EA2FB0F5}" type="pres">
      <dgm:prSet presAssocID="{6FF6F515-01FB-455E-8AC0-C2FBE514DFB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5F45A458-60C7-4190-B9D6-CC97CBA3A765}" type="pres">
      <dgm:prSet presAssocID="{6FF6F515-01FB-455E-8AC0-C2FBE514DFBB}" presName="spaceRect" presStyleCnt="0"/>
      <dgm:spPr/>
    </dgm:pt>
    <dgm:pt modelId="{BC3A07E8-F542-4E41-BD7C-EF0C67C3199C}" type="pres">
      <dgm:prSet presAssocID="{6FF6F515-01FB-455E-8AC0-C2FBE514DFBB}" presName="parTx" presStyleLbl="revTx" presStyleIdx="0" presStyleCnt="3">
        <dgm:presLayoutVars>
          <dgm:chMax val="0"/>
          <dgm:chPref val="0"/>
        </dgm:presLayoutVars>
      </dgm:prSet>
      <dgm:spPr/>
    </dgm:pt>
    <dgm:pt modelId="{9D013EF5-C91F-44E5-AD14-94C66611DFC2}" type="pres">
      <dgm:prSet presAssocID="{456D3A29-E08B-4B11-8FE6-0D6519FA4016}" presName="sibTrans" presStyleCnt="0"/>
      <dgm:spPr/>
    </dgm:pt>
    <dgm:pt modelId="{CB64B685-E312-445A-8279-73281831BAA8}" type="pres">
      <dgm:prSet presAssocID="{73139964-3F7A-404D-A0C5-6BC51D1050D1}" presName="compNode" presStyleCnt="0"/>
      <dgm:spPr/>
    </dgm:pt>
    <dgm:pt modelId="{DFF0609E-DE43-4B6B-AEFB-1B6981B99EAE}" type="pres">
      <dgm:prSet presAssocID="{73139964-3F7A-404D-A0C5-6BC51D1050D1}" presName="bgRect" presStyleLbl="bgShp" presStyleIdx="1" presStyleCnt="3"/>
      <dgm:spPr/>
    </dgm:pt>
    <dgm:pt modelId="{7C10A0E5-F417-4542-8DE2-8489112AB1EC}" type="pres">
      <dgm:prSet presAssocID="{73139964-3F7A-404D-A0C5-6BC51D1050D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"/>
        </a:ext>
      </dgm:extLst>
    </dgm:pt>
    <dgm:pt modelId="{0F0FDC7F-89A2-43BB-BD94-97DDFC600A8E}" type="pres">
      <dgm:prSet presAssocID="{73139964-3F7A-404D-A0C5-6BC51D1050D1}" presName="spaceRect" presStyleCnt="0"/>
      <dgm:spPr/>
    </dgm:pt>
    <dgm:pt modelId="{EFD88E65-5C5D-4A5A-AACA-FD1FD813AB86}" type="pres">
      <dgm:prSet presAssocID="{73139964-3F7A-404D-A0C5-6BC51D1050D1}" presName="parTx" presStyleLbl="revTx" presStyleIdx="1" presStyleCnt="3">
        <dgm:presLayoutVars>
          <dgm:chMax val="0"/>
          <dgm:chPref val="0"/>
        </dgm:presLayoutVars>
      </dgm:prSet>
      <dgm:spPr/>
    </dgm:pt>
    <dgm:pt modelId="{4793EF89-81AD-4795-99B5-C19523D1786B}" type="pres">
      <dgm:prSet presAssocID="{C262D573-421F-4920-BE34-EFC0AEF1CF93}" presName="sibTrans" presStyleCnt="0"/>
      <dgm:spPr/>
    </dgm:pt>
    <dgm:pt modelId="{27CDA53B-BD54-41E6-82A1-FA635FC0E01E}" type="pres">
      <dgm:prSet presAssocID="{860DE979-12AD-4137-BD80-C073AF653233}" presName="compNode" presStyleCnt="0"/>
      <dgm:spPr/>
    </dgm:pt>
    <dgm:pt modelId="{D9590B63-396F-4353-BC7A-9486C77AAACE}" type="pres">
      <dgm:prSet presAssocID="{860DE979-12AD-4137-BD80-C073AF653233}" presName="bgRect" presStyleLbl="bgShp" presStyleIdx="2" presStyleCnt="3"/>
      <dgm:spPr/>
    </dgm:pt>
    <dgm:pt modelId="{F84DD0BF-988E-4D98-9E4B-0F837C2EE18E}" type="pres">
      <dgm:prSet presAssocID="{860DE979-12AD-4137-BD80-C073AF65323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E98F141E-3BB2-4D88-894D-423A3CB6B428}" type="pres">
      <dgm:prSet presAssocID="{860DE979-12AD-4137-BD80-C073AF653233}" presName="spaceRect" presStyleCnt="0"/>
      <dgm:spPr/>
    </dgm:pt>
    <dgm:pt modelId="{9E99D316-23A0-4164-A7DB-65AD72B260B2}" type="pres">
      <dgm:prSet presAssocID="{860DE979-12AD-4137-BD80-C073AF65323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0C75C0B-064C-4732-9C9E-55318C2D6D77}" type="presOf" srcId="{6FF6F515-01FB-455E-8AC0-C2FBE514DFBB}" destId="{BC3A07E8-F542-4E41-BD7C-EF0C67C3199C}" srcOrd="0" destOrd="0" presId="urn:microsoft.com/office/officeart/2018/2/layout/IconVerticalSolidList"/>
    <dgm:cxn modelId="{A349D913-2453-452F-871F-CCC09BB7B597}" srcId="{ADF1AB49-1BC0-4F8D-9943-AE7D192912F0}" destId="{73139964-3F7A-404D-A0C5-6BC51D1050D1}" srcOrd="1" destOrd="0" parTransId="{8259C6C1-2BF4-4E40-A788-2DB276884E25}" sibTransId="{C262D573-421F-4920-BE34-EFC0AEF1CF93}"/>
    <dgm:cxn modelId="{D7AE5B31-D0E9-4F09-B449-6CE44DA05580}" type="presOf" srcId="{860DE979-12AD-4137-BD80-C073AF653233}" destId="{9E99D316-23A0-4164-A7DB-65AD72B260B2}" srcOrd="0" destOrd="0" presId="urn:microsoft.com/office/officeart/2018/2/layout/IconVerticalSolidList"/>
    <dgm:cxn modelId="{34F1C547-A19E-4936-99FC-DB9D0733394E}" type="presOf" srcId="{73139964-3F7A-404D-A0C5-6BC51D1050D1}" destId="{EFD88E65-5C5D-4A5A-AACA-FD1FD813AB86}" srcOrd="0" destOrd="0" presId="urn:microsoft.com/office/officeart/2018/2/layout/IconVerticalSolidList"/>
    <dgm:cxn modelId="{422637B4-F38A-48DE-8C1E-9B30DA07CB23}" srcId="{ADF1AB49-1BC0-4F8D-9943-AE7D192912F0}" destId="{6FF6F515-01FB-455E-8AC0-C2FBE514DFBB}" srcOrd="0" destOrd="0" parTransId="{25ADA969-6424-43CF-941E-934F39902FC4}" sibTransId="{456D3A29-E08B-4B11-8FE6-0D6519FA4016}"/>
    <dgm:cxn modelId="{D94CCEC9-9ED8-453E-942E-7FFA087C833D}" type="presOf" srcId="{ADF1AB49-1BC0-4F8D-9943-AE7D192912F0}" destId="{11E13676-79B9-4C3C-8E3B-E9B9A399BC2E}" srcOrd="0" destOrd="0" presId="urn:microsoft.com/office/officeart/2018/2/layout/IconVerticalSolidList"/>
    <dgm:cxn modelId="{B29F76F2-5AE9-4EFF-A270-8371ABB87D61}" srcId="{ADF1AB49-1BC0-4F8D-9943-AE7D192912F0}" destId="{860DE979-12AD-4137-BD80-C073AF653233}" srcOrd="2" destOrd="0" parTransId="{823197F3-F535-4A0D-823F-969C70BF10B5}" sibTransId="{89B23BD1-7D26-47CC-950F-2FE519DC53C8}"/>
    <dgm:cxn modelId="{1AC33A77-47E0-4DC9-AD60-D425A0863E73}" type="presParOf" srcId="{11E13676-79B9-4C3C-8E3B-E9B9A399BC2E}" destId="{31DC3829-C776-4E05-82F6-EE0C67829F79}" srcOrd="0" destOrd="0" presId="urn:microsoft.com/office/officeart/2018/2/layout/IconVerticalSolidList"/>
    <dgm:cxn modelId="{9E236F84-B972-4EEE-9798-22BAA478BB5A}" type="presParOf" srcId="{31DC3829-C776-4E05-82F6-EE0C67829F79}" destId="{8BF5C61D-E107-44C2-9FB8-48692A0D3788}" srcOrd="0" destOrd="0" presId="urn:microsoft.com/office/officeart/2018/2/layout/IconVerticalSolidList"/>
    <dgm:cxn modelId="{09B73077-A76B-45D8-8C03-0BC08A1A908A}" type="presParOf" srcId="{31DC3829-C776-4E05-82F6-EE0C67829F79}" destId="{FA516379-DDB7-45DB-9B9D-1D41EA2FB0F5}" srcOrd="1" destOrd="0" presId="urn:microsoft.com/office/officeart/2018/2/layout/IconVerticalSolidList"/>
    <dgm:cxn modelId="{997EEA84-466D-4A94-A765-253EA2EB7604}" type="presParOf" srcId="{31DC3829-C776-4E05-82F6-EE0C67829F79}" destId="{5F45A458-60C7-4190-B9D6-CC97CBA3A765}" srcOrd="2" destOrd="0" presId="urn:microsoft.com/office/officeart/2018/2/layout/IconVerticalSolidList"/>
    <dgm:cxn modelId="{CE866586-53BA-4589-9CAF-F810C8FD38CE}" type="presParOf" srcId="{31DC3829-C776-4E05-82F6-EE0C67829F79}" destId="{BC3A07E8-F542-4E41-BD7C-EF0C67C3199C}" srcOrd="3" destOrd="0" presId="urn:microsoft.com/office/officeart/2018/2/layout/IconVerticalSolidList"/>
    <dgm:cxn modelId="{5ED33E76-7C60-4428-B5CC-7885EB54B6CD}" type="presParOf" srcId="{11E13676-79B9-4C3C-8E3B-E9B9A399BC2E}" destId="{9D013EF5-C91F-44E5-AD14-94C66611DFC2}" srcOrd="1" destOrd="0" presId="urn:microsoft.com/office/officeart/2018/2/layout/IconVerticalSolidList"/>
    <dgm:cxn modelId="{AA2016F0-FD5F-49D5-A7BC-6B0370E0B500}" type="presParOf" srcId="{11E13676-79B9-4C3C-8E3B-E9B9A399BC2E}" destId="{CB64B685-E312-445A-8279-73281831BAA8}" srcOrd="2" destOrd="0" presId="urn:microsoft.com/office/officeart/2018/2/layout/IconVerticalSolidList"/>
    <dgm:cxn modelId="{8E93A927-0E97-4A49-8203-7B8BF2102B88}" type="presParOf" srcId="{CB64B685-E312-445A-8279-73281831BAA8}" destId="{DFF0609E-DE43-4B6B-AEFB-1B6981B99EAE}" srcOrd="0" destOrd="0" presId="urn:microsoft.com/office/officeart/2018/2/layout/IconVerticalSolidList"/>
    <dgm:cxn modelId="{C30F3378-4BC6-4FE9-8969-F4756ED3AF26}" type="presParOf" srcId="{CB64B685-E312-445A-8279-73281831BAA8}" destId="{7C10A0E5-F417-4542-8DE2-8489112AB1EC}" srcOrd="1" destOrd="0" presId="urn:microsoft.com/office/officeart/2018/2/layout/IconVerticalSolidList"/>
    <dgm:cxn modelId="{2AEDA60C-D1C5-414C-AFFE-6E5CE46F9866}" type="presParOf" srcId="{CB64B685-E312-445A-8279-73281831BAA8}" destId="{0F0FDC7F-89A2-43BB-BD94-97DDFC600A8E}" srcOrd="2" destOrd="0" presId="urn:microsoft.com/office/officeart/2018/2/layout/IconVerticalSolidList"/>
    <dgm:cxn modelId="{851F6413-1FD6-436D-8601-EE389B09486E}" type="presParOf" srcId="{CB64B685-E312-445A-8279-73281831BAA8}" destId="{EFD88E65-5C5D-4A5A-AACA-FD1FD813AB86}" srcOrd="3" destOrd="0" presId="urn:microsoft.com/office/officeart/2018/2/layout/IconVerticalSolidList"/>
    <dgm:cxn modelId="{7E8C3C8A-944C-4DF0-B770-C1820D514944}" type="presParOf" srcId="{11E13676-79B9-4C3C-8E3B-E9B9A399BC2E}" destId="{4793EF89-81AD-4795-99B5-C19523D1786B}" srcOrd="3" destOrd="0" presId="urn:microsoft.com/office/officeart/2018/2/layout/IconVerticalSolidList"/>
    <dgm:cxn modelId="{3A2F20BA-CE88-45C5-9AE1-A04F43252151}" type="presParOf" srcId="{11E13676-79B9-4C3C-8E3B-E9B9A399BC2E}" destId="{27CDA53B-BD54-41E6-82A1-FA635FC0E01E}" srcOrd="4" destOrd="0" presId="urn:microsoft.com/office/officeart/2018/2/layout/IconVerticalSolidList"/>
    <dgm:cxn modelId="{DADE9DCC-88D0-40C7-8DEE-2B732C5D1D9E}" type="presParOf" srcId="{27CDA53B-BD54-41E6-82A1-FA635FC0E01E}" destId="{D9590B63-396F-4353-BC7A-9486C77AAACE}" srcOrd="0" destOrd="0" presId="urn:microsoft.com/office/officeart/2018/2/layout/IconVerticalSolidList"/>
    <dgm:cxn modelId="{D2C2F82E-A06D-4F80-A0A9-AE72860AD1CA}" type="presParOf" srcId="{27CDA53B-BD54-41E6-82A1-FA635FC0E01E}" destId="{F84DD0BF-988E-4D98-9E4B-0F837C2EE18E}" srcOrd="1" destOrd="0" presId="urn:microsoft.com/office/officeart/2018/2/layout/IconVerticalSolidList"/>
    <dgm:cxn modelId="{1BFE9494-2B44-488F-A6D9-BFCF6F714EA9}" type="presParOf" srcId="{27CDA53B-BD54-41E6-82A1-FA635FC0E01E}" destId="{E98F141E-3BB2-4D88-894D-423A3CB6B428}" srcOrd="2" destOrd="0" presId="urn:microsoft.com/office/officeart/2018/2/layout/IconVerticalSolidList"/>
    <dgm:cxn modelId="{FC8D1A33-3C33-4695-B996-BFACAFB00F82}" type="presParOf" srcId="{27CDA53B-BD54-41E6-82A1-FA635FC0E01E}" destId="{9E99D316-23A0-4164-A7DB-65AD72B260B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E3CB59-5AA1-4BAF-B8D9-C5F6F593BBF3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5AAD78-897C-4166-8C30-76857808F55D}">
      <dgm:prSet/>
      <dgm:spPr/>
      <dgm:t>
        <a:bodyPr/>
        <a:lstStyle/>
        <a:p>
          <a:pPr>
            <a:lnSpc>
              <a:spcPct val="100000"/>
            </a:lnSpc>
          </a:pPr>
          <a:r>
            <a:rPr lang="en-IN"/>
            <a:t>Set a goal</a:t>
          </a:r>
          <a:endParaRPr lang="en-US"/>
        </a:p>
      </dgm:t>
    </dgm:pt>
    <dgm:pt modelId="{E91D6126-AF9C-4E7B-AFD1-8A5DE2ADC7B7}" type="parTrans" cxnId="{34609F94-5A25-43E9-80E6-86DE121B0F46}">
      <dgm:prSet/>
      <dgm:spPr/>
      <dgm:t>
        <a:bodyPr/>
        <a:lstStyle/>
        <a:p>
          <a:endParaRPr lang="en-US"/>
        </a:p>
      </dgm:t>
    </dgm:pt>
    <dgm:pt modelId="{9CAFB609-D5B3-483F-B70A-EA1F226FC659}" type="sibTrans" cxnId="{34609F94-5A25-43E9-80E6-86DE121B0F4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EA52384-48C6-447B-9745-A737CE966338}">
      <dgm:prSet/>
      <dgm:spPr/>
      <dgm:t>
        <a:bodyPr/>
        <a:lstStyle/>
        <a:p>
          <a:pPr>
            <a:lnSpc>
              <a:spcPct val="100000"/>
            </a:lnSpc>
          </a:pPr>
          <a:r>
            <a:rPr lang="en-IN"/>
            <a:t>Continuously acquire knowledge about your goal</a:t>
          </a:r>
          <a:endParaRPr lang="en-US"/>
        </a:p>
      </dgm:t>
    </dgm:pt>
    <dgm:pt modelId="{E119ADAD-0371-4E84-AF16-C173FF5EE1FD}" type="parTrans" cxnId="{748A9E48-E1EB-40F5-BE8C-CFA627AE6407}">
      <dgm:prSet/>
      <dgm:spPr/>
      <dgm:t>
        <a:bodyPr/>
        <a:lstStyle/>
        <a:p>
          <a:endParaRPr lang="en-US"/>
        </a:p>
      </dgm:t>
    </dgm:pt>
    <dgm:pt modelId="{3F822CFC-FF0F-4810-8EBD-7359FF75DB60}" type="sibTrans" cxnId="{748A9E48-E1EB-40F5-BE8C-CFA627AE640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DB6917C-E884-4FC1-82D8-FFAB81501298}">
      <dgm:prSet/>
      <dgm:spPr/>
      <dgm:t>
        <a:bodyPr/>
        <a:lstStyle/>
        <a:p>
          <a:pPr>
            <a:lnSpc>
              <a:spcPct val="100000"/>
            </a:lnSpc>
          </a:pPr>
          <a:r>
            <a:rPr lang="en-IN"/>
            <a:t>Hard work</a:t>
          </a:r>
          <a:endParaRPr lang="en-US"/>
        </a:p>
      </dgm:t>
    </dgm:pt>
    <dgm:pt modelId="{550F8ED2-479F-447E-87FF-49F4963AE9A6}" type="parTrans" cxnId="{61D6F52A-4F9A-42DB-BA35-851BB8A3D8B3}">
      <dgm:prSet/>
      <dgm:spPr/>
      <dgm:t>
        <a:bodyPr/>
        <a:lstStyle/>
        <a:p>
          <a:endParaRPr lang="en-US"/>
        </a:p>
      </dgm:t>
    </dgm:pt>
    <dgm:pt modelId="{46A7E421-5EE9-45DE-8ABC-9A5E233BE202}" type="sibTrans" cxnId="{61D6F52A-4F9A-42DB-BA35-851BB8A3D8B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54CB6F0-76CE-4D69-A817-65F64E365A39}">
      <dgm:prSet/>
      <dgm:spPr/>
      <dgm:t>
        <a:bodyPr/>
        <a:lstStyle/>
        <a:p>
          <a:pPr>
            <a:lnSpc>
              <a:spcPct val="100000"/>
            </a:lnSpc>
          </a:pPr>
          <a:r>
            <a:rPr lang="en-IN"/>
            <a:t>Perseverance</a:t>
          </a:r>
          <a:endParaRPr lang="en-US"/>
        </a:p>
      </dgm:t>
    </dgm:pt>
    <dgm:pt modelId="{4EB140F0-EF68-466B-9D50-3E8B5CBD17D2}" type="parTrans" cxnId="{A4ED6AE4-8A7F-4867-85AC-9ECCA79EEA5E}">
      <dgm:prSet/>
      <dgm:spPr/>
      <dgm:t>
        <a:bodyPr/>
        <a:lstStyle/>
        <a:p>
          <a:endParaRPr lang="en-US"/>
        </a:p>
      </dgm:t>
    </dgm:pt>
    <dgm:pt modelId="{5A7796DD-5843-4851-B25C-09F91249CF2B}" type="sibTrans" cxnId="{A4ED6AE4-8A7F-4867-85AC-9ECCA79EEA5E}">
      <dgm:prSet/>
      <dgm:spPr/>
      <dgm:t>
        <a:bodyPr/>
        <a:lstStyle/>
        <a:p>
          <a:endParaRPr lang="en-US"/>
        </a:p>
      </dgm:t>
    </dgm:pt>
    <dgm:pt modelId="{33093E99-29CD-4576-9C03-22AA9757A6D2}" type="pres">
      <dgm:prSet presAssocID="{43E3CB59-5AA1-4BAF-B8D9-C5F6F593BBF3}" presName="root" presStyleCnt="0">
        <dgm:presLayoutVars>
          <dgm:dir/>
          <dgm:resizeHandles val="exact"/>
        </dgm:presLayoutVars>
      </dgm:prSet>
      <dgm:spPr/>
    </dgm:pt>
    <dgm:pt modelId="{8AD8EC29-4A5F-406E-9631-F0D5E25BA5F5}" type="pres">
      <dgm:prSet presAssocID="{43E3CB59-5AA1-4BAF-B8D9-C5F6F593BBF3}" presName="container" presStyleCnt="0">
        <dgm:presLayoutVars>
          <dgm:dir/>
          <dgm:resizeHandles val="exact"/>
        </dgm:presLayoutVars>
      </dgm:prSet>
      <dgm:spPr/>
    </dgm:pt>
    <dgm:pt modelId="{E8CE6C8E-9D33-4F10-AFEC-489469029CE1}" type="pres">
      <dgm:prSet presAssocID="{165AAD78-897C-4166-8C30-76857808F55D}" presName="compNode" presStyleCnt="0"/>
      <dgm:spPr/>
    </dgm:pt>
    <dgm:pt modelId="{CC67E7AE-CCF0-478F-82A7-3E6414D649F8}" type="pres">
      <dgm:prSet presAssocID="{165AAD78-897C-4166-8C30-76857808F55D}" presName="iconBgRect" presStyleLbl="bgShp" presStyleIdx="0" presStyleCnt="4"/>
      <dgm:spPr/>
    </dgm:pt>
    <dgm:pt modelId="{B07F505B-500F-4A43-90F3-8C41D647DF12}" type="pres">
      <dgm:prSet presAssocID="{165AAD78-897C-4166-8C30-76857808F55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4537C7BF-4828-49FD-A3EF-67D733926E07}" type="pres">
      <dgm:prSet presAssocID="{165AAD78-897C-4166-8C30-76857808F55D}" presName="spaceRect" presStyleCnt="0"/>
      <dgm:spPr/>
    </dgm:pt>
    <dgm:pt modelId="{20E0FBEE-E5C7-46BD-8839-DFCDCBAB95E2}" type="pres">
      <dgm:prSet presAssocID="{165AAD78-897C-4166-8C30-76857808F55D}" presName="textRect" presStyleLbl="revTx" presStyleIdx="0" presStyleCnt="4">
        <dgm:presLayoutVars>
          <dgm:chMax val="1"/>
          <dgm:chPref val="1"/>
        </dgm:presLayoutVars>
      </dgm:prSet>
      <dgm:spPr/>
    </dgm:pt>
    <dgm:pt modelId="{DD4B0B4D-CA87-477E-810F-0701BB612FA4}" type="pres">
      <dgm:prSet presAssocID="{9CAFB609-D5B3-483F-B70A-EA1F226FC659}" presName="sibTrans" presStyleLbl="sibTrans2D1" presStyleIdx="0" presStyleCnt="0"/>
      <dgm:spPr/>
    </dgm:pt>
    <dgm:pt modelId="{F11D634F-235E-4D45-B524-E559E48FC811}" type="pres">
      <dgm:prSet presAssocID="{4EA52384-48C6-447B-9745-A737CE966338}" presName="compNode" presStyleCnt="0"/>
      <dgm:spPr/>
    </dgm:pt>
    <dgm:pt modelId="{1AFE552A-2547-493D-8DF5-8CB85A68672B}" type="pres">
      <dgm:prSet presAssocID="{4EA52384-48C6-447B-9745-A737CE966338}" presName="iconBgRect" presStyleLbl="bgShp" presStyleIdx="1" presStyleCnt="4"/>
      <dgm:spPr/>
    </dgm:pt>
    <dgm:pt modelId="{7BA12BFE-FD96-4FCC-A2A0-C2BE0206B63C}" type="pres">
      <dgm:prSet presAssocID="{4EA52384-48C6-447B-9745-A737CE96633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A928FEB-5C87-40E6-9D8F-170CD9679957}" type="pres">
      <dgm:prSet presAssocID="{4EA52384-48C6-447B-9745-A737CE966338}" presName="spaceRect" presStyleCnt="0"/>
      <dgm:spPr/>
    </dgm:pt>
    <dgm:pt modelId="{DE80336A-FC18-4459-80B0-2FC77D01BC33}" type="pres">
      <dgm:prSet presAssocID="{4EA52384-48C6-447B-9745-A737CE966338}" presName="textRect" presStyleLbl="revTx" presStyleIdx="1" presStyleCnt="4">
        <dgm:presLayoutVars>
          <dgm:chMax val="1"/>
          <dgm:chPref val="1"/>
        </dgm:presLayoutVars>
      </dgm:prSet>
      <dgm:spPr/>
    </dgm:pt>
    <dgm:pt modelId="{7808A686-251C-42F7-9F6C-3C1F2FA7C487}" type="pres">
      <dgm:prSet presAssocID="{3F822CFC-FF0F-4810-8EBD-7359FF75DB60}" presName="sibTrans" presStyleLbl="sibTrans2D1" presStyleIdx="0" presStyleCnt="0"/>
      <dgm:spPr/>
    </dgm:pt>
    <dgm:pt modelId="{AB702D7D-EFA8-4729-86FE-8B90258ED9FC}" type="pres">
      <dgm:prSet presAssocID="{CDB6917C-E884-4FC1-82D8-FFAB81501298}" presName="compNode" presStyleCnt="0"/>
      <dgm:spPr/>
    </dgm:pt>
    <dgm:pt modelId="{C7D1C59B-67B6-4C55-B42D-7997CCE6EED0}" type="pres">
      <dgm:prSet presAssocID="{CDB6917C-E884-4FC1-82D8-FFAB81501298}" presName="iconBgRect" presStyleLbl="bgShp" presStyleIdx="2" presStyleCnt="4"/>
      <dgm:spPr/>
    </dgm:pt>
    <dgm:pt modelId="{F15C833D-FDE3-4AFE-86C0-6FA6937710BC}" type="pres">
      <dgm:prSet presAssocID="{CDB6917C-E884-4FC1-82D8-FFAB8150129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"/>
        </a:ext>
      </dgm:extLst>
    </dgm:pt>
    <dgm:pt modelId="{2CDB9768-BD0E-441F-9D78-29356C08AF7F}" type="pres">
      <dgm:prSet presAssocID="{CDB6917C-E884-4FC1-82D8-FFAB81501298}" presName="spaceRect" presStyleCnt="0"/>
      <dgm:spPr/>
    </dgm:pt>
    <dgm:pt modelId="{E36BCF4F-1C0D-48DA-BE83-0C2A65A12E4F}" type="pres">
      <dgm:prSet presAssocID="{CDB6917C-E884-4FC1-82D8-FFAB81501298}" presName="textRect" presStyleLbl="revTx" presStyleIdx="2" presStyleCnt="4">
        <dgm:presLayoutVars>
          <dgm:chMax val="1"/>
          <dgm:chPref val="1"/>
        </dgm:presLayoutVars>
      </dgm:prSet>
      <dgm:spPr/>
    </dgm:pt>
    <dgm:pt modelId="{0F916791-27D6-43D6-AC98-6264AC64843A}" type="pres">
      <dgm:prSet presAssocID="{46A7E421-5EE9-45DE-8ABC-9A5E233BE202}" presName="sibTrans" presStyleLbl="sibTrans2D1" presStyleIdx="0" presStyleCnt="0"/>
      <dgm:spPr/>
    </dgm:pt>
    <dgm:pt modelId="{85A61656-4736-4616-AC91-E2987BF82A3F}" type="pres">
      <dgm:prSet presAssocID="{054CB6F0-76CE-4D69-A817-65F64E365A39}" presName="compNode" presStyleCnt="0"/>
      <dgm:spPr/>
    </dgm:pt>
    <dgm:pt modelId="{7ADE7D12-7586-40A7-8176-C98D0EB05ED1}" type="pres">
      <dgm:prSet presAssocID="{054CB6F0-76CE-4D69-A817-65F64E365A39}" presName="iconBgRect" presStyleLbl="bgShp" presStyleIdx="3" presStyleCnt="4"/>
      <dgm:spPr/>
    </dgm:pt>
    <dgm:pt modelId="{E3AD7AC5-ED16-4D80-8FDA-EDEC422C263A}" type="pres">
      <dgm:prSet presAssocID="{054CB6F0-76CE-4D69-A817-65F64E365A3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ophy"/>
        </a:ext>
      </dgm:extLst>
    </dgm:pt>
    <dgm:pt modelId="{BE355FF2-DE85-4969-ACB3-46CC1C900D99}" type="pres">
      <dgm:prSet presAssocID="{054CB6F0-76CE-4D69-A817-65F64E365A39}" presName="spaceRect" presStyleCnt="0"/>
      <dgm:spPr/>
    </dgm:pt>
    <dgm:pt modelId="{5F0348D3-2E03-4FA5-9FB1-BDFE0DF29B79}" type="pres">
      <dgm:prSet presAssocID="{054CB6F0-76CE-4D69-A817-65F64E365A3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1D6F52A-4F9A-42DB-BA35-851BB8A3D8B3}" srcId="{43E3CB59-5AA1-4BAF-B8D9-C5F6F593BBF3}" destId="{CDB6917C-E884-4FC1-82D8-FFAB81501298}" srcOrd="2" destOrd="0" parTransId="{550F8ED2-479F-447E-87FF-49F4963AE9A6}" sibTransId="{46A7E421-5EE9-45DE-8ABC-9A5E233BE202}"/>
    <dgm:cxn modelId="{1B4D2732-10CE-43DE-8C07-45B13A0A1F5A}" type="presOf" srcId="{3F822CFC-FF0F-4810-8EBD-7359FF75DB60}" destId="{7808A686-251C-42F7-9F6C-3C1F2FA7C487}" srcOrd="0" destOrd="0" presId="urn:microsoft.com/office/officeart/2018/2/layout/IconCircleList"/>
    <dgm:cxn modelId="{1469D740-CB32-4744-8603-10ED8027C2FF}" type="presOf" srcId="{4EA52384-48C6-447B-9745-A737CE966338}" destId="{DE80336A-FC18-4459-80B0-2FC77D01BC33}" srcOrd="0" destOrd="0" presId="urn:microsoft.com/office/officeart/2018/2/layout/IconCircleList"/>
    <dgm:cxn modelId="{748A9E48-E1EB-40F5-BE8C-CFA627AE6407}" srcId="{43E3CB59-5AA1-4BAF-B8D9-C5F6F593BBF3}" destId="{4EA52384-48C6-447B-9745-A737CE966338}" srcOrd="1" destOrd="0" parTransId="{E119ADAD-0371-4E84-AF16-C173FF5EE1FD}" sibTransId="{3F822CFC-FF0F-4810-8EBD-7359FF75DB60}"/>
    <dgm:cxn modelId="{E9B3E076-6FC1-41E0-8AE6-7BBDFCD06696}" type="presOf" srcId="{165AAD78-897C-4166-8C30-76857808F55D}" destId="{20E0FBEE-E5C7-46BD-8839-DFCDCBAB95E2}" srcOrd="0" destOrd="0" presId="urn:microsoft.com/office/officeart/2018/2/layout/IconCircleList"/>
    <dgm:cxn modelId="{0EE7865A-0F49-4346-B346-F28C95A7F8C2}" type="presOf" srcId="{43E3CB59-5AA1-4BAF-B8D9-C5F6F593BBF3}" destId="{33093E99-29CD-4576-9C03-22AA9757A6D2}" srcOrd="0" destOrd="0" presId="urn:microsoft.com/office/officeart/2018/2/layout/IconCircleList"/>
    <dgm:cxn modelId="{73F71689-48E1-42E1-B3DC-FDF991746EF9}" type="presOf" srcId="{46A7E421-5EE9-45DE-8ABC-9A5E233BE202}" destId="{0F916791-27D6-43D6-AC98-6264AC64843A}" srcOrd="0" destOrd="0" presId="urn:microsoft.com/office/officeart/2018/2/layout/IconCircleList"/>
    <dgm:cxn modelId="{C4B4008B-4933-4AF0-A027-93EE3B95504C}" type="presOf" srcId="{054CB6F0-76CE-4D69-A817-65F64E365A39}" destId="{5F0348D3-2E03-4FA5-9FB1-BDFE0DF29B79}" srcOrd="0" destOrd="0" presId="urn:microsoft.com/office/officeart/2018/2/layout/IconCircleList"/>
    <dgm:cxn modelId="{34609F94-5A25-43E9-80E6-86DE121B0F46}" srcId="{43E3CB59-5AA1-4BAF-B8D9-C5F6F593BBF3}" destId="{165AAD78-897C-4166-8C30-76857808F55D}" srcOrd="0" destOrd="0" parTransId="{E91D6126-AF9C-4E7B-AFD1-8A5DE2ADC7B7}" sibTransId="{9CAFB609-D5B3-483F-B70A-EA1F226FC659}"/>
    <dgm:cxn modelId="{B5A098B6-D9BA-4185-BE44-88F597EA3D05}" type="presOf" srcId="{9CAFB609-D5B3-483F-B70A-EA1F226FC659}" destId="{DD4B0B4D-CA87-477E-810F-0701BB612FA4}" srcOrd="0" destOrd="0" presId="urn:microsoft.com/office/officeart/2018/2/layout/IconCircleList"/>
    <dgm:cxn modelId="{19CBDDC3-7D93-4B35-ADFB-500519917C16}" type="presOf" srcId="{CDB6917C-E884-4FC1-82D8-FFAB81501298}" destId="{E36BCF4F-1C0D-48DA-BE83-0C2A65A12E4F}" srcOrd="0" destOrd="0" presId="urn:microsoft.com/office/officeart/2018/2/layout/IconCircleList"/>
    <dgm:cxn modelId="{A4ED6AE4-8A7F-4867-85AC-9ECCA79EEA5E}" srcId="{43E3CB59-5AA1-4BAF-B8D9-C5F6F593BBF3}" destId="{054CB6F0-76CE-4D69-A817-65F64E365A39}" srcOrd="3" destOrd="0" parTransId="{4EB140F0-EF68-466B-9D50-3E8B5CBD17D2}" sibTransId="{5A7796DD-5843-4851-B25C-09F91249CF2B}"/>
    <dgm:cxn modelId="{00AD5383-CE39-413D-88D0-8F0EBD9B46FF}" type="presParOf" srcId="{33093E99-29CD-4576-9C03-22AA9757A6D2}" destId="{8AD8EC29-4A5F-406E-9631-F0D5E25BA5F5}" srcOrd="0" destOrd="0" presId="urn:microsoft.com/office/officeart/2018/2/layout/IconCircleList"/>
    <dgm:cxn modelId="{B0DDD195-2651-4D8B-A734-CD943DAD5957}" type="presParOf" srcId="{8AD8EC29-4A5F-406E-9631-F0D5E25BA5F5}" destId="{E8CE6C8E-9D33-4F10-AFEC-489469029CE1}" srcOrd="0" destOrd="0" presId="urn:microsoft.com/office/officeart/2018/2/layout/IconCircleList"/>
    <dgm:cxn modelId="{218DB2A9-4280-4983-A1B4-8B05B722737D}" type="presParOf" srcId="{E8CE6C8E-9D33-4F10-AFEC-489469029CE1}" destId="{CC67E7AE-CCF0-478F-82A7-3E6414D649F8}" srcOrd="0" destOrd="0" presId="urn:microsoft.com/office/officeart/2018/2/layout/IconCircleList"/>
    <dgm:cxn modelId="{4DE30C66-7CD0-4F07-9BD4-EFB2DF58ACA2}" type="presParOf" srcId="{E8CE6C8E-9D33-4F10-AFEC-489469029CE1}" destId="{B07F505B-500F-4A43-90F3-8C41D647DF12}" srcOrd="1" destOrd="0" presId="urn:microsoft.com/office/officeart/2018/2/layout/IconCircleList"/>
    <dgm:cxn modelId="{174426B1-414D-4779-BC32-3334AB042E7B}" type="presParOf" srcId="{E8CE6C8E-9D33-4F10-AFEC-489469029CE1}" destId="{4537C7BF-4828-49FD-A3EF-67D733926E07}" srcOrd="2" destOrd="0" presId="urn:microsoft.com/office/officeart/2018/2/layout/IconCircleList"/>
    <dgm:cxn modelId="{4B48C344-96FE-4D84-A2E1-823C407FACF7}" type="presParOf" srcId="{E8CE6C8E-9D33-4F10-AFEC-489469029CE1}" destId="{20E0FBEE-E5C7-46BD-8839-DFCDCBAB95E2}" srcOrd="3" destOrd="0" presId="urn:microsoft.com/office/officeart/2018/2/layout/IconCircleList"/>
    <dgm:cxn modelId="{CD0D3FBD-BFB6-494C-BC09-BAA08FC78C17}" type="presParOf" srcId="{8AD8EC29-4A5F-406E-9631-F0D5E25BA5F5}" destId="{DD4B0B4D-CA87-477E-810F-0701BB612FA4}" srcOrd="1" destOrd="0" presId="urn:microsoft.com/office/officeart/2018/2/layout/IconCircleList"/>
    <dgm:cxn modelId="{2ACA0B7E-2194-4C86-A7F1-23F6D9E02389}" type="presParOf" srcId="{8AD8EC29-4A5F-406E-9631-F0D5E25BA5F5}" destId="{F11D634F-235E-4D45-B524-E559E48FC811}" srcOrd="2" destOrd="0" presId="urn:microsoft.com/office/officeart/2018/2/layout/IconCircleList"/>
    <dgm:cxn modelId="{0326B24C-C7D4-45AF-B496-63E310B1FF93}" type="presParOf" srcId="{F11D634F-235E-4D45-B524-E559E48FC811}" destId="{1AFE552A-2547-493D-8DF5-8CB85A68672B}" srcOrd="0" destOrd="0" presId="urn:microsoft.com/office/officeart/2018/2/layout/IconCircleList"/>
    <dgm:cxn modelId="{E8C99925-8A59-4FCD-8206-828CA2DFE61F}" type="presParOf" srcId="{F11D634F-235E-4D45-B524-E559E48FC811}" destId="{7BA12BFE-FD96-4FCC-A2A0-C2BE0206B63C}" srcOrd="1" destOrd="0" presId="urn:microsoft.com/office/officeart/2018/2/layout/IconCircleList"/>
    <dgm:cxn modelId="{BCDF6EFD-3996-4EC4-8E26-B4F0D3B151BE}" type="presParOf" srcId="{F11D634F-235E-4D45-B524-E559E48FC811}" destId="{1A928FEB-5C87-40E6-9D8F-170CD9679957}" srcOrd="2" destOrd="0" presId="urn:microsoft.com/office/officeart/2018/2/layout/IconCircleList"/>
    <dgm:cxn modelId="{40640B77-B8B1-4203-A7CA-928F31F55BB8}" type="presParOf" srcId="{F11D634F-235E-4D45-B524-E559E48FC811}" destId="{DE80336A-FC18-4459-80B0-2FC77D01BC33}" srcOrd="3" destOrd="0" presId="urn:microsoft.com/office/officeart/2018/2/layout/IconCircleList"/>
    <dgm:cxn modelId="{8F758ED5-45A8-4698-8121-F59C8D373DE6}" type="presParOf" srcId="{8AD8EC29-4A5F-406E-9631-F0D5E25BA5F5}" destId="{7808A686-251C-42F7-9F6C-3C1F2FA7C487}" srcOrd="3" destOrd="0" presId="urn:microsoft.com/office/officeart/2018/2/layout/IconCircleList"/>
    <dgm:cxn modelId="{05788F67-AE23-4EC0-A007-9F8786D8A009}" type="presParOf" srcId="{8AD8EC29-4A5F-406E-9631-F0D5E25BA5F5}" destId="{AB702D7D-EFA8-4729-86FE-8B90258ED9FC}" srcOrd="4" destOrd="0" presId="urn:microsoft.com/office/officeart/2018/2/layout/IconCircleList"/>
    <dgm:cxn modelId="{8BC3CC8F-CE7F-4396-9172-8B4486708DC8}" type="presParOf" srcId="{AB702D7D-EFA8-4729-86FE-8B90258ED9FC}" destId="{C7D1C59B-67B6-4C55-B42D-7997CCE6EED0}" srcOrd="0" destOrd="0" presId="urn:microsoft.com/office/officeart/2018/2/layout/IconCircleList"/>
    <dgm:cxn modelId="{3FD314CD-2AE5-4E1A-956D-E50DB49D9113}" type="presParOf" srcId="{AB702D7D-EFA8-4729-86FE-8B90258ED9FC}" destId="{F15C833D-FDE3-4AFE-86C0-6FA6937710BC}" srcOrd="1" destOrd="0" presId="urn:microsoft.com/office/officeart/2018/2/layout/IconCircleList"/>
    <dgm:cxn modelId="{CD1DD196-9720-4F35-981F-9D0335B01EBF}" type="presParOf" srcId="{AB702D7D-EFA8-4729-86FE-8B90258ED9FC}" destId="{2CDB9768-BD0E-441F-9D78-29356C08AF7F}" srcOrd="2" destOrd="0" presId="urn:microsoft.com/office/officeart/2018/2/layout/IconCircleList"/>
    <dgm:cxn modelId="{B4F623CA-DCC0-46CB-AEB6-A5216D98452F}" type="presParOf" srcId="{AB702D7D-EFA8-4729-86FE-8B90258ED9FC}" destId="{E36BCF4F-1C0D-48DA-BE83-0C2A65A12E4F}" srcOrd="3" destOrd="0" presId="urn:microsoft.com/office/officeart/2018/2/layout/IconCircleList"/>
    <dgm:cxn modelId="{0A68B4FC-2D91-4C44-9E70-47B0C6880377}" type="presParOf" srcId="{8AD8EC29-4A5F-406E-9631-F0D5E25BA5F5}" destId="{0F916791-27D6-43D6-AC98-6264AC64843A}" srcOrd="5" destOrd="0" presId="urn:microsoft.com/office/officeart/2018/2/layout/IconCircleList"/>
    <dgm:cxn modelId="{03C2AD36-9BD8-4FE4-A586-9D67361DFBBB}" type="presParOf" srcId="{8AD8EC29-4A5F-406E-9631-F0D5E25BA5F5}" destId="{85A61656-4736-4616-AC91-E2987BF82A3F}" srcOrd="6" destOrd="0" presId="urn:microsoft.com/office/officeart/2018/2/layout/IconCircleList"/>
    <dgm:cxn modelId="{D7FF7B65-8026-43FD-B565-1697878008AC}" type="presParOf" srcId="{85A61656-4736-4616-AC91-E2987BF82A3F}" destId="{7ADE7D12-7586-40A7-8176-C98D0EB05ED1}" srcOrd="0" destOrd="0" presId="urn:microsoft.com/office/officeart/2018/2/layout/IconCircleList"/>
    <dgm:cxn modelId="{89FAA49B-CB9C-4D2C-8D01-BB4DF8E6E75E}" type="presParOf" srcId="{85A61656-4736-4616-AC91-E2987BF82A3F}" destId="{E3AD7AC5-ED16-4D80-8FDA-EDEC422C263A}" srcOrd="1" destOrd="0" presId="urn:microsoft.com/office/officeart/2018/2/layout/IconCircleList"/>
    <dgm:cxn modelId="{240EA8F9-4EDD-482A-B957-1EEF10D70BCE}" type="presParOf" srcId="{85A61656-4736-4616-AC91-E2987BF82A3F}" destId="{BE355FF2-DE85-4969-ACB3-46CC1C900D99}" srcOrd="2" destOrd="0" presId="urn:microsoft.com/office/officeart/2018/2/layout/IconCircleList"/>
    <dgm:cxn modelId="{C19E9ED1-E875-4685-B3A4-E9647B51B8FC}" type="presParOf" srcId="{85A61656-4736-4616-AC91-E2987BF82A3F}" destId="{5F0348D3-2E03-4FA5-9FB1-BDFE0DF29B7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5C61D-E107-44C2-9FB8-48692A0D3788}">
      <dsp:nvSpPr>
        <dsp:cNvPr id="0" name=""/>
        <dsp:cNvSpPr/>
      </dsp:nvSpPr>
      <dsp:spPr>
        <a:xfrm>
          <a:off x="0" y="553"/>
          <a:ext cx="10506456" cy="12955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16379-DDB7-45DB-9B9D-1D41EA2FB0F5}">
      <dsp:nvSpPr>
        <dsp:cNvPr id="0" name=""/>
        <dsp:cNvSpPr/>
      </dsp:nvSpPr>
      <dsp:spPr>
        <a:xfrm>
          <a:off x="391894" y="292045"/>
          <a:ext cx="712535" cy="7125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3A07E8-F542-4E41-BD7C-EF0C67C3199C}">
      <dsp:nvSpPr>
        <dsp:cNvPr id="0" name=""/>
        <dsp:cNvSpPr/>
      </dsp:nvSpPr>
      <dsp:spPr>
        <a:xfrm>
          <a:off x="1496324" y="553"/>
          <a:ext cx="9010131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 dirty="0">
              <a:latin typeface="Aharoni" panose="02010803020104030203" pitchFamily="2" charset="-79"/>
              <a:cs typeface="Aharoni" panose="02010803020104030203" pitchFamily="2" charset="-79"/>
            </a:rPr>
            <a:t>A SMART goal is a goal that is specific, measurable, attainable, realistic, and timely. </a:t>
          </a:r>
          <a:endParaRPr lang="en-US" sz="2500" kern="1200" dirty="0"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496324" y="553"/>
        <a:ext cx="9010131" cy="1295519"/>
      </dsp:txXfrm>
    </dsp:sp>
    <dsp:sp modelId="{DFF0609E-DE43-4B6B-AEFB-1B6981B99EAE}">
      <dsp:nvSpPr>
        <dsp:cNvPr id="0" name=""/>
        <dsp:cNvSpPr/>
      </dsp:nvSpPr>
      <dsp:spPr>
        <a:xfrm>
          <a:off x="0" y="1619952"/>
          <a:ext cx="10506456" cy="12955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0A0E5-F417-4542-8DE2-8489112AB1EC}">
      <dsp:nvSpPr>
        <dsp:cNvPr id="0" name=""/>
        <dsp:cNvSpPr/>
      </dsp:nvSpPr>
      <dsp:spPr>
        <a:xfrm>
          <a:off x="391894" y="1911444"/>
          <a:ext cx="712535" cy="712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88E65-5C5D-4A5A-AACA-FD1FD813AB86}">
      <dsp:nvSpPr>
        <dsp:cNvPr id="0" name=""/>
        <dsp:cNvSpPr/>
      </dsp:nvSpPr>
      <dsp:spPr>
        <a:xfrm>
          <a:off x="1496324" y="1619952"/>
          <a:ext cx="9010131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 dirty="0">
              <a:latin typeface="Aharoni" panose="02010803020104030203" pitchFamily="2" charset="-79"/>
              <a:cs typeface="Aharoni" panose="02010803020104030203" pitchFamily="2" charset="-79"/>
            </a:rPr>
            <a:t>By setting up your goals this way, you know exactly what you want to do, the timeframe you want to do it in, and you can measure your progress. </a:t>
          </a:r>
          <a:endParaRPr lang="en-US" sz="2500" kern="1200" dirty="0"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496324" y="1619952"/>
        <a:ext cx="9010131" cy="1295519"/>
      </dsp:txXfrm>
    </dsp:sp>
    <dsp:sp modelId="{D9590B63-396F-4353-BC7A-9486C77AAACE}">
      <dsp:nvSpPr>
        <dsp:cNvPr id="0" name=""/>
        <dsp:cNvSpPr/>
      </dsp:nvSpPr>
      <dsp:spPr>
        <a:xfrm>
          <a:off x="0" y="3239351"/>
          <a:ext cx="10506456" cy="12955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DD0BF-988E-4D98-9E4B-0F837C2EE18E}">
      <dsp:nvSpPr>
        <dsp:cNvPr id="0" name=""/>
        <dsp:cNvSpPr/>
      </dsp:nvSpPr>
      <dsp:spPr>
        <a:xfrm>
          <a:off x="391894" y="3530843"/>
          <a:ext cx="712535" cy="712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9D316-23A0-4164-A7DB-65AD72B260B2}">
      <dsp:nvSpPr>
        <dsp:cNvPr id="0" name=""/>
        <dsp:cNvSpPr/>
      </dsp:nvSpPr>
      <dsp:spPr>
        <a:xfrm>
          <a:off x="1496324" y="3239351"/>
          <a:ext cx="9010131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haroni" panose="02010803020104030203" pitchFamily="2" charset="-79"/>
              <a:cs typeface="Aharoni" panose="02010803020104030203" pitchFamily="2" charset="-79"/>
            </a:rPr>
            <a:t>Now that you know what a good goal should contain, we can talk about how to make it your own. </a:t>
          </a:r>
          <a:endParaRPr lang="en-US" sz="2400" kern="1200" dirty="0"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496324" y="3239351"/>
        <a:ext cx="9010131" cy="12955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67E7AE-CCF0-478F-82A7-3E6414D649F8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F505B-500F-4A43-90F3-8C41D647DF12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0FBEE-E5C7-46BD-8839-DFCDCBAB95E2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/>
            <a:t>Set a goal</a:t>
          </a:r>
          <a:endParaRPr lang="en-US" sz="2400" kern="1200"/>
        </a:p>
      </dsp:txBody>
      <dsp:txXfrm>
        <a:off x="1834517" y="469890"/>
        <a:ext cx="3148942" cy="1335915"/>
      </dsp:txXfrm>
    </dsp:sp>
    <dsp:sp modelId="{1AFE552A-2547-493D-8DF5-8CB85A68672B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12BFE-FD96-4FCC-A2A0-C2BE0206B63C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80336A-FC18-4459-80B0-2FC77D01BC33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/>
            <a:t>Continuously acquire knowledge about your goal</a:t>
          </a:r>
          <a:endParaRPr lang="en-US" sz="2400" kern="1200"/>
        </a:p>
      </dsp:txBody>
      <dsp:txXfrm>
        <a:off x="7154322" y="469890"/>
        <a:ext cx="3148942" cy="1335915"/>
      </dsp:txXfrm>
    </dsp:sp>
    <dsp:sp modelId="{C7D1C59B-67B6-4C55-B42D-7997CCE6EED0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5C833D-FDE3-4AFE-86C0-6FA6937710BC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6BCF4F-1C0D-48DA-BE83-0C2A65A12E4F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/>
            <a:t>Hard work</a:t>
          </a:r>
          <a:endParaRPr lang="en-US" sz="2400" kern="1200"/>
        </a:p>
      </dsp:txBody>
      <dsp:txXfrm>
        <a:off x="1834517" y="2545532"/>
        <a:ext cx="3148942" cy="1335915"/>
      </dsp:txXfrm>
    </dsp:sp>
    <dsp:sp modelId="{7ADE7D12-7586-40A7-8176-C98D0EB05ED1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AD7AC5-ED16-4D80-8FDA-EDEC422C263A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0348D3-2E03-4FA5-9FB1-BDFE0DF29B79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/>
            <a:t>Perseverance</a:t>
          </a:r>
          <a:endParaRPr lang="en-US" sz="2400" kern="1200"/>
        </a:p>
      </dsp:txBody>
      <dsp:txXfrm>
        <a:off x="7154322" y="2545532"/>
        <a:ext cx="3148942" cy="133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9AF8-B0EF-4306-8970-BC3B5F499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8A0B85-0AA2-4DAB-A83A-13E53A7393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A5931-9303-4C3D-A83C-35A7ACF12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EA211-E208-486A-9A09-EC33D922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FF324-13FB-41BE-A6B5-945A99A8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107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54769-0F7C-4D31-9E2D-8914F073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61466-C052-4427-AC35-42827D1F1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0D55C-E69B-47FA-8BD1-39904605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26395-E3C2-470D-AA39-3A8D5C818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0EA7A-D758-4EBC-B9A2-1EF4D8A1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37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E0A359-9B66-43C1-A849-C55202604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F77C0-01EA-40B8-8446-9B6C2FB38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BE12D-B1D4-443D-BD87-183A2F5CD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18E2E-5314-4BEF-8D19-12BF11701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94306-DCFF-455C-9DFF-46E4AC00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988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2B97-F6D4-41B4-BFD3-AE2D91085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6290A-9E1C-4CFD-BD87-F08A3530C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F2762-7588-4A3A-8E4E-C119A15DD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DD364-A1EB-42DA-9A82-D9A187D26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193E6-2640-4088-957F-847068D14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60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5BAEF-4D28-499F-97B7-F613657E1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D3A7D-1300-4670-B659-403A4C6E2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DD6AD-881A-4E3E-A654-4E877C00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7F922-CA28-4B31-ADF8-D4BCF0002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AC8B0-4B59-4F2B-AF71-17505235E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154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BB0DD-9E29-4DD5-AE00-036975EA9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4F965-FAAD-435E-BDFB-EA27A92AD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D5F615-C9D3-4991-A5CF-C4867385F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9C3B5-ED70-49A5-A33D-E12061E78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3ECDE-987E-41C5-9010-86276AF0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C6F422-A37A-440A-9B80-1BD907348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171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BA56A-C102-47D6-9705-CDA00262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D72A8-93DB-491A-809C-ABFF7BC8E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3B3B1-046A-4FDC-9781-E61C30B86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14AF3A-24A8-4417-96D9-ECC5B6A5A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3D088A-3121-454E-B7C5-A28DB4AB78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8CA05B-1C4D-43D0-83C9-3C7B4AD23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767742-1861-4A8D-8DCF-78635302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C02C08-F892-4858-81EB-C68E43F74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49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43B95-39D1-4779-9A3F-D832EF3D1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95F3E0-D948-4B0A-9605-190E741A6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F886DC-5A6D-4689-80F6-0B179E0AE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696BB-4A62-416F-83DB-5499D5DB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691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5456D3-ED5E-413C-BAED-7D37B780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3378AF-FB24-41C7-9D0A-28137D84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2C2A4-E55D-4DFE-BE03-83906A70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397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5A3FB-6363-48EC-91C0-BB4103FB0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9430-D262-472F-8A20-97A6BEDF6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08B42-4977-490E-8932-646F56CAD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D678A-6DAC-4EDF-A497-A8CE8A77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F677A-FAB1-4928-81D4-C9F452B4F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0350D-61B2-416E-833D-00097ECF8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483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8DC9D-0886-42DB-A4CF-065A4B39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85865-CA89-4BD4-A729-4EFF3D8A1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D6224-4539-4EBC-ACBE-546291E99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56AB86-3F5F-485C-BE80-C0954C41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7A3CD-A0F6-472B-BE9B-30938296F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FA0EB-BFBE-47AB-AEDD-229B14412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518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6D7938-8A9C-4145-AB23-698A11B7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55D37-C3C5-4904-BEDF-332D7484C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6C9D7-6AE8-4AFB-B573-AF47636A2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21D8-728D-4267-922E-946A63CBD20C}" type="datetimeFigureOut">
              <a:rPr lang="en-IN" smtClean="0"/>
              <a:t>26-10-2020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1036-A0C9-43BF-9610-DEA2493D4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B7D1C-41E9-4C52-B879-00C431A68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C6C09-5D2D-48CB-B81C-54E91B6C15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525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36CA44-ECC9-445C-A92E-A4E99070FF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18" r="12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4FE1CD-F2A8-4249-9A3A-6683A452D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GOAL SETTING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66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0D6E76-E483-45BF-809A-C499E8988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IN" dirty="0">
                <a:latin typeface="Aharoni" panose="02010803020104030203" pitchFamily="2" charset="-79"/>
                <a:cs typeface="Aharoni" panose="02010803020104030203" pitchFamily="2" charset="-79"/>
              </a:rPr>
              <a:t>Meet with a Success Coach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70706-C4F6-46EF-A408-FF0CF5F45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08" y="1555737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IN" sz="2400" dirty="0">
                <a:latin typeface="Aharoni" panose="02010803020104030203" pitchFamily="2" charset="-79"/>
                <a:cs typeface="Aharoni" panose="02010803020104030203" pitchFamily="2" charset="-79"/>
              </a:rPr>
              <a:t>If you have other questions or think you could work on this skill, set up a meeting with a Success Coach by going on </a:t>
            </a:r>
            <a:r>
              <a:rPr lang="en-IN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myWCOnline</a:t>
            </a:r>
            <a:r>
              <a:rPr lang="en-IN" sz="2400" dirty="0">
                <a:latin typeface="Aharoni" panose="02010803020104030203" pitchFamily="2" charset="-79"/>
                <a:cs typeface="Aharoni" panose="02010803020104030203" pitchFamily="2" charset="-79"/>
              </a:rPr>
              <a:t> and choosing one of the available times. We hope to see you soon!</a:t>
            </a:r>
          </a:p>
        </p:txBody>
      </p:sp>
    </p:spTree>
    <p:extLst>
      <p:ext uri="{BB962C8B-B14F-4D97-AF65-F5344CB8AC3E}">
        <p14:creationId xmlns:p14="http://schemas.microsoft.com/office/powerpoint/2010/main" val="68443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9FC6C2-A83D-4F81-B21A-FD7399887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835" y="1741040"/>
            <a:ext cx="5314543" cy="3375920"/>
          </a:xfrm>
        </p:spPr>
        <p:txBody>
          <a:bodyPr anchor="t">
            <a:normAutofit/>
          </a:bodyPr>
          <a:lstStyle/>
          <a:p>
            <a:r>
              <a:rPr lang="en-IN" dirty="0">
                <a:latin typeface="Aharoni" panose="02010803020104030203" pitchFamily="2" charset="-79"/>
                <a:cs typeface="Aharoni" panose="02010803020104030203" pitchFamily="2" charset="-79"/>
              </a:rPr>
              <a:t>Goal setting is an extremely important part of being a successful student, which is why we are going to give you some tips on how to set good, realistic goals!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phic 8" descr="Bullseye">
            <a:extLst>
              <a:ext uri="{FF2B5EF4-FFF2-40B4-BE49-F238E27FC236}">
                <a16:creationId xmlns:a16="http://schemas.microsoft.com/office/drawing/2014/main" id="{2C8E2B4F-004B-41B7-9D23-2BF9736307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4057" y="643002"/>
            <a:ext cx="3796790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79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71E33F-0D40-4190-A749-41AC61F6F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IN" sz="4000" dirty="0">
                <a:latin typeface="Aharoni" panose="02010803020104030203" pitchFamily="2" charset="-79"/>
                <a:cs typeface="Aharoni" panose="02010803020104030203" pitchFamily="2" charset="-79"/>
              </a:rPr>
              <a:t>SMART GOAL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90EE97EB-B37B-4970-9E82-05467DE338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850441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339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4F43F-9D6B-4826-B805-AF21A5940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en-IN" dirty="0">
                <a:latin typeface="Aharoni" panose="02010803020104030203" pitchFamily="2" charset="-79"/>
                <a:cs typeface="Aharoni" panose="02010803020104030203" pitchFamily="2" charset="-79"/>
              </a:rPr>
              <a:t>INTROSPECTION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095BC-283D-4432-8812-A87790214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en-IN" sz="2400" dirty="0">
                <a:latin typeface="Aharoni" panose="02010803020104030203" pitchFamily="2" charset="-79"/>
                <a:cs typeface="Aharoni" panose="02010803020104030203" pitchFamily="2" charset="-79"/>
              </a:rPr>
              <a:t>Look within yourself to figure out what your personal strengths and weaknesses are. </a:t>
            </a:r>
          </a:p>
          <a:p>
            <a:endParaRPr lang="en-IN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IN" sz="2400" dirty="0">
                <a:latin typeface="Aharoni" panose="02010803020104030203" pitchFamily="2" charset="-79"/>
                <a:cs typeface="Aharoni" panose="02010803020104030203" pitchFamily="2" charset="-79"/>
              </a:rPr>
              <a:t> If you aren’t honest with yourself about where you need to improve, you are hindering your own progress</a:t>
            </a:r>
            <a:r>
              <a:rPr lang="en-IN" sz="1800" dirty="0"/>
              <a:t>. </a:t>
            </a:r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Graphic 6" descr="Connections">
            <a:extLst>
              <a:ext uri="{FF2B5EF4-FFF2-40B4-BE49-F238E27FC236}">
                <a16:creationId xmlns:a16="http://schemas.microsoft.com/office/drawing/2014/main" id="{796D02C6-9F34-4788-9AF2-0B387F815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4057" y="643002"/>
            <a:ext cx="3796790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060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A05E1-E435-4812-A844-7D1CD3526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IN">
                <a:latin typeface="Aharoni" panose="02010803020104030203" pitchFamily="2" charset="-79"/>
                <a:cs typeface="Aharoni" panose="02010803020104030203" pitchFamily="2" charset="-79"/>
              </a:rPr>
              <a:t>MOTIVATION</a:t>
            </a:r>
            <a:endParaRPr lang="en-IN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492413E-6529-4C2E-88DC-A9895B054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IN" sz="2000">
                <a:latin typeface="Aharoni" panose="02010803020104030203" pitchFamily="2" charset="-79"/>
                <a:cs typeface="Aharoni" panose="02010803020104030203" pitchFamily="2" charset="-79"/>
              </a:rPr>
              <a:t>Though setting goals is easy, sticking to them is hard. One of the reasons people fail is that they don’t take time to consider why a goal is so important to them.</a:t>
            </a:r>
          </a:p>
          <a:p>
            <a:endParaRPr lang="en-IN" sz="200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IN" sz="2000">
                <a:latin typeface="Aharoni" panose="02010803020104030203" pitchFamily="2" charset="-79"/>
                <a:cs typeface="Aharoni" panose="02010803020104030203" pitchFamily="2" charset="-79"/>
              </a:rPr>
              <a:t> Fun fact: it takes 7 times of asking yourself why before you uncover your true motivation. Knowing your true motivation is empowering; in the moments where you struggle with keeping to your goal, your why can inspire you to keep working hard.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595364-0EEB-4AF1-B635-F9D526EA43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77" r="2367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3" name="Straight Connector 2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86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99FC-0F7C-4702-A30F-19D47DFBB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IN" dirty="0">
                <a:latin typeface="Aharoni" panose="02010803020104030203" pitchFamily="2" charset="-79"/>
                <a:cs typeface="Aharoni" panose="02010803020104030203" pitchFamily="2" charset="-79"/>
              </a:rPr>
              <a:t>Accountability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38923-1DCD-41EF-B0C2-66B954597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IN" sz="2000" dirty="0">
                <a:latin typeface="Aharoni" panose="02010803020104030203" pitchFamily="2" charset="-79"/>
                <a:cs typeface="Aharoni" panose="02010803020104030203" pitchFamily="2" charset="-79"/>
              </a:rPr>
              <a:t>Remember how I told you about SMART goals needing to be measurable and timely, well this is where those come into play. </a:t>
            </a:r>
          </a:p>
          <a:p>
            <a:endParaRPr lang="en-IN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IN" sz="2000" dirty="0">
                <a:latin typeface="Aharoni" panose="02010803020104030203" pitchFamily="2" charset="-79"/>
                <a:cs typeface="Aharoni" panose="02010803020104030203" pitchFamily="2" charset="-79"/>
              </a:rPr>
              <a:t>By having a time frame in your goal and a way to measure it, you have a way to hold yourself accountable. </a:t>
            </a:r>
          </a:p>
          <a:p>
            <a:endParaRPr lang="en-IN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25BB15-C339-48ED-8A2D-3171838D2B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580" r="14300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19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65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BC3A-429E-49C0-AD27-02E926C89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en-IN" dirty="0">
                <a:latin typeface="Aharoni" panose="02010803020104030203" pitchFamily="2" charset="-79"/>
                <a:cs typeface="Aharoni" panose="02010803020104030203" pitchFamily="2" charset="-79"/>
              </a:rPr>
              <a:t>Don’t depend only on HOPE</a:t>
            </a:r>
          </a:p>
        </p:txBody>
      </p:sp>
      <p:cxnSp>
        <p:nvCxnSpPr>
          <p:cNvPr id="26" name="Straight Arrow Connector 13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9DB02-7066-45D8-B0B5-7E93AED2F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1" y="2575034"/>
            <a:ext cx="5120113" cy="3462228"/>
          </a:xfrm>
        </p:spPr>
        <p:txBody>
          <a:bodyPr>
            <a:normAutofit/>
          </a:bodyPr>
          <a:lstStyle/>
          <a:p>
            <a:r>
              <a:rPr lang="en-IN" sz="1800" dirty="0">
                <a:latin typeface="Aharoni" panose="02010803020104030203" pitchFamily="2" charset="-79"/>
                <a:cs typeface="Aharoni" panose="02010803020104030203" pitchFamily="2" charset="-79"/>
              </a:rPr>
              <a:t>Be consistent about putting in the work. </a:t>
            </a:r>
          </a:p>
          <a:p>
            <a:endParaRPr lang="en-IN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IN" sz="1800" dirty="0">
                <a:latin typeface="Aharoni" panose="02010803020104030203" pitchFamily="2" charset="-79"/>
                <a:cs typeface="Aharoni" panose="02010803020104030203" pitchFamily="2" charset="-79"/>
              </a:rPr>
              <a:t>Sometimes, people do really well with a goal initially, but struggle toward the end of their goal.</a:t>
            </a:r>
          </a:p>
          <a:p>
            <a:endParaRPr lang="en-IN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IN" sz="1800" dirty="0">
                <a:latin typeface="Aharoni" panose="02010803020104030203" pitchFamily="2" charset="-79"/>
                <a:cs typeface="Aharoni" panose="02010803020104030203" pitchFamily="2" charset="-79"/>
              </a:rPr>
              <a:t> This is when you need to remember accountability. Remember that you had a reason for making this goal.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7F4157-B81B-4347-8932-737973ED99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91" r="18892"/>
          <a:stretch/>
        </p:blipFill>
        <p:spPr>
          <a:xfrm>
            <a:off x="5878849" y="10"/>
            <a:ext cx="6313150" cy="685798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3826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9764D-FDCD-4E2C-91EE-D769FC3A3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en-IN" dirty="0">
                <a:latin typeface="Aharoni" panose="02010803020104030203" pitchFamily="2" charset="-79"/>
                <a:cs typeface="Aharoni" panose="02010803020104030203" pitchFamily="2" charset="-79"/>
              </a:rPr>
              <a:t>Never Compare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7551A-1E56-41BB-BF43-4C0528657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en-IN" sz="2400" dirty="0">
                <a:latin typeface="Aharoni" panose="02010803020104030203" pitchFamily="2" charset="-79"/>
                <a:cs typeface="Aharoni" panose="02010803020104030203" pitchFamily="2" charset="-79"/>
              </a:rPr>
              <a:t>Remember that success will look different to every person. Just because your goal is different than your </a:t>
            </a:r>
            <a:r>
              <a:rPr lang="en-IN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neighbors</a:t>
            </a:r>
            <a:r>
              <a:rPr lang="en-IN" sz="2400" dirty="0">
                <a:latin typeface="Aharoni" panose="02010803020104030203" pitchFamily="2" charset="-79"/>
                <a:cs typeface="Aharoni" panose="02010803020104030203" pitchFamily="2" charset="-79"/>
              </a:rPr>
              <a:t> doesn’t mean it is less worthwhile. Start small with your goals and you will see yourself making progress in no time. Thank you for listening to our tips for goal setting. </a:t>
            </a:r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Graphic 6" descr="Target">
            <a:extLst>
              <a:ext uri="{FF2B5EF4-FFF2-40B4-BE49-F238E27FC236}">
                <a16:creationId xmlns:a16="http://schemas.microsoft.com/office/drawing/2014/main" id="{4603E656-B697-4FE5-AF1F-F8673FAA1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4057" y="643002"/>
            <a:ext cx="3796790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325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00EB0-7C6F-4C91-8542-078386416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How to apply  tools to get a success?</a:t>
            </a:r>
            <a:br>
              <a:rPr lang="en-IN" dirty="0"/>
            </a:br>
            <a:endParaRPr lang="en-IN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F911EE-0A93-49B5-981D-CAA1595AE8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0750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457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Office Theme</vt:lpstr>
      <vt:lpstr>GOAL SETTING</vt:lpstr>
      <vt:lpstr>PowerPoint Presentation</vt:lpstr>
      <vt:lpstr>SMART GOAL</vt:lpstr>
      <vt:lpstr>INTROSPECTION</vt:lpstr>
      <vt:lpstr>MOTIVATION</vt:lpstr>
      <vt:lpstr>Accountability</vt:lpstr>
      <vt:lpstr>Don’t depend only on HOPE</vt:lpstr>
      <vt:lpstr>Never Compare</vt:lpstr>
      <vt:lpstr>How to apply  tools to get a success? </vt:lpstr>
      <vt:lpstr>Meet with a Success Coach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SETTING</dc:title>
  <dc:creator>Shivani</dc:creator>
  <cp:lastModifiedBy>Shivani</cp:lastModifiedBy>
  <cp:revision>2</cp:revision>
  <dcterms:created xsi:type="dcterms:W3CDTF">2020-10-26T15:37:27Z</dcterms:created>
  <dcterms:modified xsi:type="dcterms:W3CDTF">2020-10-26T16:05:03Z</dcterms:modified>
</cp:coreProperties>
</file>