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BD8BD-0E42-AC4D-B468-42EC4572EB15}" v="1" dt="2020-12-11T16:40:34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59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4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FB56F-B0BD-B546-9D3B-CE5D4382E7A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832027-4B5B-1249-BE9F-6AD0C4FAB2AA}">
      <dgm:prSet phldrT="[Text]"/>
      <dgm:spPr/>
      <dgm:t>
        <a:bodyPr/>
        <a:lstStyle/>
        <a:p>
          <a:r>
            <a:rPr lang="en-US" dirty="0"/>
            <a:t>Look at class resources</a:t>
          </a:r>
        </a:p>
      </dgm:t>
    </dgm:pt>
    <dgm:pt modelId="{52A36F54-6610-0545-8260-E966542716E0}" type="parTrans" cxnId="{F464110C-91CF-EC4F-AF4D-87F3FE425717}">
      <dgm:prSet/>
      <dgm:spPr/>
      <dgm:t>
        <a:bodyPr/>
        <a:lstStyle/>
        <a:p>
          <a:endParaRPr lang="en-US"/>
        </a:p>
      </dgm:t>
    </dgm:pt>
    <dgm:pt modelId="{E2C1B0E1-1015-4C48-A50F-8FE7F1BF9EA0}" type="sibTrans" cxnId="{F464110C-91CF-EC4F-AF4D-87F3FE425717}">
      <dgm:prSet/>
      <dgm:spPr/>
      <dgm:t>
        <a:bodyPr/>
        <a:lstStyle/>
        <a:p>
          <a:endParaRPr lang="en-US"/>
        </a:p>
      </dgm:t>
    </dgm:pt>
    <dgm:pt modelId="{F3451FA9-C881-7144-9EDD-D2F9368130C6}">
      <dgm:prSet phldrT="[Text]"/>
      <dgm:spPr/>
      <dgm:t>
        <a:bodyPr/>
        <a:lstStyle/>
        <a:p>
          <a:r>
            <a:rPr lang="en-US" dirty="0"/>
            <a:t>Choosing a method</a:t>
          </a:r>
        </a:p>
      </dgm:t>
    </dgm:pt>
    <dgm:pt modelId="{3E36F059-4BB9-784D-8E39-F5DA205A700C}" type="parTrans" cxnId="{03029609-7F85-BB4E-88A7-1A3C6D2E7D67}">
      <dgm:prSet/>
      <dgm:spPr/>
      <dgm:t>
        <a:bodyPr/>
        <a:lstStyle/>
        <a:p>
          <a:endParaRPr lang="en-US"/>
        </a:p>
      </dgm:t>
    </dgm:pt>
    <dgm:pt modelId="{D3E42242-A654-724E-A6ED-4D1BB006C0FD}" type="sibTrans" cxnId="{03029609-7F85-BB4E-88A7-1A3C6D2E7D67}">
      <dgm:prSet/>
      <dgm:spPr/>
      <dgm:t>
        <a:bodyPr/>
        <a:lstStyle/>
        <a:p>
          <a:endParaRPr lang="en-US"/>
        </a:p>
      </dgm:t>
    </dgm:pt>
    <dgm:pt modelId="{491AD385-52C0-1945-B685-73C278000B92}">
      <dgm:prSet/>
      <dgm:spPr/>
      <dgm:t>
        <a:bodyPr/>
        <a:lstStyle/>
        <a:p>
          <a:r>
            <a:rPr lang="en-US" dirty="0"/>
            <a:t>Choosing a structure</a:t>
          </a:r>
        </a:p>
      </dgm:t>
    </dgm:pt>
    <dgm:pt modelId="{1B0265FF-5B5C-9A42-B73D-C6F591D102E4}" type="parTrans" cxnId="{0B668813-2123-064C-8189-4A94B8B1AAFB}">
      <dgm:prSet/>
      <dgm:spPr/>
      <dgm:t>
        <a:bodyPr/>
        <a:lstStyle/>
        <a:p>
          <a:endParaRPr lang="en-US"/>
        </a:p>
      </dgm:t>
    </dgm:pt>
    <dgm:pt modelId="{D405C925-0E12-7345-AC9D-A058FFE46A48}" type="sibTrans" cxnId="{0B668813-2123-064C-8189-4A94B8B1AAFB}">
      <dgm:prSet/>
      <dgm:spPr/>
      <dgm:t>
        <a:bodyPr/>
        <a:lstStyle/>
        <a:p>
          <a:endParaRPr lang="en-US"/>
        </a:p>
      </dgm:t>
    </dgm:pt>
    <dgm:pt modelId="{0F2753D1-4AC4-A240-8C66-01676DCCEB28}">
      <dgm:prSet/>
      <dgm:spPr/>
      <dgm:t>
        <a:bodyPr/>
        <a:lstStyle/>
        <a:p>
          <a:r>
            <a:rPr lang="en-US" dirty="0"/>
            <a:t>Consider the content</a:t>
          </a:r>
        </a:p>
      </dgm:t>
    </dgm:pt>
    <dgm:pt modelId="{3789BEF6-94BD-1E47-866D-7220B355F14E}" type="parTrans" cxnId="{148BD081-DA90-DF45-A64B-78A2F7F8BC8E}">
      <dgm:prSet/>
      <dgm:spPr/>
      <dgm:t>
        <a:bodyPr/>
        <a:lstStyle/>
        <a:p>
          <a:endParaRPr lang="en-US"/>
        </a:p>
      </dgm:t>
    </dgm:pt>
    <dgm:pt modelId="{FF7A77BC-DCE9-EE4D-AA78-DABC44CB375B}" type="sibTrans" cxnId="{148BD081-DA90-DF45-A64B-78A2F7F8BC8E}">
      <dgm:prSet/>
      <dgm:spPr/>
      <dgm:t>
        <a:bodyPr/>
        <a:lstStyle/>
        <a:p>
          <a:endParaRPr lang="en-US"/>
        </a:p>
      </dgm:t>
    </dgm:pt>
    <dgm:pt modelId="{2D39292F-2036-CA40-B576-120D5AA8215C}" type="pres">
      <dgm:prSet presAssocID="{FA3FB56F-B0BD-B546-9D3B-CE5D4382E7A3}" presName="linear" presStyleCnt="0">
        <dgm:presLayoutVars>
          <dgm:animLvl val="lvl"/>
          <dgm:resizeHandles val="exact"/>
        </dgm:presLayoutVars>
      </dgm:prSet>
      <dgm:spPr/>
    </dgm:pt>
    <dgm:pt modelId="{13DC1950-B500-DF42-B5D5-D259F93D8850}" type="pres">
      <dgm:prSet presAssocID="{C3832027-4B5B-1249-BE9F-6AD0C4FAB2A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028F290-6153-8F46-832F-0EC3C4002F9F}" type="pres">
      <dgm:prSet presAssocID="{E2C1B0E1-1015-4C48-A50F-8FE7F1BF9EA0}" presName="spacer" presStyleCnt="0"/>
      <dgm:spPr/>
    </dgm:pt>
    <dgm:pt modelId="{944F4871-BC66-7F49-9F19-17919BC95480}" type="pres">
      <dgm:prSet presAssocID="{F3451FA9-C881-7144-9EDD-D2F9368130C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8FF6D65-00AA-7F43-8297-36351583021D}" type="pres">
      <dgm:prSet presAssocID="{D3E42242-A654-724E-A6ED-4D1BB006C0FD}" presName="spacer" presStyleCnt="0"/>
      <dgm:spPr/>
    </dgm:pt>
    <dgm:pt modelId="{7D5BF4DD-2E46-F543-99CD-07097740ADD5}" type="pres">
      <dgm:prSet presAssocID="{491AD385-52C0-1945-B685-73C278000B9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E97E01B-2B6A-D549-AF80-2EE93B4ACC0C}" type="pres">
      <dgm:prSet presAssocID="{D405C925-0E12-7345-AC9D-A058FFE46A48}" presName="spacer" presStyleCnt="0"/>
      <dgm:spPr/>
    </dgm:pt>
    <dgm:pt modelId="{B6D4827A-2402-C844-B9AB-F947A7F4EB11}" type="pres">
      <dgm:prSet presAssocID="{0F2753D1-4AC4-A240-8C66-01676DCCEB2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3029609-7F85-BB4E-88A7-1A3C6D2E7D67}" srcId="{FA3FB56F-B0BD-B546-9D3B-CE5D4382E7A3}" destId="{F3451FA9-C881-7144-9EDD-D2F9368130C6}" srcOrd="1" destOrd="0" parTransId="{3E36F059-4BB9-784D-8E39-F5DA205A700C}" sibTransId="{D3E42242-A654-724E-A6ED-4D1BB006C0FD}"/>
    <dgm:cxn modelId="{F464110C-91CF-EC4F-AF4D-87F3FE425717}" srcId="{FA3FB56F-B0BD-B546-9D3B-CE5D4382E7A3}" destId="{C3832027-4B5B-1249-BE9F-6AD0C4FAB2AA}" srcOrd="0" destOrd="0" parTransId="{52A36F54-6610-0545-8260-E966542716E0}" sibTransId="{E2C1B0E1-1015-4C48-A50F-8FE7F1BF9EA0}"/>
    <dgm:cxn modelId="{0B668813-2123-064C-8189-4A94B8B1AAFB}" srcId="{FA3FB56F-B0BD-B546-9D3B-CE5D4382E7A3}" destId="{491AD385-52C0-1945-B685-73C278000B92}" srcOrd="2" destOrd="0" parTransId="{1B0265FF-5B5C-9A42-B73D-C6F591D102E4}" sibTransId="{D405C925-0E12-7345-AC9D-A058FFE46A48}"/>
    <dgm:cxn modelId="{5C6CD730-3DD6-5C42-A757-225F30A08165}" type="presOf" srcId="{FA3FB56F-B0BD-B546-9D3B-CE5D4382E7A3}" destId="{2D39292F-2036-CA40-B576-120D5AA8215C}" srcOrd="0" destOrd="0" presId="urn:microsoft.com/office/officeart/2005/8/layout/vList2"/>
    <dgm:cxn modelId="{33FE9061-B177-084F-B3A3-D85FD1F17319}" type="presOf" srcId="{491AD385-52C0-1945-B685-73C278000B92}" destId="{7D5BF4DD-2E46-F543-99CD-07097740ADD5}" srcOrd="0" destOrd="0" presId="urn:microsoft.com/office/officeart/2005/8/layout/vList2"/>
    <dgm:cxn modelId="{148BD081-DA90-DF45-A64B-78A2F7F8BC8E}" srcId="{FA3FB56F-B0BD-B546-9D3B-CE5D4382E7A3}" destId="{0F2753D1-4AC4-A240-8C66-01676DCCEB28}" srcOrd="3" destOrd="0" parTransId="{3789BEF6-94BD-1E47-866D-7220B355F14E}" sibTransId="{FF7A77BC-DCE9-EE4D-AA78-DABC44CB375B}"/>
    <dgm:cxn modelId="{E7C501C3-F85F-DC4B-8BA4-D2A1E7C66066}" type="presOf" srcId="{F3451FA9-C881-7144-9EDD-D2F9368130C6}" destId="{944F4871-BC66-7F49-9F19-17919BC95480}" srcOrd="0" destOrd="0" presId="urn:microsoft.com/office/officeart/2005/8/layout/vList2"/>
    <dgm:cxn modelId="{C0080DC9-F958-3A4C-AFF0-C1467CF485AE}" type="presOf" srcId="{C3832027-4B5B-1249-BE9F-6AD0C4FAB2AA}" destId="{13DC1950-B500-DF42-B5D5-D259F93D8850}" srcOrd="0" destOrd="0" presId="urn:microsoft.com/office/officeart/2005/8/layout/vList2"/>
    <dgm:cxn modelId="{592480F1-678A-1F41-8FD6-F51AA229D18B}" type="presOf" srcId="{0F2753D1-4AC4-A240-8C66-01676DCCEB28}" destId="{B6D4827A-2402-C844-B9AB-F947A7F4EB11}" srcOrd="0" destOrd="0" presId="urn:microsoft.com/office/officeart/2005/8/layout/vList2"/>
    <dgm:cxn modelId="{FFB118DA-C0BA-524D-8DAB-A527A92166F5}" type="presParOf" srcId="{2D39292F-2036-CA40-B576-120D5AA8215C}" destId="{13DC1950-B500-DF42-B5D5-D259F93D8850}" srcOrd="0" destOrd="0" presId="urn:microsoft.com/office/officeart/2005/8/layout/vList2"/>
    <dgm:cxn modelId="{18B88904-2B0A-6E45-945E-89AEE0E435B5}" type="presParOf" srcId="{2D39292F-2036-CA40-B576-120D5AA8215C}" destId="{4028F290-6153-8F46-832F-0EC3C4002F9F}" srcOrd="1" destOrd="0" presId="urn:microsoft.com/office/officeart/2005/8/layout/vList2"/>
    <dgm:cxn modelId="{ED2424D4-F58C-5F4F-B0CF-48C80F918445}" type="presParOf" srcId="{2D39292F-2036-CA40-B576-120D5AA8215C}" destId="{944F4871-BC66-7F49-9F19-17919BC95480}" srcOrd="2" destOrd="0" presId="urn:microsoft.com/office/officeart/2005/8/layout/vList2"/>
    <dgm:cxn modelId="{1AD0639E-B821-024A-B68C-4B93DCF689DD}" type="presParOf" srcId="{2D39292F-2036-CA40-B576-120D5AA8215C}" destId="{38FF6D65-00AA-7F43-8297-36351583021D}" srcOrd="3" destOrd="0" presId="urn:microsoft.com/office/officeart/2005/8/layout/vList2"/>
    <dgm:cxn modelId="{53D15BE5-E4EE-1C49-9D54-59A07C9B1396}" type="presParOf" srcId="{2D39292F-2036-CA40-B576-120D5AA8215C}" destId="{7D5BF4DD-2E46-F543-99CD-07097740ADD5}" srcOrd="4" destOrd="0" presId="urn:microsoft.com/office/officeart/2005/8/layout/vList2"/>
    <dgm:cxn modelId="{4D12B12A-6C65-CD44-BD4A-9E7AD129DCB9}" type="presParOf" srcId="{2D39292F-2036-CA40-B576-120D5AA8215C}" destId="{1E97E01B-2B6A-D549-AF80-2EE93B4ACC0C}" srcOrd="5" destOrd="0" presId="urn:microsoft.com/office/officeart/2005/8/layout/vList2"/>
    <dgm:cxn modelId="{51943B54-3B1F-0C4A-B510-F5E265A147E2}" type="presParOf" srcId="{2D39292F-2036-CA40-B576-120D5AA8215C}" destId="{B6D4827A-2402-C844-B9AB-F947A7F4EB1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C1950-B500-DF42-B5D5-D259F93D8850}">
      <dsp:nvSpPr>
        <dsp:cNvPr id="0" name=""/>
        <dsp:cNvSpPr/>
      </dsp:nvSpPr>
      <dsp:spPr>
        <a:xfrm>
          <a:off x="0" y="35233"/>
          <a:ext cx="9736865" cy="10951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Look at class resources</a:t>
          </a:r>
        </a:p>
      </dsp:txBody>
      <dsp:txXfrm>
        <a:off x="53459" y="88692"/>
        <a:ext cx="9629947" cy="988201"/>
      </dsp:txXfrm>
    </dsp:sp>
    <dsp:sp modelId="{944F4871-BC66-7F49-9F19-17919BC95480}">
      <dsp:nvSpPr>
        <dsp:cNvPr id="0" name=""/>
        <dsp:cNvSpPr/>
      </dsp:nvSpPr>
      <dsp:spPr>
        <a:xfrm>
          <a:off x="0" y="1268593"/>
          <a:ext cx="9736865" cy="1095119"/>
        </a:xfrm>
        <a:prstGeom prst="roundRect">
          <a:avLst/>
        </a:prstGeom>
        <a:solidFill>
          <a:schemeClr val="accent5">
            <a:hueOff val="2944118"/>
            <a:satOff val="9586"/>
            <a:lumOff val="333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Choosing a method</a:t>
          </a:r>
        </a:p>
      </dsp:txBody>
      <dsp:txXfrm>
        <a:off x="53459" y="1322052"/>
        <a:ext cx="9629947" cy="988201"/>
      </dsp:txXfrm>
    </dsp:sp>
    <dsp:sp modelId="{7D5BF4DD-2E46-F543-99CD-07097740ADD5}">
      <dsp:nvSpPr>
        <dsp:cNvPr id="0" name=""/>
        <dsp:cNvSpPr/>
      </dsp:nvSpPr>
      <dsp:spPr>
        <a:xfrm>
          <a:off x="0" y="2501953"/>
          <a:ext cx="9736865" cy="1095119"/>
        </a:xfrm>
        <a:prstGeom prst="roundRect">
          <a:avLst/>
        </a:prstGeom>
        <a:solidFill>
          <a:schemeClr val="accent5">
            <a:hueOff val="5888237"/>
            <a:satOff val="19172"/>
            <a:lumOff val="666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Choosing a structure</a:t>
          </a:r>
        </a:p>
      </dsp:txBody>
      <dsp:txXfrm>
        <a:off x="53459" y="2555412"/>
        <a:ext cx="9629947" cy="988201"/>
      </dsp:txXfrm>
    </dsp:sp>
    <dsp:sp modelId="{B6D4827A-2402-C844-B9AB-F947A7F4EB11}">
      <dsp:nvSpPr>
        <dsp:cNvPr id="0" name=""/>
        <dsp:cNvSpPr/>
      </dsp:nvSpPr>
      <dsp:spPr>
        <a:xfrm>
          <a:off x="0" y="3735313"/>
          <a:ext cx="9736865" cy="1095119"/>
        </a:xfrm>
        <a:prstGeom prst="round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Consider the content</a:t>
          </a:r>
        </a:p>
      </dsp:txBody>
      <dsp:txXfrm>
        <a:off x="53459" y="3788772"/>
        <a:ext cx="9629947" cy="988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0863-E3C6-574A-A848-7A3A6352A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150" y="1649691"/>
            <a:ext cx="2698619" cy="2236989"/>
          </a:xfrm>
        </p:spPr>
        <p:txBody>
          <a:bodyPr>
            <a:normAutofit/>
          </a:bodyPr>
          <a:lstStyle/>
          <a:p>
            <a:r>
              <a:rPr lang="en-US" sz="4400"/>
              <a:t>Note taking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6B7AF-054B-C14D-809F-CA06096C7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1150" y="3956279"/>
            <a:ext cx="2698619" cy="10862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/>
              <a:t>Ally Drames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9E8482-E256-463A-9775-47281BE616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485" b="-1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28376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F3DF09B-293A-F54E-88A4-29F3330652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6682466"/>
              </p:ext>
            </p:extLst>
          </p:nvPr>
        </p:nvGraphicFramePr>
        <p:xfrm>
          <a:off x="641131" y="493986"/>
          <a:ext cx="9736865" cy="4865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Eye">
            <a:extLst>
              <a:ext uri="{FF2B5EF4-FFF2-40B4-BE49-F238E27FC236}">
                <a16:creationId xmlns:a16="http://schemas.microsoft.com/office/drawing/2014/main" id="{3B24AEC9-89F4-974A-99AE-C4337C03F7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833945" y="583948"/>
            <a:ext cx="914400" cy="914400"/>
          </a:xfrm>
          <a:prstGeom prst="rect">
            <a:avLst/>
          </a:prstGeom>
        </p:spPr>
      </p:pic>
      <p:pic>
        <p:nvPicPr>
          <p:cNvPr id="8" name="Graphic 7" descr="Hierarchy">
            <a:extLst>
              <a:ext uri="{FF2B5EF4-FFF2-40B4-BE49-F238E27FC236}">
                <a16:creationId xmlns:a16="http://schemas.microsoft.com/office/drawing/2014/main" id="{85BAED95-ACA5-A54F-B3DF-346475B46E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33945" y="3066393"/>
            <a:ext cx="914400" cy="914400"/>
          </a:xfrm>
          <a:prstGeom prst="rect">
            <a:avLst/>
          </a:prstGeom>
        </p:spPr>
      </p:pic>
      <p:pic>
        <p:nvPicPr>
          <p:cNvPr id="10" name="Graphic 9" descr="Pencil">
            <a:extLst>
              <a:ext uri="{FF2B5EF4-FFF2-40B4-BE49-F238E27FC236}">
                <a16:creationId xmlns:a16="http://schemas.microsoft.com/office/drawing/2014/main" id="{5DC1BA3B-13C5-4B44-BD61-4BE78AB1CA1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3945" y="1825170"/>
            <a:ext cx="914400" cy="914400"/>
          </a:xfrm>
          <a:prstGeom prst="rect">
            <a:avLst/>
          </a:prstGeom>
        </p:spPr>
      </p:pic>
      <p:pic>
        <p:nvPicPr>
          <p:cNvPr id="12" name="Graphic 11" descr="Classroom">
            <a:extLst>
              <a:ext uri="{FF2B5EF4-FFF2-40B4-BE49-F238E27FC236}">
                <a16:creationId xmlns:a16="http://schemas.microsoft.com/office/drawing/2014/main" id="{AAB85B75-29C6-BA45-A0FF-23FE58D6A87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833945" y="430761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71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D2AC-CFBE-1242-83C2-BE75EE0A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B4CFD-F29E-244F-BE08-99F7DB7E41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1FCC36F-91CF-854B-B172-41CE4B61B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637" y="0"/>
            <a:ext cx="12455610" cy="695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433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Macintosh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Note taking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taking</dc:title>
  <dc:creator>Drames, Ally</dc:creator>
  <cp:lastModifiedBy>Drames, Ally</cp:lastModifiedBy>
  <cp:revision>1</cp:revision>
  <dcterms:created xsi:type="dcterms:W3CDTF">2020-12-11T16:41:20Z</dcterms:created>
  <dcterms:modified xsi:type="dcterms:W3CDTF">2020-12-11T16:42:12Z</dcterms:modified>
</cp:coreProperties>
</file>