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3" r:id="rId1"/>
  </p:sldMasterIdLst>
  <p:sldIdLst>
    <p:sldId id="256" r:id="rId2"/>
    <p:sldId id="257" r:id="rId3"/>
    <p:sldId id="258" r:id="rId4"/>
    <p:sldId id="273" r:id="rId5"/>
    <p:sldId id="259" r:id="rId6"/>
    <p:sldId id="260" r:id="rId7"/>
    <p:sldId id="261" r:id="rId8"/>
    <p:sldId id="262" r:id="rId9"/>
    <p:sldId id="263" r:id="rId10"/>
    <p:sldId id="264" r:id="rId11"/>
    <p:sldId id="267" r:id="rId12"/>
    <p:sldId id="268" r:id="rId13"/>
    <p:sldId id="269" r:id="rId14"/>
    <p:sldId id="265" r:id="rId15"/>
    <p:sldId id="266" r:id="rId16"/>
    <p:sldId id="270" r:id="rId17"/>
    <p:sldId id="271" r:id="rId18"/>
    <p:sldId id="272" r:id="rId1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D41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45" d="100"/>
          <a:sy n="45" d="100"/>
        </p:scale>
        <p:origin x="-2010" y="-52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800600" y="4624668"/>
            <a:ext cx="4038600" cy="933450"/>
          </a:xfrm>
        </p:spPr>
        <p:txBody>
          <a:bodyPr>
            <a:normAutofit/>
          </a:bodyPr>
          <a:lstStyle>
            <a:lvl1pPr>
              <a:defRPr sz="2800"/>
            </a:lvl1pPr>
          </a:lstStyle>
          <a:p>
            <a:r>
              <a:rPr lang="en-US" smtClean="0"/>
              <a:t>Click to edit Master title style</a:t>
            </a:r>
            <a:endParaRPr/>
          </a:p>
        </p:txBody>
      </p:sp>
      <p:sp>
        <p:nvSpPr>
          <p:cNvPr id="3" name="Subtitle 2"/>
          <p:cNvSpPr>
            <a:spLocks noGrp="1"/>
          </p:cNvSpPr>
          <p:nvPr>
            <p:ph type="subTitle" idx="1"/>
          </p:nvPr>
        </p:nvSpPr>
        <p:spPr>
          <a:xfrm>
            <a:off x="4800600" y="5562599"/>
            <a:ext cx="40386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4800600" y="6425640"/>
            <a:ext cx="1232647" cy="365125"/>
          </a:xfrm>
        </p:spPr>
        <p:txBody>
          <a:bodyPr/>
          <a:lstStyle>
            <a:lvl1pPr algn="l">
              <a:defRPr/>
            </a:lvl1pPr>
          </a:lstStyle>
          <a:p>
            <a:fld id="{102104FA-F4D9-3047-AD77-A6AF8CFBE5B0}" type="datetimeFigureOut">
              <a:rPr lang="en-US" smtClean="0"/>
              <a:pPr/>
              <a:t>3/8/2018</a:t>
            </a:fld>
            <a:endParaRPr lang="en-US"/>
          </a:p>
        </p:txBody>
      </p:sp>
      <p:sp>
        <p:nvSpPr>
          <p:cNvPr id="5" name="Footer Placeholder 4"/>
          <p:cNvSpPr>
            <a:spLocks noGrp="1"/>
          </p:cNvSpPr>
          <p:nvPr>
            <p:ph type="ftr" sz="quarter" idx="11"/>
          </p:nvPr>
        </p:nvSpPr>
        <p:spPr>
          <a:xfrm>
            <a:off x="6311153" y="6425640"/>
            <a:ext cx="2617694" cy="365125"/>
          </a:xfrm>
        </p:spPr>
        <p:txBody>
          <a:bodyPr/>
          <a:lstStyle>
            <a:lvl1pPr algn="r">
              <a:defRPr/>
            </a:lvl1pPr>
          </a:lstStyle>
          <a:p>
            <a:endParaRPr lang="en-US"/>
          </a:p>
        </p:txBody>
      </p:sp>
      <p:sp>
        <p:nvSpPr>
          <p:cNvPr id="7" name="Rectangle 6"/>
          <p:cNvSpPr/>
          <p:nvPr/>
        </p:nvSpPr>
        <p:spPr>
          <a:xfrm>
            <a:off x="282575" y="228600"/>
            <a:ext cx="4235450" cy="4187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4624388" y="237744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5" name="TextBox 14"/>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1" name="Rectangle 10"/>
          <p:cNvSpPr/>
          <p:nvPr/>
        </p:nvSpPr>
        <p:spPr>
          <a:xfrm>
            <a:off x="4624388" y="228600"/>
            <a:ext cx="2057400" cy="203911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6802438" y="2377440"/>
            <a:ext cx="2057400" cy="20391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8" name="Rectangle 7"/>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5" name="Date Placeholder 4"/>
          <p:cNvSpPr>
            <a:spLocks noGrp="1"/>
          </p:cNvSpPr>
          <p:nvPr>
            <p:ph type="dt" sz="half" idx="10"/>
          </p:nvPr>
        </p:nvSpPr>
        <p:spPr/>
        <p:txBody>
          <a:bodyPr/>
          <a:lstStyle/>
          <a:p>
            <a:fld id="{102104FA-F4D9-3047-AD77-A6AF8CFBE5B0}" type="datetimeFigureOut">
              <a:rPr lang="en-US" smtClean="0"/>
              <a:pPr/>
              <a:t>3/8/2018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912D26-901E-534D-80B5-17DEFF81D75C}" type="slidenum">
              <a:rPr lang="en-US" smtClean="0"/>
              <a:pPr/>
              <a:t>‹#›</a:t>
            </a:fld>
            <a:endParaRPr lang="en-US"/>
          </a:p>
        </p:txBody>
      </p:sp>
      <p:sp>
        <p:nvSpPr>
          <p:cNvPr id="12" name="Content Placeholder 2"/>
          <p:cNvSpPr>
            <a:spLocks noGrp="1"/>
          </p:cNvSpPr>
          <p:nvPr>
            <p:ph sz="half" idx="17"/>
          </p:nvPr>
        </p:nvSpPr>
        <p:spPr>
          <a:xfrm>
            <a:off x="502920" y="1985963"/>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4" name="Content Placeholder 2"/>
          <p:cNvSpPr>
            <a:spLocks noGrp="1"/>
          </p:cNvSpPr>
          <p:nvPr>
            <p:ph sz="half" idx="18"/>
          </p:nvPr>
        </p:nvSpPr>
        <p:spPr>
          <a:xfrm>
            <a:off x="502920" y="4164965"/>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5"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6"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Rectangle 5"/>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TextBox 7"/>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102104FA-F4D9-3047-AD77-A6AF8CFBE5B0}" type="datetimeFigureOut">
              <a:rPr lang="en-US" smtClean="0"/>
              <a:pPr/>
              <a:t>3/8/2018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912D26-901E-534D-80B5-17DEFF81D75C}"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Rectangle 4"/>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Date Placeholder 1"/>
          <p:cNvSpPr>
            <a:spLocks noGrp="1"/>
          </p:cNvSpPr>
          <p:nvPr>
            <p:ph type="dt" sz="half" idx="10"/>
          </p:nvPr>
        </p:nvSpPr>
        <p:spPr/>
        <p:txBody>
          <a:bodyPr/>
          <a:lstStyle/>
          <a:p>
            <a:fld id="{102104FA-F4D9-3047-AD77-A6AF8CFBE5B0}" type="datetimeFigureOut">
              <a:rPr lang="en-US" smtClean="0"/>
              <a:pPr/>
              <a:t>3/8/2018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6912D26-901E-534D-80B5-17DEFF81D75C}"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282575" y="228600"/>
            <a:ext cx="3451225"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5" y="2571750"/>
            <a:ext cx="3255264" cy="1162050"/>
          </a:xfrm>
        </p:spPr>
        <p:txBody>
          <a:bodyPr anchor="b">
            <a:normAutofit/>
          </a:bodyPr>
          <a:lstStyle>
            <a:lvl1pPr algn="l">
              <a:defRPr sz="2600" b="0">
                <a:solidFill>
                  <a:schemeClr val="bg1"/>
                </a:solidFill>
              </a:defRPr>
            </a:lvl1pPr>
          </a:lstStyle>
          <a:p>
            <a:r>
              <a:rPr lang="en-US" smtClean="0"/>
              <a:t>Click to edit Master title style</a:t>
            </a:r>
            <a:endParaRPr/>
          </a:p>
        </p:txBody>
      </p:sp>
      <p:sp>
        <p:nvSpPr>
          <p:cNvPr id="3" name="Content Placeholder 2"/>
          <p:cNvSpPr>
            <a:spLocks noGrp="1"/>
          </p:cNvSpPr>
          <p:nvPr>
            <p:ph idx="1"/>
          </p:nvPr>
        </p:nvSpPr>
        <p:spPr>
          <a:xfrm>
            <a:off x="4168775" y="273050"/>
            <a:ext cx="4597399" cy="5853113"/>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381093" y="3733800"/>
            <a:ext cx="3255264" cy="2392363"/>
          </a:xfr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7391399" y="6423585"/>
            <a:ext cx="1537447" cy="365125"/>
          </a:xfrm>
        </p:spPr>
        <p:txBody>
          <a:bodyPr/>
          <a:lstStyle/>
          <a:p>
            <a:fld id="{102104FA-F4D9-3047-AD77-A6AF8CFBE5B0}" type="datetimeFigureOut">
              <a:rPr lang="en-US" smtClean="0"/>
              <a:pPr/>
              <a:t>3/8/2018</a:t>
            </a:fld>
            <a:endParaRPr lang="en-US"/>
          </a:p>
        </p:txBody>
      </p:sp>
      <p:sp>
        <p:nvSpPr>
          <p:cNvPr id="6" name="Footer Placeholder 5"/>
          <p:cNvSpPr>
            <a:spLocks noGrp="1"/>
          </p:cNvSpPr>
          <p:nvPr>
            <p:ph type="ftr" sz="quarter" idx="11"/>
          </p:nvPr>
        </p:nvSpPr>
        <p:spPr>
          <a:xfrm>
            <a:off x="3859305" y="6423585"/>
            <a:ext cx="3316941" cy="365125"/>
          </a:xfrm>
        </p:spPr>
        <p:txBody>
          <a:bodyPr/>
          <a:lstStyle/>
          <a:p>
            <a:endParaRPr lang="en-US"/>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169404" y="3124200"/>
            <a:ext cx="3898272" cy="871538"/>
          </a:xfrm>
        </p:spPr>
        <p:txBody>
          <a:bodyPr anchor="b">
            <a:normAutofit/>
          </a:bodyPr>
          <a:lstStyle>
            <a:lvl1pPr algn="l">
              <a:defRPr sz="2600" b="0"/>
            </a:lvl1pPr>
          </a:lstStyle>
          <a:p>
            <a:r>
              <a:rPr lang="en-US" smtClean="0"/>
              <a:t>Click to edit Master title style</a:t>
            </a:r>
            <a:endParaRPr/>
          </a:p>
        </p:txBody>
      </p:sp>
      <p:sp>
        <p:nvSpPr>
          <p:cNvPr id="3" name="Picture Placeholder 2"/>
          <p:cNvSpPr>
            <a:spLocks noGrp="1"/>
          </p:cNvSpPr>
          <p:nvPr>
            <p:ph type="pic" idx="1"/>
          </p:nvPr>
        </p:nvSpPr>
        <p:spPr>
          <a:xfrm>
            <a:off x="277906" y="228600"/>
            <a:ext cx="3460658" cy="63452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4169404" y="3995737"/>
            <a:ext cx="3898272" cy="21478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7391399" y="6423585"/>
            <a:ext cx="1537447" cy="365125"/>
          </a:xfrm>
        </p:spPr>
        <p:txBody>
          <a:bodyPr/>
          <a:lstStyle/>
          <a:p>
            <a:fld id="{102104FA-F4D9-3047-AD77-A6AF8CFBE5B0}" type="datetimeFigureOut">
              <a:rPr lang="en-US" smtClean="0"/>
              <a:pPr/>
              <a:t>3/8/2018</a:t>
            </a:fld>
            <a:endParaRPr lang="en-US"/>
          </a:p>
        </p:txBody>
      </p:sp>
      <p:sp>
        <p:nvSpPr>
          <p:cNvPr id="6" name="Footer Placeholder 5"/>
          <p:cNvSpPr>
            <a:spLocks noGrp="1"/>
          </p:cNvSpPr>
          <p:nvPr>
            <p:ph type="ftr" sz="quarter" idx="11"/>
          </p:nvPr>
        </p:nvSpPr>
        <p:spPr>
          <a:xfrm>
            <a:off x="4191000" y="6423585"/>
            <a:ext cx="3005138" cy="365125"/>
          </a:xfrm>
        </p:spPr>
        <p:txBody>
          <a:bodyPr/>
          <a:lstStyle/>
          <a:p>
            <a:endParaRPr lang="en-US"/>
          </a:p>
        </p:txBody>
      </p:sp>
      <p:sp>
        <p:nvSpPr>
          <p:cNvPr id="7" name="Slide Number Placeholder 6"/>
          <p:cNvSpPr>
            <a:spLocks noGrp="1"/>
          </p:cNvSpPr>
          <p:nvPr>
            <p:ph type="sldNum" sz="quarter" idx="12"/>
          </p:nvPr>
        </p:nvSpPr>
        <p:spPr/>
        <p:txBody>
          <a:bodyPr/>
          <a:lstStyle/>
          <a:p>
            <a:fld id="{A6912D26-901E-534D-80B5-17DEFF81D75C}" type="slidenum">
              <a:rPr lang="en-US" smtClean="0"/>
              <a:pPr/>
              <a:t>‹#›</a:t>
            </a:fld>
            <a:endParaRPr lang="en-US"/>
          </a:p>
        </p:txBody>
      </p:sp>
      <p:sp>
        <p:nvSpPr>
          <p:cNvPr id="10" name="TextBox 9"/>
          <p:cNvSpPr txBox="1"/>
          <p:nvPr/>
        </p:nvSpPr>
        <p:spPr>
          <a:xfrm>
            <a:off x="3990110" y="3370730"/>
            <a:ext cx="220568"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506505" y="4424082"/>
            <a:ext cx="6191157" cy="833718"/>
          </a:xfrm>
        </p:spPr>
        <p:txBody>
          <a:bodyPr anchor="b">
            <a:normAutofit/>
          </a:bodyPr>
          <a:lstStyle>
            <a:lvl1pPr algn="l">
              <a:defRPr sz="2600" b="0"/>
            </a:lvl1pPr>
          </a:lstStyle>
          <a:p>
            <a:r>
              <a:rPr lang="en-US" smtClean="0"/>
              <a:t>Click to edit Master title style</a:t>
            </a:r>
            <a:endParaRPr/>
          </a:p>
        </p:txBody>
      </p:sp>
      <p:sp>
        <p:nvSpPr>
          <p:cNvPr id="3" name="Picture Placeholder 2"/>
          <p:cNvSpPr>
            <a:spLocks noGrp="1"/>
          </p:cNvSpPr>
          <p:nvPr>
            <p:ph type="pic" idx="1"/>
          </p:nvPr>
        </p:nvSpPr>
        <p:spPr>
          <a:xfrm>
            <a:off x="277905" y="228600"/>
            <a:ext cx="6378389" cy="41879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506505" y="5257799"/>
            <a:ext cx="6191157" cy="885825"/>
          </a:xfrm>
        </p:spPr>
        <p:txBody>
          <a:bodyPr/>
          <a:lstStyle>
            <a:lvl1pPr marL="0" indent="0">
              <a:spcBef>
                <a:spcPts val="3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02104FA-F4D9-3047-AD77-A6AF8CFBE5B0}" type="datetimeFigureOut">
              <a:rPr lang="en-US" smtClean="0"/>
              <a:pPr/>
              <a:t>3/8/2018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912D26-901E-534D-80B5-17DEFF81D75C}" type="slidenum">
              <a:rPr lang="en-US" smtClean="0"/>
              <a:pPr/>
              <a:t>‹#›</a:t>
            </a:fld>
            <a:endParaRPr lang="en-US"/>
          </a:p>
        </p:txBody>
      </p:sp>
      <p:sp>
        <p:nvSpPr>
          <p:cNvPr id="8" name="Rectangle 7"/>
          <p:cNvSpPr/>
          <p:nvPr/>
        </p:nvSpPr>
        <p:spPr>
          <a:xfrm>
            <a:off x="6802438" y="22860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ectangle 8"/>
          <p:cNvSpPr/>
          <p:nvPr/>
        </p:nvSpPr>
        <p:spPr>
          <a:xfrm>
            <a:off x="6802438" y="2377440"/>
            <a:ext cx="2057400" cy="20391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327212" y="4632792"/>
            <a:ext cx="220568"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8" name="Rectangle 7"/>
          <p:cNvSpPr/>
          <p:nvPr/>
        </p:nvSpPr>
        <p:spPr>
          <a:xfrm>
            <a:off x="282574" y="228600"/>
            <a:ext cx="6387167"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4" y="2571750"/>
            <a:ext cx="6181611" cy="1162050"/>
          </a:xfrm>
        </p:spPr>
        <p:txBody>
          <a:bodyPr anchor="b">
            <a:normAutofit/>
          </a:bodyPr>
          <a:lstStyle>
            <a:lvl1pPr algn="l">
              <a:defRPr sz="2600" b="0">
                <a:solidFill>
                  <a:schemeClr val="bg1"/>
                </a:solidFill>
              </a:defRPr>
            </a:lvl1pPr>
          </a:lstStyle>
          <a:p>
            <a:r>
              <a:rPr lang="en-US" smtClean="0"/>
              <a:t>Click to edit Master title style</a:t>
            </a:r>
            <a:endParaRPr/>
          </a:p>
        </p:txBody>
      </p:sp>
      <p:sp>
        <p:nvSpPr>
          <p:cNvPr id="4" name="Text Placeholder 3"/>
          <p:cNvSpPr>
            <a:spLocks noGrp="1"/>
          </p:cNvSpPr>
          <p:nvPr>
            <p:ph type="body" sz="half" idx="2"/>
          </p:nvPr>
        </p:nvSpPr>
        <p:spPr>
          <a:xfrm>
            <a:off x="381094" y="3733800"/>
            <a:ext cx="6179566" cy="2392363"/>
          </a:xfr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5212262" y="6235607"/>
            <a:ext cx="1348398" cy="365125"/>
          </a:xfrm>
        </p:spPr>
        <p:txBody>
          <a:bodyPr/>
          <a:lstStyle>
            <a:lvl1pPr>
              <a:defRPr>
                <a:solidFill>
                  <a:schemeClr val="bg1"/>
                </a:solidFill>
              </a:defRPr>
            </a:lvl1pPr>
          </a:lstStyle>
          <a:p>
            <a:fld id="{102104FA-F4D9-3047-AD77-A6AF8CFBE5B0}" type="datetimeFigureOut">
              <a:rPr lang="en-US" smtClean="0"/>
              <a:pPr/>
              <a:t>3/8/2018</a:t>
            </a:fld>
            <a:endParaRPr lang="en-US"/>
          </a:p>
        </p:txBody>
      </p:sp>
      <p:sp>
        <p:nvSpPr>
          <p:cNvPr id="6" name="Footer Placeholder 5"/>
          <p:cNvSpPr>
            <a:spLocks noGrp="1"/>
          </p:cNvSpPr>
          <p:nvPr>
            <p:ph type="ftr" sz="quarter" idx="11"/>
          </p:nvPr>
        </p:nvSpPr>
        <p:spPr>
          <a:xfrm>
            <a:off x="381095" y="6235607"/>
            <a:ext cx="4648105" cy="365125"/>
          </a:xfrm>
        </p:spPr>
        <p:txBody>
          <a:bodyPr/>
          <a:lstStyle>
            <a:lvl1pPr>
              <a:defRPr>
                <a:solidFill>
                  <a:schemeClr val="bg1"/>
                </a:solidFill>
              </a:defRPr>
            </a:lvl1pPr>
          </a:lstStyle>
          <a:p>
            <a:endParaRPr lang="en-US"/>
          </a:p>
        </p:txBody>
      </p:sp>
      <p:sp>
        <p:nvSpPr>
          <p:cNvPr id="7" name="Slide Number Placeholder 6"/>
          <p:cNvSpPr>
            <a:spLocks noGrp="1"/>
          </p:cNvSpPr>
          <p:nvPr>
            <p:ph type="sldNum" sz="quarter" idx="12"/>
          </p:nvPr>
        </p:nvSpPr>
        <p:spPr/>
        <p:txBody>
          <a:bodyPr/>
          <a:lstStyle/>
          <a:p>
            <a:fld id="{A6912D26-901E-534D-80B5-17DEFF81D75C}" type="slidenum">
              <a:rPr lang="en-US" smtClean="0"/>
              <a:pPr/>
              <a:t>‹#›</a:t>
            </a:fld>
            <a:endParaRPr lang="en-US"/>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0" name="Rectangle 9"/>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Picture Placeholder 12"/>
          <p:cNvSpPr>
            <a:spLocks noGrp="1"/>
          </p:cNvSpPr>
          <p:nvPr>
            <p:ph type="pic" sz="quarter" idx="13"/>
          </p:nvPr>
        </p:nvSpPr>
        <p:spPr>
          <a:xfrm>
            <a:off x="6802438" y="2374940"/>
            <a:ext cx="2057400" cy="2039112"/>
          </a:xfrm>
        </p:spPr>
        <p:txBody>
          <a:bodyPr/>
          <a:lstStyle>
            <a:lvl1pPr>
              <a:buNone/>
              <a:defRPr/>
            </a:lvl1pPr>
          </a:lstStyle>
          <a:p>
            <a:r>
              <a:rPr lang="en-US" smtClean="0"/>
              <a:t>Click icon to add picture</a:t>
            </a:r>
            <a:endParaRPr/>
          </a:p>
        </p:txBody>
      </p:sp>
      <p:sp>
        <p:nvSpPr>
          <p:cNvPr id="13" name="Picture Placeholder 12"/>
          <p:cNvSpPr>
            <a:spLocks noGrp="1"/>
          </p:cNvSpPr>
          <p:nvPr>
            <p:ph type="pic" sz="quarter" idx="14"/>
          </p:nvPr>
        </p:nvSpPr>
        <p:spPr>
          <a:xfrm>
            <a:off x="6802438" y="4535424"/>
            <a:ext cx="2057400" cy="2039112"/>
          </a:xfrm>
        </p:spPr>
        <p:txBody>
          <a:bodyPr/>
          <a:lstStyle>
            <a:lvl1pPr>
              <a:buNone/>
              <a:defRPr/>
            </a:lvl1pPr>
          </a:lstStyle>
          <a:p>
            <a:r>
              <a:rPr lang="en-US" smtClean="0"/>
              <a:t>Click icon to add picture</a:t>
            </a: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8" name="Rectangle 7"/>
          <p:cNvSpPr/>
          <p:nvPr/>
        </p:nvSpPr>
        <p:spPr>
          <a:xfrm>
            <a:off x="282575" y="228600"/>
            <a:ext cx="4235450"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4" y="2571750"/>
            <a:ext cx="4016633" cy="1162050"/>
          </a:xfrm>
        </p:spPr>
        <p:txBody>
          <a:bodyPr anchor="b">
            <a:normAutofit/>
          </a:bodyPr>
          <a:lstStyle>
            <a:lvl1pPr algn="l">
              <a:defRPr sz="2600" b="0">
                <a:solidFill>
                  <a:schemeClr val="bg1"/>
                </a:solidFill>
              </a:defRPr>
            </a:lvl1pPr>
          </a:lstStyle>
          <a:p>
            <a:r>
              <a:rPr lang="en-US" smtClean="0"/>
              <a:t>Click to edit Master title style</a:t>
            </a:r>
            <a:endParaRPr/>
          </a:p>
        </p:txBody>
      </p:sp>
      <p:sp>
        <p:nvSpPr>
          <p:cNvPr id="4" name="Text Placeholder 3"/>
          <p:cNvSpPr>
            <a:spLocks noGrp="1"/>
          </p:cNvSpPr>
          <p:nvPr>
            <p:ph type="body" sz="half" idx="2"/>
          </p:nvPr>
        </p:nvSpPr>
        <p:spPr>
          <a:xfrm>
            <a:off x="381094" y="3733800"/>
            <a:ext cx="4015304" cy="2392363"/>
          </a:xfr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048000" y="6235607"/>
            <a:ext cx="1348398" cy="365125"/>
          </a:xfrm>
        </p:spPr>
        <p:txBody>
          <a:bodyPr/>
          <a:lstStyle>
            <a:lvl1pPr>
              <a:defRPr>
                <a:solidFill>
                  <a:schemeClr val="bg1"/>
                </a:solidFill>
              </a:defRPr>
            </a:lvl1pPr>
          </a:lstStyle>
          <a:p>
            <a:fld id="{102104FA-F4D9-3047-AD77-A6AF8CFBE5B0}" type="datetimeFigureOut">
              <a:rPr lang="en-US" smtClean="0"/>
              <a:pPr/>
              <a:t>3/8/2018</a:t>
            </a:fld>
            <a:endParaRPr lang="en-US"/>
          </a:p>
        </p:txBody>
      </p:sp>
      <p:sp>
        <p:nvSpPr>
          <p:cNvPr id="6" name="Footer Placeholder 5"/>
          <p:cNvSpPr>
            <a:spLocks noGrp="1"/>
          </p:cNvSpPr>
          <p:nvPr>
            <p:ph type="ftr" sz="quarter" idx="11"/>
          </p:nvPr>
        </p:nvSpPr>
        <p:spPr>
          <a:xfrm>
            <a:off x="381095" y="6235607"/>
            <a:ext cx="2590705" cy="365125"/>
          </a:xfrm>
        </p:spPr>
        <p:txBody>
          <a:bodyPr/>
          <a:lstStyle>
            <a:lvl1pPr>
              <a:defRPr>
                <a:solidFill>
                  <a:schemeClr val="bg1"/>
                </a:solidFill>
              </a:defRPr>
            </a:lvl1pPr>
          </a:lstStyle>
          <a:p>
            <a:endParaRPr lang="en-US"/>
          </a:p>
        </p:txBody>
      </p:sp>
      <p:sp>
        <p:nvSpPr>
          <p:cNvPr id="7" name="Slide Number Placeholder 6"/>
          <p:cNvSpPr>
            <a:spLocks noGrp="1"/>
          </p:cNvSpPr>
          <p:nvPr>
            <p:ph type="sldNum" sz="quarter" idx="12"/>
          </p:nvPr>
        </p:nvSpPr>
        <p:spPr/>
        <p:txBody>
          <a:bodyPr/>
          <a:lstStyle/>
          <a:p>
            <a:fld id="{A6912D26-901E-534D-80B5-17DEFF81D75C}" type="slidenum">
              <a:rPr lang="en-US" smtClean="0"/>
              <a:pPr/>
              <a:t>‹#›</a:t>
            </a:fld>
            <a:endParaRPr lang="en-US"/>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0" name="Rectangle 9"/>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4388" y="4534726"/>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Picture Placeholder 12"/>
          <p:cNvSpPr>
            <a:spLocks noGrp="1"/>
          </p:cNvSpPr>
          <p:nvPr>
            <p:ph type="pic" sz="quarter" idx="13"/>
          </p:nvPr>
        </p:nvSpPr>
        <p:spPr>
          <a:xfrm>
            <a:off x="4624388" y="228600"/>
            <a:ext cx="2057400" cy="2039112"/>
          </a:xfrm>
        </p:spPr>
        <p:txBody>
          <a:bodyPr/>
          <a:lstStyle>
            <a:lvl1pPr>
              <a:buNone/>
              <a:defRPr/>
            </a:lvl1pPr>
          </a:lstStyle>
          <a:p>
            <a:r>
              <a:rPr lang="en-US" smtClean="0"/>
              <a:t>Click icon to add picture</a:t>
            </a:r>
            <a:endParaRPr/>
          </a:p>
        </p:txBody>
      </p:sp>
      <p:sp>
        <p:nvSpPr>
          <p:cNvPr id="13" name="Picture Placeholder 12"/>
          <p:cNvSpPr>
            <a:spLocks noGrp="1"/>
          </p:cNvSpPr>
          <p:nvPr>
            <p:ph type="pic" sz="quarter" idx="14"/>
          </p:nvPr>
        </p:nvSpPr>
        <p:spPr>
          <a:xfrm>
            <a:off x="4624388" y="2381663"/>
            <a:ext cx="2057400" cy="2039112"/>
          </a:xfrm>
        </p:spPr>
        <p:txBody>
          <a:bodyPr/>
          <a:lstStyle>
            <a:lvl1pPr>
              <a:buNone/>
              <a:defRPr/>
            </a:lvl1pPr>
          </a:lstStyle>
          <a:p>
            <a:r>
              <a:rPr lang="en-US" smtClean="0"/>
              <a:t>Click icon to add picture</a:t>
            </a:r>
            <a:endParaRPr/>
          </a:p>
        </p:txBody>
      </p:sp>
      <p:sp>
        <p:nvSpPr>
          <p:cNvPr id="14" name="Picture Placeholder 12"/>
          <p:cNvSpPr>
            <a:spLocks noGrp="1"/>
          </p:cNvSpPr>
          <p:nvPr>
            <p:ph type="pic" sz="quarter" idx="15"/>
          </p:nvPr>
        </p:nvSpPr>
        <p:spPr>
          <a:xfrm>
            <a:off x="6803136" y="2381662"/>
            <a:ext cx="2057400" cy="4187952"/>
          </a:xfrm>
        </p:spPr>
        <p:txBody>
          <a:bodyPr/>
          <a:lstStyle>
            <a:lvl1pPr>
              <a:buNone/>
              <a:defRPr/>
            </a:lvl1pPr>
          </a:lstStyle>
          <a:p>
            <a:r>
              <a:rPr lang="en-US" smtClean="0"/>
              <a:t>Click icon to add picture</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3 Pictures with Caption, Alt.">
    <p:spTree>
      <p:nvGrpSpPr>
        <p:cNvPr id="1" name=""/>
        <p:cNvGrpSpPr/>
        <p:nvPr/>
      </p:nvGrpSpPr>
      <p:grpSpPr>
        <a:xfrm>
          <a:off x="0" y="0"/>
          <a:ext cx="0" cy="0"/>
          <a:chOff x="0" y="0"/>
          <a:chExt cx="0" cy="0"/>
        </a:xfrm>
      </p:grpSpPr>
      <p:sp>
        <p:nvSpPr>
          <p:cNvPr id="11" name="Rectangle 10"/>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953000" y="3124200"/>
            <a:ext cx="3108960" cy="871538"/>
          </a:xfrm>
        </p:spPr>
        <p:txBody>
          <a:bodyPr anchor="b">
            <a:normAutofit/>
          </a:bodyPr>
          <a:lstStyle>
            <a:lvl1pPr algn="l">
              <a:defRPr sz="2600" b="0"/>
            </a:lvl1pPr>
          </a:lstStyle>
          <a:p>
            <a:r>
              <a:rPr lang="en-US" smtClean="0"/>
              <a:t>Click to edit Master title style</a:t>
            </a:r>
            <a:endParaRPr/>
          </a:p>
        </p:txBody>
      </p:sp>
      <p:sp>
        <p:nvSpPr>
          <p:cNvPr id="3" name="Picture Placeholder 2"/>
          <p:cNvSpPr>
            <a:spLocks noGrp="1"/>
          </p:cNvSpPr>
          <p:nvPr>
            <p:ph type="pic" idx="1"/>
          </p:nvPr>
        </p:nvSpPr>
        <p:spPr>
          <a:xfrm>
            <a:off x="277905" y="2365248"/>
            <a:ext cx="4240119" cy="41879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4953000" y="3995737"/>
            <a:ext cx="3108960" cy="21478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7391399" y="6423585"/>
            <a:ext cx="1537447" cy="365125"/>
          </a:xfrm>
        </p:spPr>
        <p:txBody>
          <a:bodyPr/>
          <a:lstStyle/>
          <a:p>
            <a:fld id="{102104FA-F4D9-3047-AD77-A6AF8CFBE5B0}" type="datetimeFigureOut">
              <a:rPr lang="en-US" smtClean="0"/>
              <a:pPr/>
              <a:t>3/8/2018</a:t>
            </a:fld>
            <a:endParaRPr lang="en-US"/>
          </a:p>
        </p:txBody>
      </p:sp>
      <p:sp>
        <p:nvSpPr>
          <p:cNvPr id="6" name="Footer Placeholder 5"/>
          <p:cNvSpPr>
            <a:spLocks noGrp="1"/>
          </p:cNvSpPr>
          <p:nvPr>
            <p:ph type="ftr" sz="quarter" idx="11"/>
          </p:nvPr>
        </p:nvSpPr>
        <p:spPr>
          <a:xfrm>
            <a:off x="4191000" y="6423585"/>
            <a:ext cx="3005138" cy="365125"/>
          </a:xfrm>
        </p:spPr>
        <p:txBody>
          <a:bodyPr/>
          <a:lstStyle/>
          <a:p>
            <a:endParaRPr lang="en-US"/>
          </a:p>
        </p:txBody>
      </p:sp>
      <p:sp>
        <p:nvSpPr>
          <p:cNvPr id="7" name="Slide Number Placeholder 6"/>
          <p:cNvSpPr>
            <a:spLocks noGrp="1"/>
          </p:cNvSpPr>
          <p:nvPr>
            <p:ph type="sldNum" sz="quarter" idx="12"/>
          </p:nvPr>
        </p:nvSpPr>
        <p:spPr/>
        <p:txBody>
          <a:bodyPr/>
          <a:lstStyle/>
          <a:p>
            <a:fld id="{A6912D26-901E-534D-80B5-17DEFF81D75C}" type="slidenum">
              <a:rPr lang="en-US" smtClean="0"/>
              <a:pPr/>
              <a:t>‹#›</a:t>
            </a:fld>
            <a:endParaRPr lang="en-US"/>
          </a:p>
        </p:txBody>
      </p:sp>
      <p:sp>
        <p:nvSpPr>
          <p:cNvPr id="10" name="TextBox 9"/>
          <p:cNvSpPr txBox="1"/>
          <p:nvPr/>
        </p:nvSpPr>
        <p:spPr>
          <a:xfrm>
            <a:off x="4750361" y="3370730"/>
            <a:ext cx="220568"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
        <p:nvSpPr>
          <p:cNvPr id="14" name="Picture Placeholder 12"/>
          <p:cNvSpPr>
            <a:spLocks noGrp="1"/>
          </p:cNvSpPr>
          <p:nvPr>
            <p:ph type="pic" sz="quarter" idx="13"/>
          </p:nvPr>
        </p:nvSpPr>
        <p:spPr>
          <a:xfrm>
            <a:off x="277905" y="228600"/>
            <a:ext cx="2057400" cy="2039112"/>
          </a:xfrm>
        </p:spPr>
        <p:txBody>
          <a:bodyPr/>
          <a:lstStyle>
            <a:lvl1pPr>
              <a:buNone/>
              <a:defRPr/>
            </a:lvl1pPr>
          </a:lstStyle>
          <a:p>
            <a:r>
              <a:rPr lang="en-US" smtClean="0"/>
              <a:t>Click icon to add picture</a:t>
            </a:r>
            <a:endParaRPr/>
          </a:p>
        </p:txBody>
      </p:sp>
      <p:sp>
        <p:nvSpPr>
          <p:cNvPr id="15" name="Picture Placeholder 12"/>
          <p:cNvSpPr>
            <a:spLocks noGrp="1"/>
          </p:cNvSpPr>
          <p:nvPr>
            <p:ph type="pic" sz="quarter" idx="14"/>
          </p:nvPr>
        </p:nvSpPr>
        <p:spPr>
          <a:xfrm>
            <a:off x="2460625" y="228600"/>
            <a:ext cx="2057400" cy="2039112"/>
          </a:xfrm>
        </p:spPr>
        <p:txBody>
          <a:bodyPr/>
          <a:lstStyle>
            <a:lvl1pPr>
              <a:buNone/>
              <a:defRPr/>
            </a:lvl1pPr>
          </a:lstStyle>
          <a:p>
            <a:r>
              <a:rPr lang="en-US" smtClean="0"/>
              <a:t>Click icon to add picture</a:t>
            </a: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7" name="Rectangle 6"/>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102104FA-F4D9-3047-AD77-A6AF8CFBE5B0}" type="datetimeFigureOut">
              <a:rPr lang="en-US" smtClean="0"/>
              <a:pPr/>
              <a:t>3/8/2018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912D26-901E-534D-80B5-17DEFF81D75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Rectangle 6"/>
          <p:cNvSpPr/>
          <p:nvPr/>
        </p:nvSpPr>
        <p:spPr>
          <a:xfrm>
            <a:off x="8210550" y="282574"/>
            <a:ext cx="642097"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102104FA-F4D9-3047-AD77-A6AF8CFBE5B0}" type="datetimeFigureOut">
              <a:rPr lang="en-US" smtClean="0"/>
              <a:pPr/>
              <a:t>3/8/2018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912D26-901E-534D-80B5-17DEFF81D75C}" type="slidenum">
              <a:rPr lang="en-US" smtClean="0"/>
              <a:pPr/>
              <a:t>‹#›</a:t>
            </a:fld>
            <a:endParaRPr lang="en-US"/>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10" name="Rectangle 9"/>
          <p:cNvSpPr/>
          <p:nvPr/>
        </p:nvSpPr>
        <p:spPr>
          <a:xfrm>
            <a:off x="8068235" y="282574"/>
            <a:ext cx="9144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Vertical Title and Text">
    <p:spTree>
      <p:nvGrpSpPr>
        <p:cNvPr id="1" name=""/>
        <p:cNvGrpSpPr/>
        <p:nvPr/>
      </p:nvGrpSpPr>
      <p:grpSpPr>
        <a:xfrm>
          <a:off x="0" y="0"/>
          <a:ext cx="0" cy="0"/>
          <a:chOff x="0" y="0"/>
          <a:chExt cx="0" cy="0"/>
        </a:xfrm>
      </p:grpSpPr>
      <p:sp>
        <p:nvSpPr>
          <p:cNvPr id="10" name="Rectangle 9"/>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Vertical Title 1"/>
          <p:cNvSpPr>
            <a:spLocks noGrp="1"/>
          </p:cNvSpPr>
          <p:nvPr>
            <p:ph type="title" orient="vert"/>
          </p:nvPr>
        </p:nvSpPr>
        <p:spPr>
          <a:xfrm>
            <a:off x="7995772" y="954742"/>
            <a:ext cx="681318" cy="5171422"/>
          </a:xfrm>
        </p:spPr>
        <p:txBody>
          <a:bodyPr vert="eaVert" anchor="t" anchorCtr="0"/>
          <a:lstStyle/>
          <a:p>
            <a:r>
              <a:rPr lang="en-US" smtClean="0"/>
              <a:t>Click to edit Master title style</a:t>
            </a:r>
            <a:endParaRPr/>
          </a:p>
        </p:txBody>
      </p:sp>
      <p:sp>
        <p:nvSpPr>
          <p:cNvPr id="3" name="Vertical Text Placeholder 2"/>
          <p:cNvSpPr>
            <a:spLocks noGrp="1"/>
          </p:cNvSpPr>
          <p:nvPr>
            <p:ph type="body" orient="vert" idx="1"/>
          </p:nvPr>
        </p:nvSpPr>
        <p:spPr>
          <a:xfrm>
            <a:off x="457200" y="958756"/>
            <a:ext cx="6858000" cy="518486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102104FA-F4D9-3047-AD77-A6AF8CFBE5B0}" type="datetimeFigureOut">
              <a:rPr lang="en-US" smtClean="0"/>
              <a:pPr/>
              <a:t>3/8/2018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912D26-901E-534D-80B5-17DEFF81D75C}" type="slidenum">
              <a:rPr lang="en-US" smtClean="0"/>
              <a:pPr/>
              <a:t>‹#›</a:t>
            </a:fld>
            <a:endParaRPr lang="en-US"/>
          </a:p>
        </p:txBody>
      </p:sp>
      <p:sp>
        <p:nvSpPr>
          <p:cNvPr id="9" name="TextBox 8"/>
          <p:cNvSpPr txBox="1"/>
          <p:nvPr/>
        </p:nvSpPr>
        <p:spPr>
          <a:xfrm rot="16200000">
            <a:off x="8593111" y="561668"/>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Alt.">
    <p:spTree>
      <p:nvGrpSpPr>
        <p:cNvPr id="1" name=""/>
        <p:cNvGrpSpPr/>
        <p:nvPr/>
      </p:nvGrpSpPr>
      <p:grpSpPr>
        <a:xfrm>
          <a:off x="0" y="0"/>
          <a:ext cx="0" cy="0"/>
          <a:chOff x="0" y="0"/>
          <a:chExt cx="0" cy="0"/>
        </a:xfrm>
      </p:grpSpPr>
      <p:sp>
        <p:nvSpPr>
          <p:cNvPr id="7" name="Rectangle 6"/>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98474" y="134471"/>
            <a:ext cx="7556313" cy="995082"/>
          </a:xfrm>
        </p:spPr>
        <p:txBody>
          <a:bodyPr anchor="b" anchorCtr="0"/>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102104FA-F4D9-3047-AD77-A6AF8CFBE5B0}" type="datetimeFigureOut">
              <a:rPr lang="en-US" smtClean="0"/>
              <a:pPr/>
              <a:t>3/8/2018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912D26-901E-534D-80B5-17DEFF81D75C}" type="slidenum">
              <a:rPr lang="en-US" smtClean="0"/>
              <a:pPr/>
              <a:t>‹#›</a:t>
            </a:fld>
            <a:endParaRPr lang="en-US"/>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10" name="Text Placeholder 3"/>
          <p:cNvSpPr>
            <a:spLocks noGrp="1"/>
          </p:cNvSpPr>
          <p:nvPr>
            <p:ph type="body" sz="half" idx="2"/>
          </p:nvPr>
        </p:nvSpPr>
        <p:spPr>
          <a:xfrm>
            <a:off x="498518" y="1129553"/>
            <a:ext cx="7558960" cy="774700"/>
          </a:xfrm>
        </p:spPr>
        <p:txBody>
          <a:bodyPr vert="horz" lIns="91440" tIns="45720" rIns="91440" bIns="45720" rtlCol="0" anchor="t" anchorCtr="0">
            <a:noAutofit/>
          </a:bodyPr>
          <a:lstStyle>
            <a:lvl1pPr marL="0" indent="0">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with 2 Pictures">
    <p:spTree>
      <p:nvGrpSpPr>
        <p:cNvPr id="1" name=""/>
        <p:cNvGrpSpPr/>
        <p:nvPr/>
      </p:nvGrpSpPr>
      <p:grpSpPr>
        <a:xfrm>
          <a:off x="0" y="0"/>
          <a:ext cx="0" cy="0"/>
          <a:chOff x="0" y="0"/>
          <a:chExt cx="0" cy="0"/>
        </a:xfrm>
      </p:grpSpPr>
      <p:sp>
        <p:nvSpPr>
          <p:cNvPr id="2" name="Title 1"/>
          <p:cNvSpPr>
            <a:spLocks noGrp="1"/>
          </p:cNvSpPr>
          <p:nvPr>
            <p:ph type="ctrTitle"/>
          </p:nvPr>
        </p:nvSpPr>
        <p:spPr>
          <a:xfrm>
            <a:off x="4800600" y="4624668"/>
            <a:ext cx="4038600" cy="933450"/>
          </a:xfrm>
        </p:spPr>
        <p:txBody>
          <a:bodyPr>
            <a:normAutofit/>
          </a:bodyPr>
          <a:lstStyle>
            <a:lvl1pPr>
              <a:defRPr sz="2800"/>
            </a:lvl1pPr>
          </a:lstStyle>
          <a:p>
            <a:r>
              <a:rPr lang="en-US" smtClean="0"/>
              <a:t>Click to edit Master title style</a:t>
            </a:r>
            <a:endParaRPr/>
          </a:p>
        </p:txBody>
      </p:sp>
      <p:sp>
        <p:nvSpPr>
          <p:cNvPr id="3" name="Subtitle 2"/>
          <p:cNvSpPr>
            <a:spLocks noGrp="1"/>
          </p:cNvSpPr>
          <p:nvPr>
            <p:ph type="subTitle" idx="1"/>
          </p:nvPr>
        </p:nvSpPr>
        <p:spPr>
          <a:xfrm>
            <a:off x="4800600" y="5562599"/>
            <a:ext cx="40386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4800600" y="6425640"/>
            <a:ext cx="1232647" cy="365125"/>
          </a:xfrm>
        </p:spPr>
        <p:txBody>
          <a:bodyPr/>
          <a:lstStyle>
            <a:lvl1pPr algn="l">
              <a:defRPr/>
            </a:lvl1pPr>
          </a:lstStyle>
          <a:p>
            <a:fld id="{102104FA-F4D9-3047-AD77-A6AF8CFBE5B0}" type="datetimeFigureOut">
              <a:rPr lang="en-US" smtClean="0"/>
              <a:pPr/>
              <a:t>3/8/2018</a:t>
            </a:fld>
            <a:endParaRPr lang="en-US"/>
          </a:p>
        </p:txBody>
      </p:sp>
      <p:sp>
        <p:nvSpPr>
          <p:cNvPr id="5" name="Footer Placeholder 4"/>
          <p:cNvSpPr>
            <a:spLocks noGrp="1"/>
          </p:cNvSpPr>
          <p:nvPr>
            <p:ph type="ftr" sz="quarter" idx="11"/>
          </p:nvPr>
        </p:nvSpPr>
        <p:spPr>
          <a:xfrm>
            <a:off x="6311153" y="6425640"/>
            <a:ext cx="2617694" cy="365125"/>
          </a:xfrm>
        </p:spPr>
        <p:txBody>
          <a:bodyPr/>
          <a:lstStyle>
            <a:lvl1pPr algn="r">
              <a:defRPr/>
            </a:lvl1pPr>
          </a:lstStyle>
          <a:p>
            <a:endParaRPr lang="en-US"/>
          </a:p>
        </p:txBody>
      </p:sp>
      <p:sp>
        <p:nvSpPr>
          <p:cNvPr id="7" name="Rectangle 6"/>
          <p:cNvSpPr/>
          <p:nvPr/>
        </p:nvSpPr>
        <p:spPr>
          <a:xfrm>
            <a:off x="282575" y="228600"/>
            <a:ext cx="4235450" cy="4187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4624388" y="237744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Picture Placeholder 12"/>
          <p:cNvSpPr>
            <a:spLocks noGrp="1"/>
          </p:cNvSpPr>
          <p:nvPr>
            <p:ph type="pic" sz="quarter" idx="12"/>
          </p:nvPr>
        </p:nvSpPr>
        <p:spPr>
          <a:xfrm>
            <a:off x="4624388" y="228600"/>
            <a:ext cx="2057400" cy="2039112"/>
          </a:xfrm>
        </p:spPr>
        <p:txBody>
          <a:bodyPr/>
          <a:lstStyle>
            <a:lvl1pPr>
              <a:buNone/>
              <a:defRPr/>
            </a:lvl1pPr>
          </a:lstStyle>
          <a:p>
            <a:r>
              <a:rPr lang="en-US" smtClean="0"/>
              <a:t>Click icon to add picture</a:t>
            </a:r>
            <a:endParaRPr/>
          </a:p>
        </p:txBody>
      </p:sp>
      <p:sp>
        <p:nvSpPr>
          <p:cNvPr id="14" name="Picture Placeholder 12"/>
          <p:cNvSpPr>
            <a:spLocks noGrp="1"/>
          </p:cNvSpPr>
          <p:nvPr>
            <p:ph type="pic" sz="quarter" idx="13"/>
          </p:nvPr>
        </p:nvSpPr>
        <p:spPr>
          <a:xfrm>
            <a:off x="6802438" y="2377440"/>
            <a:ext cx="2057400" cy="2039112"/>
          </a:xfrm>
        </p:spPr>
        <p:txBody>
          <a:bodyPr/>
          <a:lstStyle>
            <a:lvl1pPr>
              <a:buNone/>
              <a:defRPr/>
            </a:lvl1pPr>
          </a:lstStyle>
          <a:p>
            <a:r>
              <a:rPr lang="en-US" smtClean="0"/>
              <a:t>Click icon to add picture</a:t>
            </a:r>
            <a:endParaRPr/>
          </a:p>
        </p:txBody>
      </p:sp>
      <p:sp>
        <p:nvSpPr>
          <p:cNvPr id="16" name="Text Placeholder 3"/>
          <p:cNvSpPr>
            <a:spLocks noGrp="1"/>
          </p:cNvSpPr>
          <p:nvPr>
            <p:ph type="body" sz="half" idx="2"/>
          </p:nvPr>
        </p:nvSpPr>
        <p:spPr>
          <a:xfrm>
            <a:off x="857250" y="1779494"/>
            <a:ext cx="3086100" cy="2040905"/>
          </a:xfrm>
        </p:spPr>
        <p:txBody>
          <a:bodyPr lIns="45720" tIns="45720" rIns="45720" anchor="t">
            <a:noAutofit/>
          </a:bodyPr>
          <a:lstStyle>
            <a:lvl1pPr marL="0" indent="0" algn="ctr">
              <a:buNone/>
              <a:defRPr sz="4600">
                <a:solidFill>
                  <a:schemeClr val="bg1"/>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15" name="TextBox 14"/>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658907" y="228600"/>
            <a:ext cx="8200930"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2286000" y="3124200"/>
            <a:ext cx="5638800" cy="1362075"/>
          </a:xfrm>
        </p:spPr>
        <p:txBody>
          <a:bodyPr anchor="b" anchorCtr="0">
            <a:normAutofit/>
          </a:bodyPr>
          <a:lstStyle>
            <a:lvl1pPr algn="l">
              <a:defRPr sz="3200" b="0" cap="none" baseline="0">
                <a:solidFill>
                  <a:schemeClr val="bg1"/>
                </a:solidFill>
              </a:defRPr>
            </a:lvl1pPr>
          </a:lstStyle>
          <a:p>
            <a:r>
              <a:rPr lang="en-US" smtClean="0"/>
              <a:t>Click to edit Master title style</a:t>
            </a:r>
            <a:endParaRPr/>
          </a:p>
        </p:txBody>
      </p:sp>
      <p:sp>
        <p:nvSpPr>
          <p:cNvPr id="3" name="Text Placeholder 2"/>
          <p:cNvSpPr>
            <a:spLocks noGrp="1"/>
          </p:cNvSpPr>
          <p:nvPr>
            <p:ph type="body" idx="1"/>
          </p:nvPr>
        </p:nvSpPr>
        <p:spPr>
          <a:xfrm>
            <a:off x="2286000" y="4495800"/>
            <a:ext cx="5638800" cy="1500187"/>
          </a:xfrm>
        </p:spPr>
        <p:txBody>
          <a:bodyPr anchor="t" anchorCtr="0">
            <a:normAutofit/>
          </a:bodyPr>
          <a:lstStyle>
            <a:lvl1pPr marL="0" indent="0">
              <a:spcBef>
                <a:spcPts val="300"/>
              </a:spcBef>
              <a:buNone/>
              <a:defRPr sz="14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58906" y="6248774"/>
            <a:ext cx="1474694" cy="365125"/>
          </a:xfrm>
        </p:spPr>
        <p:txBody>
          <a:bodyPr/>
          <a:lstStyle>
            <a:lvl1pPr algn="l">
              <a:defRPr>
                <a:solidFill>
                  <a:schemeClr val="bg1"/>
                </a:solidFill>
              </a:defRPr>
            </a:lvl1pPr>
          </a:lstStyle>
          <a:p>
            <a:fld id="{102104FA-F4D9-3047-AD77-A6AF8CFBE5B0}" type="datetimeFigureOut">
              <a:rPr lang="en-US" smtClean="0"/>
              <a:pPr/>
              <a:t>3/8/2018</a:t>
            </a:fld>
            <a:endParaRPr lang="en-US"/>
          </a:p>
        </p:txBody>
      </p:sp>
      <p:sp>
        <p:nvSpPr>
          <p:cNvPr id="5" name="Footer Placeholder 4"/>
          <p:cNvSpPr>
            <a:spLocks noGrp="1"/>
          </p:cNvSpPr>
          <p:nvPr>
            <p:ph type="ftr" sz="quarter" idx="11"/>
          </p:nvPr>
        </p:nvSpPr>
        <p:spPr>
          <a:xfrm>
            <a:off x="2286000" y="6248774"/>
            <a:ext cx="5638800" cy="365125"/>
          </a:xfrm>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a:xfrm>
            <a:off x="8305800" y="6248774"/>
            <a:ext cx="554038" cy="365125"/>
          </a:xfrm>
        </p:spPr>
        <p:txBody>
          <a:bodyPr/>
          <a:lstStyle/>
          <a:p>
            <a:fld id="{A6912D26-901E-534D-80B5-17DEFF81D75C}" type="slidenum">
              <a:rPr lang="en-US" smtClean="0"/>
              <a:pPr/>
              <a:t>‹#›</a:t>
            </a:fld>
            <a:endParaRPr lang="en-US"/>
          </a:p>
        </p:txBody>
      </p:sp>
      <p:sp>
        <p:nvSpPr>
          <p:cNvPr id="8" name="TextBox 7"/>
          <p:cNvSpPr txBox="1"/>
          <p:nvPr/>
        </p:nvSpPr>
        <p:spPr>
          <a:xfrm>
            <a:off x="2003612" y="3110754"/>
            <a:ext cx="260909" cy="615553"/>
          </a:xfrm>
          <a:prstGeom prst="rect">
            <a:avLst/>
          </a:prstGeom>
          <a:noFill/>
        </p:spPr>
        <p:txBody>
          <a:bodyPr wrap="square" lIns="0" tIns="0" rIns="0" bIns="0" rtlCol="0">
            <a:spAutoFit/>
          </a:bodyPr>
          <a:lstStyle/>
          <a:p>
            <a:r>
              <a:rPr sz="4000" b="1">
                <a:solidFill>
                  <a:schemeClr val="accent1">
                    <a:lumMod val="60000"/>
                    <a:lumOff val="40000"/>
                  </a:schemeClr>
                </a:solidFill>
              </a:rPr>
              <a:t>+</a:t>
            </a:r>
          </a:p>
        </p:txBody>
      </p:sp>
      <p:sp>
        <p:nvSpPr>
          <p:cNvPr id="9" name="Rectangle 8"/>
          <p:cNvSpPr/>
          <p:nvPr/>
        </p:nvSpPr>
        <p:spPr>
          <a:xfrm>
            <a:off x="285750" y="228600"/>
            <a:ext cx="212725" cy="63452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1" name="Rectangle 10"/>
          <p:cNvSpPr/>
          <p:nvPr/>
        </p:nvSpPr>
        <p:spPr>
          <a:xfrm>
            <a:off x="8210550" y="282574"/>
            <a:ext cx="642097"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8068235" y="282574"/>
            <a:ext cx="9144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9851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39987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102104FA-F4D9-3047-AD77-A6AF8CFBE5B0}" type="datetimeFigureOut">
              <a:rPr lang="en-US" smtClean="0"/>
              <a:pPr/>
              <a:t>3/8/2018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912D26-901E-534D-80B5-17DEFF81D75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Rectangle 9"/>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TextBox 11"/>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4" name="Content Placeholder 3"/>
          <p:cNvSpPr>
            <a:spLocks noGrp="1"/>
          </p:cNvSpPr>
          <p:nvPr>
            <p:ph sz="half" idx="2"/>
          </p:nvPr>
        </p:nvSpPr>
        <p:spPr>
          <a:xfrm>
            <a:off x="497541" y="2447365"/>
            <a:ext cx="36576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6" name="Content Placeholder 5"/>
          <p:cNvSpPr>
            <a:spLocks noGrp="1"/>
          </p:cNvSpPr>
          <p:nvPr>
            <p:ph sz="quarter" idx="4"/>
          </p:nvPr>
        </p:nvSpPr>
        <p:spPr>
          <a:xfrm>
            <a:off x="4399878" y="2447365"/>
            <a:ext cx="36576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102104FA-F4D9-3047-AD77-A6AF8CFBE5B0}" type="datetimeFigureOut">
              <a:rPr lang="en-US" smtClean="0"/>
              <a:pPr/>
              <a:t>3/8/2018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6912D26-901E-534D-80B5-17DEFF81D75C}" type="slidenum">
              <a:rPr lang="en-US" smtClean="0"/>
              <a:pPr/>
              <a:t>‹#›</a:t>
            </a:fld>
            <a:endParaRPr lang="en-US"/>
          </a:p>
        </p:txBody>
      </p:sp>
      <p:sp>
        <p:nvSpPr>
          <p:cNvPr id="3" name="Text Placeholder 2"/>
          <p:cNvSpPr>
            <a:spLocks noGrp="1"/>
          </p:cNvSpPr>
          <p:nvPr>
            <p:ph type="body" idx="1"/>
          </p:nvPr>
        </p:nvSpPr>
        <p:spPr>
          <a:xfrm>
            <a:off x="497541" y="2070847"/>
            <a:ext cx="3657600" cy="322729"/>
          </a:xfrm>
          <a:prstGeom prst="rect">
            <a:avLst/>
          </a:prstGeom>
          <a:solidFill>
            <a:schemeClr val="accent3"/>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399878" y="2070847"/>
            <a:ext cx="3657600" cy="322729"/>
          </a:xfrm>
          <a:prstGeom prst="rect">
            <a:avLst/>
          </a:prstGeom>
          <a:solidFill>
            <a:schemeClr val="accent3">
              <a:lumMod val="60000"/>
              <a:lumOff val="40000"/>
            </a:schemeClr>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98517" y="1985963"/>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102104FA-F4D9-3047-AD77-A6AF8CFBE5B0}" type="datetimeFigureOut">
              <a:rPr lang="en-US" smtClean="0"/>
              <a:pPr/>
              <a:t>3/8/2018</a:t>
            </a:fld>
            <a:endParaRPr lang="en-US"/>
          </a:p>
        </p:txBody>
      </p:sp>
      <p:sp>
        <p:nvSpPr>
          <p:cNvPr id="6" name="Footer Placeholder 5"/>
          <p:cNvSpPr>
            <a:spLocks noGrp="1"/>
          </p:cNvSpPr>
          <p:nvPr>
            <p:ph type="ftr" sz="quarter" idx="11"/>
          </p:nvPr>
        </p:nvSpPr>
        <p:spPr/>
        <p:txBody>
          <a:bodyPr/>
          <a:lstStyle/>
          <a:p>
            <a:endParaRPr lang="en-US"/>
          </a:p>
        </p:txBody>
      </p:sp>
      <p:sp>
        <p:nvSpPr>
          <p:cNvPr id="13" name="Content Placeholder 2"/>
          <p:cNvSpPr>
            <a:spLocks noGrp="1"/>
          </p:cNvSpPr>
          <p:nvPr>
            <p:ph sz="half" idx="14"/>
          </p:nvPr>
        </p:nvSpPr>
        <p:spPr>
          <a:xfrm>
            <a:off x="498517" y="4164965"/>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4" name="Rectangle 13"/>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5" name="Slide Number Placeholder 6"/>
          <p:cNvSpPr>
            <a:spLocks noGrp="1"/>
          </p:cNvSpPr>
          <p:nvPr>
            <p:ph type="sldNum" sz="quarter" idx="12"/>
          </p:nvPr>
        </p:nvSpPr>
        <p:spPr>
          <a:xfrm>
            <a:off x="8305800" y="242234"/>
            <a:ext cx="554038" cy="365125"/>
          </a:xfrm>
        </p:spPr>
        <p:txBody>
          <a:bodyPr/>
          <a:lstStyle/>
          <a:p>
            <a:fld id="{A6912D26-901E-534D-80B5-17DEFF81D75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8" name="Rectangle 7"/>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102104FA-F4D9-3047-AD77-A6AF8CFBE5B0}" type="datetimeFigureOut">
              <a:rPr lang="en-US" smtClean="0"/>
              <a:pPr/>
              <a:t>3/8/2018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912D26-901E-534D-80B5-17DEFF81D75C}" type="slidenum">
              <a:rPr lang="en-US" smtClean="0"/>
              <a:pPr/>
              <a:t>‹#›</a:t>
            </a:fld>
            <a:endParaRPr lang="en-US"/>
          </a:p>
        </p:txBody>
      </p:sp>
      <p:sp>
        <p:nvSpPr>
          <p:cNvPr id="11" name="Content Placeholder 2"/>
          <p:cNvSpPr>
            <a:spLocks noGrp="1"/>
          </p:cNvSpPr>
          <p:nvPr>
            <p:ph sz="half" idx="15"/>
          </p:nvPr>
        </p:nvSpPr>
        <p:spPr>
          <a:xfrm>
            <a:off x="49851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3"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8474" y="484094"/>
            <a:ext cx="7556313" cy="1116106"/>
          </a:xfrm>
          <a:prstGeom prst="rect">
            <a:avLst/>
          </a:prstGeom>
        </p:spPr>
        <p:txBody>
          <a:bodyPr vert="horz" lIns="91440" tIns="45720" rIns="91440" bIns="45720" rtlCol="0" anchor="t" anchorCtr="0">
            <a:noAutofit/>
          </a:bodyPr>
          <a:lstStyle/>
          <a:p>
            <a:r>
              <a:rPr lang="en-US" smtClean="0"/>
              <a:t>Click to edit Master title style</a:t>
            </a:r>
            <a:endParaRPr/>
          </a:p>
        </p:txBody>
      </p:sp>
      <p:sp>
        <p:nvSpPr>
          <p:cNvPr id="3" name="Text Placeholder 2"/>
          <p:cNvSpPr>
            <a:spLocks noGrp="1"/>
          </p:cNvSpPr>
          <p:nvPr>
            <p:ph type="body" idx="1"/>
          </p:nvPr>
        </p:nvSpPr>
        <p:spPr>
          <a:xfrm>
            <a:off x="498474" y="1981200"/>
            <a:ext cx="7556313" cy="4144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6795247" y="6423585"/>
            <a:ext cx="2133600" cy="365125"/>
          </a:xfrm>
          <a:prstGeom prst="rect">
            <a:avLst/>
          </a:prstGeom>
        </p:spPr>
        <p:txBody>
          <a:bodyPr vert="horz" lIns="91440" tIns="45720" rIns="91440" bIns="45720" rtlCol="0" anchor="ctr"/>
          <a:lstStyle>
            <a:lvl1pPr algn="r">
              <a:defRPr sz="1100">
                <a:solidFill>
                  <a:schemeClr val="tx1">
                    <a:lumMod val="65000"/>
                    <a:lumOff val="35000"/>
                  </a:schemeClr>
                </a:solidFill>
              </a:defRPr>
            </a:lvl1pPr>
          </a:lstStyle>
          <a:p>
            <a:fld id="{102104FA-F4D9-3047-AD77-A6AF8CFBE5B0}" type="datetimeFigureOut">
              <a:rPr lang="en-US" smtClean="0"/>
              <a:pPr/>
              <a:t>3/8/2018</a:t>
            </a:fld>
            <a:endParaRPr lang="en-US"/>
          </a:p>
        </p:txBody>
      </p:sp>
      <p:sp>
        <p:nvSpPr>
          <p:cNvPr id="5" name="Footer Placeholder 4"/>
          <p:cNvSpPr>
            <a:spLocks noGrp="1"/>
          </p:cNvSpPr>
          <p:nvPr>
            <p:ph type="ftr" sz="quarter" idx="3"/>
          </p:nvPr>
        </p:nvSpPr>
        <p:spPr>
          <a:xfrm>
            <a:off x="201706" y="6423585"/>
            <a:ext cx="6122894"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8305800" y="242234"/>
            <a:ext cx="554038" cy="365125"/>
          </a:xfrm>
          <a:prstGeom prst="rect">
            <a:avLst/>
          </a:prstGeom>
        </p:spPr>
        <p:txBody>
          <a:bodyPr vert="horz" lIns="91440" tIns="45720" rIns="91440" bIns="45720" rtlCol="0" anchor="ctr"/>
          <a:lstStyle>
            <a:lvl1pPr algn="r">
              <a:defRPr sz="1400">
                <a:solidFill>
                  <a:schemeClr val="bg1"/>
                </a:solidFill>
              </a:defRPr>
            </a:lvl1pPr>
          </a:lstStyle>
          <a:p>
            <a:fld id="{A6912D26-901E-534D-80B5-17DEFF81D75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 id="2147483711" r:id="rId18"/>
    <p:sldLayoutId id="2147483712" r:id="rId19"/>
    <p:sldLayoutId id="2147483713" r:id="rId20"/>
  </p:sldLayoutIdLst>
  <p:txStyles>
    <p:titleStyle>
      <a:lvl1pPr algn="l" defTabSz="914400" rtl="0" eaLnBrk="1" latinLnBrk="0" hangingPunct="1">
        <a:spcBef>
          <a:spcPct val="0"/>
        </a:spcBef>
        <a:buNone/>
        <a:defRPr sz="3600" b="0" kern="1200">
          <a:solidFill>
            <a:schemeClr val="accent1"/>
          </a:solidFill>
          <a:latin typeface="+mj-lt"/>
          <a:ea typeface="+mj-ea"/>
          <a:cs typeface="+mj-cs"/>
        </a:defRPr>
      </a:lvl1pPr>
    </p:titleStyle>
    <p:body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s://www.wcupa.edu/viceProvost/interdisciplinaryStudies/professionalStudies/ramInitiative.aspx"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hyperlink" Target="https://thinkcollege.net"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www2.ed.gov/programs/tpsid/index.html" TargetMode="External"/><Relationship Id="rId2" Type="http://schemas.openxmlformats.org/officeDocument/2006/relationships/hyperlink" Target="http://www.thinkcollege.net/topics/opportunity-act" TargetMode="External"/><Relationship Id="rId1" Type="http://schemas.openxmlformats.org/officeDocument/2006/relationships/slideLayout" Target="../slideLayouts/slideLayout2.xml"/><Relationship Id="rId4" Type="http://schemas.openxmlformats.org/officeDocument/2006/relationships/hyperlink" Target="http://www2.ed.gov/programs/coordinatingcenter/index.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200" b="1" dirty="0" smtClean="0">
                <a:latin typeface="Comic Sans MS"/>
                <a:cs typeface="Comic Sans MS"/>
              </a:rPr>
              <a:t>RAM Initiative</a:t>
            </a:r>
            <a:endParaRPr lang="en-US" sz="3200" b="1" dirty="0">
              <a:latin typeface="Comic Sans MS"/>
              <a:cs typeface="Comic Sans MS"/>
            </a:endParaRPr>
          </a:p>
        </p:txBody>
      </p:sp>
      <p:sp>
        <p:nvSpPr>
          <p:cNvPr id="3" name="Subtitle 2"/>
          <p:cNvSpPr>
            <a:spLocks noGrp="1"/>
          </p:cNvSpPr>
          <p:nvPr>
            <p:ph type="subTitle" idx="1"/>
          </p:nvPr>
        </p:nvSpPr>
        <p:spPr>
          <a:xfrm>
            <a:off x="4355403" y="5562599"/>
            <a:ext cx="4483797" cy="748553"/>
          </a:xfrm>
        </p:spPr>
        <p:txBody>
          <a:bodyPr>
            <a:normAutofit/>
          </a:bodyPr>
          <a:lstStyle/>
          <a:p>
            <a:r>
              <a:rPr lang="en-US" sz="1800" b="1" dirty="0" smtClean="0">
                <a:latin typeface="Comic Sans MS"/>
                <a:cs typeface="Comic Sans MS"/>
              </a:rPr>
              <a:t>Who? What? Why? When? Where?</a:t>
            </a:r>
            <a:endParaRPr lang="en-US" sz="1800" b="1" dirty="0">
              <a:latin typeface="Comic Sans MS"/>
              <a:cs typeface="Comic Sans MS"/>
            </a:endParaRPr>
          </a:p>
        </p:txBody>
      </p:sp>
      <p:sp>
        <p:nvSpPr>
          <p:cNvPr id="5" name="TextBox 4"/>
          <p:cNvSpPr txBox="1"/>
          <p:nvPr/>
        </p:nvSpPr>
        <p:spPr>
          <a:xfrm>
            <a:off x="599751" y="652723"/>
            <a:ext cx="3598507" cy="3539430"/>
          </a:xfrm>
          <a:prstGeom prst="rect">
            <a:avLst/>
          </a:prstGeom>
          <a:noFill/>
        </p:spPr>
        <p:txBody>
          <a:bodyPr wrap="square" rtlCol="0">
            <a:spAutoFit/>
          </a:bodyPr>
          <a:lstStyle/>
          <a:p>
            <a:pPr algn="ctr"/>
            <a:r>
              <a:rPr lang="en-US" sz="3200" dirty="0" smtClean="0">
                <a:solidFill>
                  <a:schemeClr val="bg1"/>
                </a:solidFill>
                <a:latin typeface="Comic Sans MS"/>
                <a:cs typeface="Comic Sans MS"/>
              </a:rPr>
              <a:t>Welcome to West Chester University </a:t>
            </a:r>
            <a:r>
              <a:rPr lang="en-US" sz="3200" dirty="0" smtClean="0">
                <a:solidFill>
                  <a:srgbClr val="F1D41D"/>
                </a:solidFill>
                <a:latin typeface="Comic Sans MS"/>
                <a:cs typeface="Comic Sans MS"/>
              </a:rPr>
              <a:t>RAM</a:t>
            </a:r>
            <a:r>
              <a:rPr lang="en-US" sz="3200" dirty="0" smtClean="0">
                <a:solidFill>
                  <a:schemeClr val="bg1"/>
                </a:solidFill>
                <a:latin typeface="Comic Sans MS"/>
                <a:cs typeface="Comic Sans MS"/>
              </a:rPr>
              <a:t> </a:t>
            </a:r>
            <a:r>
              <a:rPr lang="en-US" sz="3200" dirty="0" smtClean="0">
                <a:solidFill>
                  <a:srgbClr val="F1D41D"/>
                </a:solidFill>
                <a:latin typeface="Comic Sans MS"/>
                <a:cs typeface="Comic Sans MS"/>
              </a:rPr>
              <a:t>Initiative</a:t>
            </a:r>
            <a:r>
              <a:rPr lang="en-US" sz="3200" dirty="0" smtClean="0">
                <a:solidFill>
                  <a:schemeClr val="bg1"/>
                </a:solidFill>
                <a:latin typeface="Comic Sans MS"/>
                <a:cs typeface="Comic Sans MS"/>
              </a:rPr>
              <a:t> where </a:t>
            </a:r>
            <a:r>
              <a:rPr lang="en-US" sz="3200" dirty="0" smtClean="0">
                <a:solidFill>
                  <a:srgbClr val="F1D41D"/>
                </a:solidFill>
                <a:latin typeface="Comic Sans MS"/>
                <a:cs typeface="Comic Sans MS"/>
              </a:rPr>
              <a:t>R</a:t>
            </a:r>
            <a:r>
              <a:rPr lang="en-US" sz="3200" dirty="0" smtClean="0">
                <a:solidFill>
                  <a:schemeClr val="bg1"/>
                </a:solidFill>
                <a:latin typeface="Comic Sans MS"/>
                <a:cs typeface="Comic Sans MS"/>
              </a:rPr>
              <a:t>eal </a:t>
            </a:r>
          </a:p>
          <a:p>
            <a:pPr algn="ctr"/>
            <a:r>
              <a:rPr lang="en-US" sz="3200" dirty="0" smtClean="0">
                <a:solidFill>
                  <a:srgbClr val="F1D41D"/>
                </a:solidFill>
                <a:latin typeface="Comic Sans MS"/>
                <a:cs typeface="Comic Sans MS"/>
              </a:rPr>
              <a:t>A</a:t>
            </a:r>
            <a:r>
              <a:rPr lang="en-US" sz="3200" dirty="0" smtClean="0">
                <a:solidFill>
                  <a:schemeClr val="bg1"/>
                </a:solidFill>
                <a:latin typeface="Comic Sans MS"/>
                <a:cs typeface="Comic Sans MS"/>
              </a:rPr>
              <a:t>chievement </a:t>
            </a:r>
            <a:r>
              <a:rPr lang="en-US" sz="3200" dirty="0" smtClean="0">
                <a:solidFill>
                  <a:srgbClr val="F1D41D"/>
                </a:solidFill>
                <a:latin typeface="Comic Sans MS"/>
                <a:cs typeface="Comic Sans MS"/>
              </a:rPr>
              <a:t>M</a:t>
            </a:r>
            <a:r>
              <a:rPr lang="en-US" sz="3200" dirty="0" smtClean="0">
                <a:solidFill>
                  <a:schemeClr val="bg1"/>
                </a:solidFill>
                <a:latin typeface="Comic Sans MS"/>
                <a:cs typeface="Comic Sans MS"/>
              </a:rPr>
              <a:t>atters!</a:t>
            </a:r>
            <a:endParaRPr lang="en-US" sz="3200" dirty="0">
              <a:solidFill>
                <a:schemeClr val="bg1"/>
              </a:solidFill>
              <a:latin typeface="Comic Sans MS"/>
              <a:cs typeface="Comic Sans MS"/>
            </a:endParaRPr>
          </a:p>
        </p:txBody>
      </p:sp>
      <p:pic>
        <p:nvPicPr>
          <p:cNvPr id="3074" name="Picture 2"/>
          <p:cNvPicPr>
            <a:picLocks noChangeAspect="1" noChangeArrowheads="1"/>
          </p:cNvPicPr>
          <p:nvPr/>
        </p:nvPicPr>
        <p:blipFill>
          <a:blip r:embed="rId2"/>
          <a:srcRect/>
          <a:stretch>
            <a:fillRect/>
          </a:stretch>
        </p:blipFill>
        <p:spPr bwMode="auto">
          <a:xfrm>
            <a:off x="1041600" y="4596531"/>
            <a:ext cx="2821502" cy="1805761"/>
          </a:xfrm>
          <a:prstGeom prst="rect">
            <a:avLst/>
          </a:prstGeom>
          <a:noFill/>
          <a:ln w="9525">
            <a:noFill/>
            <a:miter lim="800000"/>
            <a:headEnd/>
            <a:tailEnd/>
          </a:ln>
          <a:effectLst/>
        </p:spPr>
      </p:pic>
      <p:pic>
        <p:nvPicPr>
          <p:cNvPr id="8" name="Picture 7"/>
          <p:cNvPicPr>
            <a:picLocks noChangeAspect="1"/>
          </p:cNvPicPr>
          <p:nvPr/>
        </p:nvPicPr>
        <p:blipFill>
          <a:blip r:embed="rId3"/>
          <a:stretch>
            <a:fillRect/>
          </a:stretch>
        </p:blipFill>
        <p:spPr>
          <a:xfrm rot="21600000">
            <a:off x="4800597" y="459354"/>
            <a:ext cx="3926165" cy="3926165"/>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bwMode="auto">
          <a:xfrm>
            <a:off x="264596" y="652723"/>
            <a:ext cx="8522993" cy="607636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omic Sans MS"/>
                <a:cs typeface="Comic Sans MS"/>
              </a:rPr>
              <a:t>Skills you need to be successful</a:t>
            </a:r>
            <a:endParaRPr lang="en-US" dirty="0">
              <a:latin typeface="Comic Sans MS"/>
              <a:cs typeface="Comic Sans MS"/>
            </a:endParaRPr>
          </a:p>
        </p:txBody>
      </p:sp>
      <p:sp>
        <p:nvSpPr>
          <p:cNvPr id="3" name="Content Placeholder 2"/>
          <p:cNvSpPr>
            <a:spLocks noGrp="1"/>
          </p:cNvSpPr>
          <p:nvPr>
            <p:ph idx="1"/>
          </p:nvPr>
        </p:nvSpPr>
        <p:spPr>
          <a:xfrm>
            <a:off x="498474" y="1600200"/>
            <a:ext cx="7556313" cy="4876800"/>
          </a:xfrm>
        </p:spPr>
        <p:txBody>
          <a:bodyPr>
            <a:normAutofit lnSpcReduction="10000"/>
          </a:bodyPr>
          <a:lstStyle/>
          <a:p>
            <a:r>
              <a:rPr lang="en-US" sz="2400" b="1" dirty="0" smtClean="0">
                <a:latin typeface="Comic Sans MS"/>
                <a:cs typeface="Comic Sans MS"/>
              </a:rPr>
              <a:t>Reading</a:t>
            </a:r>
          </a:p>
          <a:p>
            <a:pPr lvl="1"/>
            <a:r>
              <a:rPr lang="en-US" sz="2000" dirty="0" smtClean="0">
                <a:latin typeface="Comic Sans MS"/>
                <a:cs typeface="Comic Sans MS"/>
              </a:rPr>
              <a:t>Reading level and comprehension concurrent with ability to read class materials, handouts, signage, menus, bus and room locations, emergency procedures. </a:t>
            </a:r>
          </a:p>
          <a:p>
            <a:r>
              <a:rPr lang="en-US" sz="2400" b="1" dirty="0" smtClean="0">
                <a:latin typeface="Comic Sans MS"/>
                <a:cs typeface="Comic Sans MS"/>
              </a:rPr>
              <a:t>Math</a:t>
            </a:r>
          </a:p>
          <a:p>
            <a:pPr lvl="1"/>
            <a:r>
              <a:rPr lang="en-US" sz="2000" dirty="0" smtClean="0">
                <a:latin typeface="Comic Sans MS"/>
                <a:cs typeface="Comic Sans MS"/>
              </a:rPr>
              <a:t>Math skills equal to functional, daily living including paying for meals and campus necessities, and understanding of time for meetings, etc. </a:t>
            </a:r>
          </a:p>
          <a:p>
            <a:r>
              <a:rPr lang="en-US" sz="2400" b="1" dirty="0" smtClean="0">
                <a:latin typeface="Comic Sans MS"/>
                <a:cs typeface="Comic Sans MS"/>
              </a:rPr>
              <a:t>Self-management and sociability</a:t>
            </a:r>
          </a:p>
          <a:p>
            <a:pPr lvl="1"/>
            <a:r>
              <a:rPr lang="en-US" sz="2000" dirty="0" smtClean="0">
                <a:latin typeface="Comic Sans MS"/>
                <a:cs typeface="Comic Sans MS"/>
              </a:rPr>
              <a:t>As gleaned from references and interviews</a:t>
            </a:r>
          </a:p>
          <a:p>
            <a:r>
              <a:rPr lang="en-US" sz="2400" b="1" dirty="0" smtClean="0">
                <a:latin typeface="Comic Sans MS"/>
                <a:cs typeface="Comic Sans MS"/>
              </a:rPr>
              <a:t>Responsibility</a:t>
            </a:r>
          </a:p>
          <a:p>
            <a:pPr lvl="1"/>
            <a:r>
              <a:rPr lang="en-US" sz="2000" dirty="0" smtClean="0">
                <a:latin typeface="Comic Sans MS"/>
                <a:cs typeface="Comic Sans MS"/>
              </a:rPr>
              <a:t>As gleaned from references and interviews</a:t>
            </a:r>
          </a:p>
          <a:p>
            <a:pPr lvl="1"/>
            <a:endParaRPr lang="en-US" dirty="0" smtClean="0"/>
          </a:p>
          <a:p>
            <a:pPr lvl="1"/>
            <a:endParaRPr lang="en-US" dirty="0" smtClean="0"/>
          </a:p>
          <a:p>
            <a:pPr lvl="1"/>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omic Sans MS"/>
                <a:cs typeface="Comic Sans MS"/>
              </a:rPr>
              <a:t>Skills you need to be successful</a:t>
            </a:r>
            <a:endParaRPr lang="en-US" dirty="0">
              <a:latin typeface="Comic Sans MS"/>
              <a:cs typeface="Comic Sans MS"/>
            </a:endParaRPr>
          </a:p>
        </p:txBody>
      </p:sp>
      <p:sp>
        <p:nvSpPr>
          <p:cNvPr id="3" name="Content Placeholder 2"/>
          <p:cNvSpPr>
            <a:spLocks noGrp="1"/>
          </p:cNvSpPr>
          <p:nvPr>
            <p:ph idx="1"/>
          </p:nvPr>
        </p:nvSpPr>
        <p:spPr>
          <a:xfrm>
            <a:off x="498474" y="1358369"/>
            <a:ext cx="7556313" cy="5257800"/>
          </a:xfrm>
        </p:spPr>
        <p:txBody>
          <a:bodyPr>
            <a:normAutofit lnSpcReduction="10000"/>
          </a:bodyPr>
          <a:lstStyle/>
          <a:p>
            <a:r>
              <a:rPr lang="en-US" sz="2400" b="1" dirty="0" smtClean="0">
                <a:latin typeface="Comic Sans MS"/>
                <a:cs typeface="Comic Sans MS"/>
              </a:rPr>
              <a:t>Communication</a:t>
            </a:r>
            <a:endParaRPr lang="en-US" sz="2400" dirty="0" smtClean="0">
              <a:latin typeface="Comic Sans MS"/>
              <a:cs typeface="Comic Sans MS"/>
            </a:endParaRPr>
          </a:p>
          <a:p>
            <a:pPr lvl="1"/>
            <a:r>
              <a:rPr lang="en-US" sz="2000" dirty="0" smtClean="0">
                <a:latin typeface="Comic Sans MS"/>
                <a:cs typeface="Comic Sans MS"/>
              </a:rPr>
              <a:t>Written as expressed in writing sample</a:t>
            </a:r>
          </a:p>
          <a:p>
            <a:pPr lvl="1"/>
            <a:r>
              <a:rPr lang="en-US" sz="2000" dirty="0" smtClean="0">
                <a:latin typeface="Comic Sans MS"/>
                <a:cs typeface="Comic Sans MS"/>
              </a:rPr>
              <a:t>Oral/Sign Language as expressed in interview and references. </a:t>
            </a:r>
          </a:p>
          <a:p>
            <a:r>
              <a:rPr lang="en-US" sz="2400" b="1" dirty="0" smtClean="0">
                <a:latin typeface="Comic Sans MS"/>
                <a:cs typeface="Comic Sans MS"/>
              </a:rPr>
              <a:t>Listening Skill</a:t>
            </a:r>
            <a:endParaRPr lang="en-US" sz="2400" dirty="0" smtClean="0">
              <a:latin typeface="Comic Sans MS"/>
              <a:cs typeface="Comic Sans MS"/>
            </a:endParaRPr>
          </a:p>
          <a:p>
            <a:pPr lvl="1"/>
            <a:r>
              <a:rPr lang="en-US" sz="2000" dirty="0" smtClean="0">
                <a:latin typeface="Comic Sans MS"/>
                <a:cs typeface="Comic Sans MS"/>
              </a:rPr>
              <a:t>As evaluative through interview, school records (IEP) and references</a:t>
            </a:r>
          </a:p>
          <a:p>
            <a:r>
              <a:rPr lang="en-US" sz="2400" b="1" dirty="0" smtClean="0">
                <a:latin typeface="Comic Sans MS"/>
                <a:cs typeface="Comic Sans MS"/>
              </a:rPr>
              <a:t>Safety and Travel Skills</a:t>
            </a:r>
            <a:r>
              <a:rPr lang="en-US" sz="2400" dirty="0" smtClean="0">
                <a:latin typeface="Comic Sans MS"/>
                <a:cs typeface="Comic Sans MS"/>
              </a:rPr>
              <a:t> </a:t>
            </a:r>
          </a:p>
          <a:p>
            <a:pPr lvl="1"/>
            <a:r>
              <a:rPr lang="en-US" sz="2000" dirty="0" smtClean="0">
                <a:latin typeface="Comic Sans MS"/>
                <a:cs typeface="Comic Sans MS"/>
              </a:rPr>
              <a:t>As evaluated through application, interview, and school records. </a:t>
            </a:r>
          </a:p>
          <a:p>
            <a:r>
              <a:rPr lang="en-US" sz="2400" b="1" dirty="0" smtClean="0">
                <a:latin typeface="Comic Sans MS"/>
                <a:cs typeface="Comic Sans MS"/>
              </a:rPr>
              <a:t>Reasoning and Problem Solving Skills</a:t>
            </a:r>
          </a:p>
          <a:p>
            <a:pPr lvl="1"/>
            <a:r>
              <a:rPr lang="en-US" sz="2000" dirty="0" smtClean="0">
                <a:latin typeface="Comic Sans MS"/>
                <a:cs typeface="Comic Sans MS"/>
              </a:rPr>
              <a:t>As gleaned from references, interviews, and school records</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omic Sans MS"/>
                <a:cs typeface="Comic Sans MS"/>
              </a:rPr>
              <a:t>Enrollment  </a:t>
            </a:r>
            <a:r>
              <a:rPr lang="en-US" sz="1400" dirty="0">
                <a:latin typeface="Comic Sans MS"/>
                <a:cs typeface="Comic Sans MS"/>
                <a:hlinkClick r:id="rId2"/>
              </a:rPr>
              <a:t>https://</a:t>
            </a:r>
            <a:r>
              <a:rPr lang="en-US" sz="1400" dirty="0" smtClean="0">
                <a:latin typeface="Comic Sans MS"/>
                <a:cs typeface="Comic Sans MS"/>
                <a:hlinkClick r:id="rId2"/>
              </a:rPr>
              <a:t>www.wcupa.edu/viceProvost/interdisciplinaryStudies/professionalStudies/ramInitiative.aspx</a:t>
            </a:r>
            <a:r>
              <a:rPr lang="en-US" sz="1400" dirty="0" smtClean="0">
                <a:latin typeface="Comic Sans MS"/>
                <a:cs typeface="Comic Sans MS"/>
              </a:rPr>
              <a:t/>
            </a:r>
            <a:br>
              <a:rPr lang="en-US" sz="1400" dirty="0" smtClean="0">
                <a:latin typeface="Comic Sans MS"/>
                <a:cs typeface="Comic Sans MS"/>
              </a:rPr>
            </a:br>
            <a:endParaRPr lang="en-US" sz="1400" dirty="0">
              <a:latin typeface="Comic Sans MS"/>
              <a:cs typeface="Comic Sans MS"/>
            </a:endParaRPr>
          </a:p>
        </p:txBody>
      </p:sp>
      <p:sp>
        <p:nvSpPr>
          <p:cNvPr id="3" name="Content Placeholder 2"/>
          <p:cNvSpPr>
            <a:spLocks noGrp="1"/>
          </p:cNvSpPr>
          <p:nvPr>
            <p:ph idx="1"/>
          </p:nvPr>
        </p:nvSpPr>
        <p:spPr>
          <a:xfrm>
            <a:off x="498474" y="1866014"/>
            <a:ext cx="7556313" cy="4991986"/>
          </a:xfrm>
        </p:spPr>
        <p:txBody>
          <a:bodyPr>
            <a:normAutofit/>
          </a:bodyPr>
          <a:lstStyle/>
          <a:p>
            <a:r>
              <a:rPr lang="en-US" sz="2400" dirty="0" smtClean="0">
                <a:latin typeface="Comic Sans MS"/>
                <a:cs typeface="Comic Sans MS"/>
              </a:rPr>
              <a:t>Application</a:t>
            </a:r>
          </a:p>
          <a:p>
            <a:pPr lvl="1"/>
            <a:r>
              <a:rPr lang="en-US" sz="2000" dirty="0" smtClean="0">
                <a:latin typeface="Comic Sans MS"/>
                <a:cs typeface="Comic Sans MS"/>
              </a:rPr>
              <a:t>Must have</a:t>
            </a:r>
            <a:r>
              <a:rPr lang="en-US" sz="2000" b="1" dirty="0" smtClean="0">
                <a:latin typeface="Comic Sans MS"/>
                <a:cs typeface="Comic Sans MS"/>
              </a:rPr>
              <a:t> ALL </a:t>
            </a:r>
            <a:r>
              <a:rPr lang="en-US" sz="2000" dirty="0" smtClean="0">
                <a:latin typeface="Comic Sans MS"/>
                <a:cs typeface="Comic Sans MS"/>
              </a:rPr>
              <a:t>materials in one envelope by </a:t>
            </a:r>
            <a:r>
              <a:rPr lang="en-US" sz="2000" b="1" dirty="0" smtClean="0">
                <a:latin typeface="Comic Sans MS"/>
                <a:cs typeface="Comic Sans MS"/>
              </a:rPr>
              <a:t>MARCH </a:t>
            </a:r>
            <a:r>
              <a:rPr lang="en-US" sz="2000" b="1" dirty="0" smtClean="0">
                <a:latin typeface="Comic Sans MS"/>
                <a:cs typeface="Comic Sans MS"/>
              </a:rPr>
              <a:t>15, 2018!</a:t>
            </a:r>
            <a:endParaRPr lang="en-US" sz="2000" b="1" dirty="0" smtClean="0">
              <a:latin typeface="Comic Sans MS"/>
              <a:cs typeface="Comic Sans MS"/>
            </a:endParaRPr>
          </a:p>
          <a:p>
            <a:r>
              <a:rPr lang="en-US" sz="2400" dirty="0" smtClean="0">
                <a:latin typeface="Comic Sans MS"/>
                <a:cs typeface="Comic Sans MS"/>
              </a:rPr>
              <a:t>Select few for interview</a:t>
            </a:r>
          </a:p>
          <a:p>
            <a:r>
              <a:rPr lang="en-US" sz="2400" dirty="0" smtClean="0">
                <a:latin typeface="Comic Sans MS"/>
                <a:cs typeface="Comic Sans MS"/>
              </a:rPr>
              <a:t>Full-time student/Full-time tuition</a:t>
            </a:r>
          </a:p>
          <a:p>
            <a:r>
              <a:rPr lang="en-US" sz="2400" dirty="0" smtClean="0">
                <a:latin typeface="Comic Sans MS"/>
                <a:cs typeface="Comic Sans MS"/>
              </a:rPr>
              <a:t>Typical Enrollment: For audit (special rubric for pass/fail)</a:t>
            </a:r>
          </a:p>
          <a:p>
            <a:r>
              <a:rPr lang="en-US" sz="2400" dirty="0" smtClean="0">
                <a:latin typeface="Comic Sans MS"/>
                <a:cs typeface="Comic Sans MS"/>
              </a:rPr>
              <a:t>Peer- to- peer mentor</a:t>
            </a:r>
          </a:p>
          <a:p>
            <a:r>
              <a:rPr lang="en-US" sz="2400" dirty="0" smtClean="0">
                <a:latin typeface="Comic Sans MS"/>
                <a:cs typeface="Comic Sans MS"/>
              </a:rPr>
              <a:t>Access to all campus amenities</a:t>
            </a:r>
            <a:endParaRPr lang="en-US" sz="2400" dirty="0">
              <a:latin typeface="Comic Sans MS"/>
              <a:cs typeface="Comic Sans MS"/>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omic Sans MS"/>
                <a:cs typeface="Comic Sans MS"/>
              </a:rPr>
              <a:t>Admissions</a:t>
            </a:r>
            <a:endParaRPr lang="en-US" dirty="0">
              <a:latin typeface="Comic Sans MS"/>
              <a:cs typeface="Comic Sans MS"/>
            </a:endParaRPr>
          </a:p>
        </p:txBody>
      </p:sp>
      <p:sp>
        <p:nvSpPr>
          <p:cNvPr id="3" name="Content Placeholder 2"/>
          <p:cNvSpPr>
            <a:spLocks noGrp="1"/>
          </p:cNvSpPr>
          <p:nvPr>
            <p:ph idx="1"/>
          </p:nvPr>
        </p:nvSpPr>
        <p:spPr>
          <a:xfrm>
            <a:off x="498474" y="1358369"/>
            <a:ext cx="8286116" cy="4876800"/>
          </a:xfrm>
        </p:spPr>
        <p:txBody>
          <a:bodyPr>
            <a:normAutofit/>
          </a:bodyPr>
          <a:lstStyle/>
          <a:p>
            <a:pPr>
              <a:buNone/>
            </a:pPr>
            <a:r>
              <a:rPr lang="en-US" sz="2800" b="1" dirty="0" smtClean="0">
                <a:latin typeface="Comic Sans MS"/>
                <a:cs typeface="Comic Sans MS"/>
              </a:rPr>
              <a:t>Student Application Packet Checklist</a:t>
            </a:r>
          </a:p>
          <a:p>
            <a:pPr marL="457200" indent="-457200"/>
            <a:r>
              <a:rPr lang="en-US" sz="2400" dirty="0" smtClean="0">
                <a:latin typeface="Comic Sans MS"/>
                <a:cs typeface="Comic Sans MS"/>
              </a:rPr>
              <a:t>General </a:t>
            </a:r>
            <a:r>
              <a:rPr lang="en-US" sz="2400" dirty="0" smtClean="0">
                <a:latin typeface="Comic Sans MS"/>
                <a:cs typeface="Comic Sans MS"/>
              </a:rPr>
              <a:t>Student Information Form</a:t>
            </a:r>
          </a:p>
          <a:p>
            <a:pPr marL="457200" indent="-457200"/>
            <a:r>
              <a:rPr lang="en-US" sz="2400" dirty="0" smtClean="0">
                <a:latin typeface="Comic Sans MS"/>
                <a:cs typeface="Comic Sans MS"/>
              </a:rPr>
              <a:t>General Family Information Form </a:t>
            </a:r>
          </a:p>
          <a:p>
            <a:pPr marL="457200" indent="-457200"/>
            <a:r>
              <a:rPr lang="en-US" sz="2400" dirty="0" smtClean="0">
                <a:latin typeface="Comic Sans MS"/>
                <a:cs typeface="Comic Sans MS"/>
              </a:rPr>
              <a:t>Personal Support Information Form</a:t>
            </a:r>
          </a:p>
          <a:p>
            <a:pPr marL="457200" indent="-457200"/>
            <a:r>
              <a:rPr lang="en-US" sz="2400" dirty="0" smtClean="0">
                <a:latin typeface="Comic Sans MS"/>
                <a:cs typeface="Comic Sans MS"/>
              </a:rPr>
              <a:t>Student questionnaire</a:t>
            </a:r>
          </a:p>
          <a:p>
            <a:pPr marL="457200" indent="-457200"/>
            <a:r>
              <a:rPr lang="en-US" sz="2400" dirty="0" smtClean="0">
                <a:latin typeface="Comic Sans MS"/>
                <a:cs typeface="Comic Sans MS"/>
              </a:rPr>
              <a:t>Student typed 500 word essay/statement of intent: How will college help fulfill my goals? Why will I be successful in college</a:t>
            </a:r>
            <a:r>
              <a:rPr lang="en-US" dirty="0" smtClean="0">
                <a:latin typeface="Comic Sans MS"/>
                <a:cs typeface="Comic Sans MS"/>
              </a:rPr>
              <a:t>?</a:t>
            </a:r>
            <a:endParaRPr lang="en-US" dirty="0">
              <a:latin typeface="Comic Sans MS"/>
              <a:cs typeface="Comic Sans MS"/>
            </a:endParaRPr>
          </a:p>
        </p:txBody>
      </p:sp>
      <p:pic>
        <p:nvPicPr>
          <p:cNvPr id="4" name="Picture 3"/>
          <p:cNvPicPr>
            <a:picLocks noChangeAspect="1"/>
          </p:cNvPicPr>
          <p:nvPr/>
        </p:nvPicPr>
        <p:blipFill>
          <a:blip r:embed="rId2"/>
          <a:stretch>
            <a:fillRect/>
          </a:stretch>
        </p:blipFill>
        <p:spPr>
          <a:xfrm>
            <a:off x="3323966" y="269798"/>
            <a:ext cx="1148888" cy="1088571"/>
          </a:xfrm>
          <a:prstGeom prst="rect">
            <a:avLst/>
          </a:prstGeom>
        </p:spPr>
      </p:pic>
      <p:pic>
        <p:nvPicPr>
          <p:cNvPr id="5" name="Picture 4"/>
          <p:cNvPicPr>
            <a:picLocks noChangeAspect="1"/>
          </p:cNvPicPr>
          <p:nvPr/>
        </p:nvPicPr>
        <p:blipFill>
          <a:blip r:embed="rId2"/>
          <a:stretch>
            <a:fillRect/>
          </a:stretch>
        </p:blipFill>
        <p:spPr>
          <a:xfrm>
            <a:off x="4050810" y="269798"/>
            <a:ext cx="1148888" cy="1088571"/>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8474" y="811493"/>
            <a:ext cx="7556313" cy="5698094"/>
          </a:xfrm>
        </p:spPr>
        <p:txBody>
          <a:bodyPr/>
          <a:lstStyle/>
          <a:p>
            <a:pPr marL="457200" indent="-457200"/>
            <a:r>
              <a:rPr lang="en-US" dirty="0" smtClean="0">
                <a:latin typeface="Comic Sans MS"/>
                <a:cs typeface="Comic Sans MS"/>
              </a:rPr>
              <a:t> </a:t>
            </a:r>
            <a:r>
              <a:rPr lang="en-US" sz="2400" dirty="0" smtClean="0">
                <a:latin typeface="Comic Sans MS"/>
                <a:cs typeface="Comic Sans MS"/>
              </a:rPr>
              <a:t>3 letters of recommendation from persons who have known the applicant for year or longer. The recommendations should represent two of the following: </a:t>
            </a:r>
          </a:p>
          <a:p>
            <a:pPr marL="1143000" lvl="3" indent="-457200"/>
            <a:r>
              <a:rPr lang="en-US" sz="2000" dirty="0" smtClean="0">
                <a:latin typeface="Comic Sans MS"/>
                <a:cs typeface="Comic Sans MS"/>
              </a:rPr>
              <a:t>Education (current or former teacher)</a:t>
            </a:r>
          </a:p>
          <a:p>
            <a:pPr marL="1143000" lvl="3" indent="-457200"/>
            <a:r>
              <a:rPr lang="en-US" sz="2000" dirty="0" smtClean="0">
                <a:latin typeface="Comic Sans MS"/>
                <a:cs typeface="Comic Sans MS"/>
              </a:rPr>
              <a:t>Vocational/employment (a current or former employer including volunteer supervisor)</a:t>
            </a:r>
          </a:p>
          <a:p>
            <a:pPr marL="1143000" lvl="3" indent="-457200"/>
            <a:r>
              <a:rPr lang="en-US" sz="2000" dirty="0" smtClean="0">
                <a:latin typeface="Comic Sans MS"/>
                <a:cs typeface="Comic Sans MS"/>
              </a:rPr>
              <a:t>Community involvement (a coach, director, mentor, etc.)</a:t>
            </a:r>
          </a:p>
          <a:p>
            <a:pPr marL="457200" indent="-457200"/>
            <a:r>
              <a:rPr lang="en-US" sz="2400" dirty="0" smtClean="0">
                <a:latin typeface="Comic Sans MS"/>
                <a:cs typeface="Comic Sans MS"/>
              </a:rPr>
              <a:t> Official High School transcript and most recent IEP, Re-evaluation, and final summary of performance (and any post secondary program record(s)). </a:t>
            </a:r>
          </a:p>
          <a:p>
            <a:pPr marL="457200" indent="-457200"/>
            <a:r>
              <a:rPr lang="en-US" sz="2400" dirty="0" smtClean="0">
                <a:latin typeface="Comic Sans MS"/>
                <a:cs typeface="Comic Sans MS"/>
              </a:rPr>
              <a:t>Release/Exchange of Information form </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urriculum proposal.png"/>
          <p:cNvPicPr>
            <a:picLocks noGrp="1" noChangeAspect="1"/>
          </p:cNvPicPr>
          <p:nvPr>
            <p:ph sz="half" idx="4294967295"/>
          </p:nvPr>
        </p:nvPicPr>
        <p:blipFill>
          <a:blip r:embed="rId2"/>
          <a:srcRect l="-8184" r="-8184"/>
          <a:stretch>
            <a:fillRect/>
          </a:stretch>
        </p:blipFill>
        <p:spPr>
          <a:xfrm>
            <a:off x="-617391" y="1076111"/>
            <a:ext cx="10354527" cy="5823165"/>
          </a:xfrm>
        </p:spPr>
      </p:pic>
      <p:sp>
        <p:nvSpPr>
          <p:cNvPr id="2" name="Title 1"/>
          <p:cNvSpPr>
            <a:spLocks noGrp="1"/>
          </p:cNvSpPr>
          <p:nvPr>
            <p:ph type="title" idx="4294967295"/>
          </p:nvPr>
        </p:nvSpPr>
        <p:spPr>
          <a:xfrm>
            <a:off x="0" y="246976"/>
            <a:ext cx="7556500" cy="1116012"/>
          </a:xfrm>
        </p:spPr>
        <p:txBody>
          <a:bodyPr/>
          <a:lstStyle/>
          <a:p>
            <a:r>
              <a:rPr lang="en-US" dirty="0" smtClean="0">
                <a:latin typeface="Comic Sans MS"/>
                <a:cs typeface="Comic Sans MS"/>
              </a:rPr>
              <a:t>  Curriculum</a:t>
            </a:r>
            <a:endParaRPr lang="en-US" dirty="0">
              <a:latin typeface="Comic Sans MS"/>
              <a:cs typeface="Comic Sans MS"/>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omic Sans MS"/>
                <a:cs typeface="Comic Sans MS"/>
              </a:rPr>
              <a:t>Think College!</a:t>
            </a:r>
            <a:endParaRPr lang="en-US" dirty="0">
              <a:latin typeface="Comic Sans MS"/>
              <a:cs typeface="Comic Sans MS"/>
            </a:endParaRPr>
          </a:p>
        </p:txBody>
      </p:sp>
      <p:sp>
        <p:nvSpPr>
          <p:cNvPr id="3" name="Content Placeholder 2"/>
          <p:cNvSpPr>
            <a:spLocks noGrp="1"/>
          </p:cNvSpPr>
          <p:nvPr>
            <p:ph idx="1"/>
          </p:nvPr>
        </p:nvSpPr>
        <p:spPr/>
        <p:txBody>
          <a:bodyPr>
            <a:normAutofit/>
          </a:bodyPr>
          <a:lstStyle/>
          <a:p>
            <a:r>
              <a:rPr lang="en-US" sz="2800" dirty="0" smtClean="0">
                <a:latin typeface="Comic Sans MS"/>
                <a:cs typeface="Comic Sans MS"/>
                <a:hlinkClick r:id="rId2"/>
              </a:rPr>
              <a:t>https://thinkcollege.net</a:t>
            </a:r>
            <a:r>
              <a:rPr lang="en-US" sz="2800" dirty="0" smtClean="0">
                <a:latin typeface="Comic Sans MS"/>
                <a:cs typeface="Comic Sans MS"/>
              </a:rPr>
              <a:t> </a:t>
            </a:r>
            <a:endParaRPr lang="en-US" sz="2800" dirty="0">
              <a:latin typeface="Comic Sans MS"/>
              <a:cs typeface="Comic Sans M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omic Sans MS"/>
                <a:cs typeface="Comic Sans MS"/>
              </a:rPr>
              <a:t>Contact information</a:t>
            </a:r>
            <a:endParaRPr lang="en-US" dirty="0">
              <a:latin typeface="Comic Sans MS"/>
              <a:cs typeface="Comic Sans MS"/>
            </a:endParaRPr>
          </a:p>
        </p:txBody>
      </p:sp>
      <p:sp>
        <p:nvSpPr>
          <p:cNvPr id="3" name="Content Placeholder 2"/>
          <p:cNvSpPr>
            <a:spLocks noGrp="1"/>
          </p:cNvSpPr>
          <p:nvPr>
            <p:ph idx="1"/>
          </p:nvPr>
        </p:nvSpPr>
        <p:spPr/>
        <p:txBody>
          <a:bodyPr/>
          <a:lstStyle/>
          <a:p>
            <a:pPr>
              <a:buNone/>
            </a:pPr>
            <a:r>
              <a:rPr lang="en-US" dirty="0" err="1" smtClean="0"/>
              <a:t>raminitiative@wcupa.edu</a:t>
            </a:r>
            <a:r>
              <a:rPr lang="en-US" dirty="0" smtClean="0"/>
              <a:t> </a:t>
            </a:r>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latin typeface="Comic Sans MS"/>
                <a:cs typeface="Comic Sans MS"/>
              </a:rPr>
              <a:t>What are YOU excited about?</a:t>
            </a:r>
            <a:endParaRPr lang="en-US" b="1" dirty="0">
              <a:latin typeface="Comic Sans MS"/>
              <a:cs typeface="Comic Sans MS"/>
            </a:endParaRPr>
          </a:p>
        </p:txBody>
      </p:sp>
      <p:sp>
        <p:nvSpPr>
          <p:cNvPr id="3" name="Content Placeholder 2"/>
          <p:cNvSpPr>
            <a:spLocks noGrp="1"/>
          </p:cNvSpPr>
          <p:nvPr>
            <p:ph idx="1"/>
          </p:nvPr>
        </p:nvSpPr>
        <p:spPr>
          <a:xfrm>
            <a:off x="498474" y="1305446"/>
            <a:ext cx="7556313" cy="4144963"/>
          </a:xfrm>
        </p:spPr>
        <p:txBody>
          <a:bodyPr/>
          <a:lstStyle/>
          <a:p>
            <a:r>
              <a:rPr lang="en-US" sz="2400" b="1" dirty="0" smtClean="0">
                <a:latin typeface="Comic Sans MS"/>
                <a:cs typeface="Comic Sans MS"/>
              </a:rPr>
              <a:t>Think about these questions…</a:t>
            </a:r>
          </a:p>
          <a:p>
            <a:pPr lvl="1"/>
            <a:r>
              <a:rPr lang="en-US" sz="2000" dirty="0" smtClean="0">
                <a:latin typeface="Comic Sans MS"/>
                <a:cs typeface="Comic Sans MS"/>
              </a:rPr>
              <a:t>Do you want to come to West Chester University to learn and grow? To prepare for a job? </a:t>
            </a:r>
          </a:p>
          <a:p>
            <a:pPr lvl="1"/>
            <a:r>
              <a:rPr lang="en-US" sz="2000" dirty="0" smtClean="0">
                <a:latin typeface="Comic Sans MS"/>
                <a:cs typeface="Comic Sans MS"/>
              </a:rPr>
              <a:t>Would you like to attend and participate in college classes and complete college class work, projects, and homework with a little bit of assistance?</a:t>
            </a:r>
          </a:p>
          <a:p>
            <a:pPr lvl="1"/>
            <a:r>
              <a:rPr lang="en-US" sz="2000" dirty="0" smtClean="0">
                <a:latin typeface="Comic Sans MS"/>
                <a:cs typeface="Comic Sans MS"/>
              </a:rPr>
              <a:t>Are you excited to participate in “college life?” Joining clubs? Working out at the fitness center? Independently and safely walking around campus? Going to the library? Taking the bus and public transportation? Going to basketball games and other sporting events with your friends?</a:t>
            </a:r>
            <a:endParaRPr lang="en-US" sz="2000" dirty="0">
              <a:latin typeface="Comic Sans MS"/>
              <a:cs typeface="Comic Sans MS"/>
            </a:endParaRPr>
          </a:p>
        </p:txBody>
      </p:sp>
      <p:pic>
        <p:nvPicPr>
          <p:cNvPr id="1026" name="Picture 2"/>
          <p:cNvPicPr>
            <a:picLocks noChangeAspect="1" noChangeArrowheads="1"/>
          </p:cNvPicPr>
          <p:nvPr/>
        </p:nvPicPr>
        <p:blipFill>
          <a:blip r:embed="rId2"/>
          <a:srcRect/>
          <a:stretch>
            <a:fillRect/>
          </a:stretch>
        </p:blipFill>
        <p:spPr bwMode="auto">
          <a:xfrm>
            <a:off x="7528105" y="4790279"/>
            <a:ext cx="1615895" cy="2067721"/>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20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20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Comic Sans MS"/>
                <a:cs typeface="Comic Sans MS"/>
              </a:rPr>
              <a:t>If the answer is </a:t>
            </a:r>
            <a:r>
              <a:rPr lang="en-US" b="1" dirty="0" smtClean="0">
                <a:latin typeface="Comic Sans MS"/>
                <a:cs typeface="Comic Sans MS"/>
              </a:rPr>
              <a:t>YES</a:t>
            </a:r>
            <a:r>
              <a:rPr lang="en-US" dirty="0" smtClean="0">
                <a:latin typeface="Comic Sans MS"/>
                <a:cs typeface="Comic Sans MS"/>
              </a:rPr>
              <a:t>, then you might be…a </a:t>
            </a:r>
            <a:r>
              <a:rPr lang="en-US" sz="4000" dirty="0" smtClean="0">
                <a:latin typeface="Comic Sans MS"/>
                <a:cs typeface="Comic Sans MS"/>
              </a:rPr>
              <a:t>Golden Ram </a:t>
            </a:r>
            <a:r>
              <a:rPr lang="en-US" dirty="0" smtClean="0">
                <a:latin typeface="Comic Sans MS"/>
                <a:cs typeface="Comic Sans MS"/>
              </a:rPr>
              <a:t>someday!</a:t>
            </a:r>
            <a:endParaRPr lang="en-US" dirty="0">
              <a:latin typeface="Comic Sans MS"/>
              <a:cs typeface="Comic Sans MS"/>
            </a:endParaRPr>
          </a:p>
        </p:txBody>
      </p:sp>
      <p:pic>
        <p:nvPicPr>
          <p:cNvPr id="35844" name="Picture 4"/>
          <p:cNvPicPr>
            <a:picLocks noChangeAspect="1" noChangeArrowheads="1"/>
          </p:cNvPicPr>
          <p:nvPr/>
        </p:nvPicPr>
        <p:blipFill>
          <a:blip r:embed="rId2"/>
          <a:srcRect/>
          <a:stretch>
            <a:fillRect/>
          </a:stretch>
        </p:blipFill>
        <p:spPr bwMode="auto">
          <a:xfrm rot="558539">
            <a:off x="4859449" y="2126748"/>
            <a:ext cx="4006389" cy="3765397"/>
          </a:xfrm>
          <a:prstGeom prst="rect">
            <a:avLst/>
          </a:prstGeom>
          <a:noFill/>
          <a:ln w="9525">
            <a:noFill/>
            <a:miter lim="800000"/>
            <a:headEnd/>
            <a:tailEnd/>
          </a:ln>
          <a:effectLst/>
        </p:spPr>
      </p:pic>
      <p:pic>
        <p:nvPicPr>
          <p:cNvPr id="35843" name="Picture 3"/>
          <p:cNvPicPr>
            <a:picLocks noChangeAspect="1" noChangeArrowheads="1"/>
          </p:cNvPicPr>
          <p:nvPr/>
        </p:nvPicPr>
        <p:blipFill>
          <a:blip r:embed="rId3"/>
          <a:srcRect/>
          <a:stretch>
            <a:fillRect/>
          </a:stretch>
        </p:blipFill>
        <p:spPr bwMode="auto">
          <a:xfrm>
            <a:off x="111082" y="4445572"/>
            <a:ext cx="6023656" cy="2183093"/>
          </a:xfrm>
          <a:prstGeom prst="rect">
            <a:avLst/>
          </a:prstGeom>
          <a:noFill/>
          <a:ln w="9525">
            <a:noFill/>
            <a:miter lim="800000"/>
            <a:headEnd/>
            <a:tailEnd/>
          </a:ln>
          <a:effectLst/>
        </p:spPr>
      </p:pic>
      <p:pic>
        <p:nvPicPr>
          <p:cNvPr id="35846" name="Picture 6"/>
          <p:cNvPicPr>
            <a:picLocks noChangeAspect="1" noChangeArrowheads="1"/>
          </p:cNvPicPr>
          <p:nvPr/>
        </p:nvPicPr>
        <p:blipFill>
          <a:blip r:embed="rId4"/>
          <a:srcRect/>
          <a:stretch>
            <a:fillRect/>
          </a:stretch>
        </p:blipFill>
        <p:spPr bwMode="auto">
          <a:xfrm>
            <a:off x="498415" y="2270404"/>
            <a:ext cx="3788042" cy="179701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7807" y="283634"/>
            <a:ext cx="7556313" cy="1944509"/>
          </a:xfrm>
        </p:spPr>
        <p:txBody>
          <a:bodyPr>
            <a:normAutofit fontScale="92500" lnSpcReduction="20000"/>
          </a:bodyPr>
          <a:lstStyle/>
          <a:p>
            <a:pPr algn="ctr">
              <a:buNone/>
            </a:pPr>
            <a:r>
              <a:rPr lang="en-US" sz="3200" dirty="0" smtClean="0">
                <a:solidFill>
                  <a:srgbClr val="660066"/>
                </a:solidFill>
                <a:latin typeface="Comic Sans MS"/>
                <a:cs typeface="Comic Sans MS"/>
              </a:rPr>
              <a:t>	Hi! My name is Maggie and I was a student in the CILLS Program at East Stroudsburg University</a:t>
            </a:r>
            <a:r>
              <a:rPr lang="en-US" sz="3200" dirty="0" smtClean="0">
                <a:solidFill>
                  <a:srgbClr val="660066"/>
                </a:solidFill>
                <a:latin typeface="Comic Sans MS"/>
                <a:cs typeface="Comic Sans MS"/>
              </a:rPr>
              <a:t>. I am a member of the WCU RAM initiative Team as a consultant. </a:t>
            </a:r>
            <a:endParaRPr lang="en-US" sz="3200" dirty="0">
              <a:solidFill>
                <a:srgbClr val="660066"/>
              </a:solidFill>
              <a:latin typeface="Comic Sans MS"/>
              <a:cs typeface="Comic Sans MS"/>
            </a:endParaRPr>
          </a:p>
        </p:txBody>
      </p:sp>
      <p:pic>
        <p:nvPicPr>
          <p:cNvPr id="6" name="Picture 5"/>
          <p:cNvPicPr>
            <a:picLocks noChangeAspect="1"/>
          </p:cNvPicPr>
          <p:nvPr/>
        </p:nvPicPr>
        <p:blipFill>
          <a:blip r:embed="rId2"/>
          <a:stretch>
            <a:fillRect/>
          </a:stretch>
        </p:blipFill>
        <p:spPr>
          <a:xfrm rot="753940">
            <a:off x="4939332" y="2609530"/>
            <a:ext cx="3939835" cy="3939835"/>
          </a:xfrm>
          <a:prstGeom prst="rect">
            <a:avLst/>
          </a:prstGeom>
        </p:spPr>
      </p:pic>
      <p:pic>
        <p:nvPicPr>
          <p:cNvPr id="5" name="Picture 4"/>
          <p:cNvPicPr>
            <a:picLocks noChangeAspect="1"/>
          </p:cNvPicPr>
          <p:nvPr/>
        </p:nvPicPr>
        <p:blipFill>
          <a:blip r:embed="rId3"/>
          <a:stretch>
            <a:fillRect/>
          </a:stretch>
        </p:blipFill>
        <p:spPr>
          <a:xfrm rot="21198814">
            <a:off x="1890881" y="2967891"/>
            <a:ext cx="3549700" cy="3549700"/>
          </a:xfrm>
          <a:prstGeom prst="rect">
            <a:avLst/>
          </a:prstGeom>
        </p:spPr>
      </p:pic>
      <p:pic>
        <p:nvPicPr>
          <p:cNvPr id="7" name="Picture 6" descr="East_Stroudsburg_University_logo.png"/>
          <p:cNvPicPr>
            <a:picLocks noChangeAspect="1"/>
          </p:cNvPicPr>
          <p:nvPr/>
        </p:nvPicPr>
        <p:blipFill>
          <a:blip r:embed="rId4"/>
          <a:stretch>
            <a:fillRect/>
          </a:stretch>
        </p:blipFill>
        <p:spPr>
          <a:xfrm>
            <a:off x="202038" y="2228142"/>
            <a:ext cx="1905000" cy="2514600"/>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245679" y="266380"/>
            <a:ext cx="1149445" cy="919556"/>
          </a:xfrm>
          <a:prstGeom prst="rect">
            <a:avLst/>
          </a:prstGeom>
        </p:spPr>
      </p:pic>
      <p:sp>
        <p:nvSpPr>
          <p:cNvPr id="2" name="Title 1"/>
          <p:cNvSpPr>
            <a:spLocks noGrp="1"/>
          </p:cNvSpPr>
          <p:nvPr>
            <p:ph type="title"/>
          </p:nvPr>
        </p:nvSpPr>
        <p:spPr/>
        <p:txBody>
          <a:bodyPr/>
          <a:lstStyle/>
          <a:p>
            <a:r>
              <a:rPr lang="en-US" dirty="0" smtClean="0">
                <a:latin typeface="Comic Sans MS"/>
                <a:cs typeface="Comic Sans MS"/>
              </a:rPr>
              <a:t>What is the </a:t>
            </a:r>
            <a:r>
              <a:rPr lang="en-US" b="1" dirty="0" smtClean="0">
                <a:latin typeface="Comic Sans MS"/>
                <a:cs typeface="Comic Sans MS"/>
              </a:rPr>
              <a:t>RAM Initiative</a:t>
            </a:r>
            <a:endParaRPr lang="en-US" dirty="0">
              <a:latin typeface="Comic Sans MS"/>
              <a:cs typeface="Comic Sans MS"/>
            </a:endParaRPr>
          </a:p>
        </p:txBody>
      </p:sp>
      <p:sp>
        <p:nvSpPr>
          <p:cNvPr id="3" name="Content Placeholder 2"/>
          <p:cNvSpPr>
            <a:spLocks noGrp="1"/>
          </p:cNvSpPr>
          <p:nvPr>
            <p:ph idx="1"/>
          </p:nvPr>
        </p:nvSpPr>
        <p:spPr>
          <a:xfrm>
            <a:off x="498474" y="1600200"/>
            <a:ext cx="7556313" cy="4616593"/>
          </a:xfrm>
        </p:spPr>
        <p:txBody>
          <a:bodyPr/>
          <a:lstStyle/>
          <a:p>
            <a:r>
              <a:rPr lang="en-US" sz="2400" dirty="0" smtClean="0">
                <a:latin typeface="Comic Sans MS"/>
                <a:cs typeface="Comic Sans MS"/>
              </a:rPr>
              <a:t>The </a:t>
            </a:r>
            <a:r>
              <a:rPr lang="en-US" sz="2400" b="1" dirty="0" smtClean="0">
                <a:latin typeface="Comic Sans MS"/>
                <a:cs typeface="Comic Sans MS"/>
              </a:rPr>
              <a:t>RAM Initiative</a:t>
            </a:r>
            <a:r>
              <a:rPr lang="en-US" sz="2400" dirty="0" smtClean="0">
                <a:latin typeface="Comic Sans MS"/>
                <a:cs typeface="Comic Sans MS"/>
              </a:rPr>
              <a:t> is a program for individuals with Intellectual Disabilities </a:t>
            </a:r>
            <a:r>
              <a:rPr lang="en-US" sz="2400" dirty="0" smtClean="0">
                <a:latin typeface="Comic Sans MS"/>
                <a:cs typeface="Comic Sans MS"/>
              </a:rPr>
              <a:t>who, at the start of the program, </a:t>
            </a:r>
            <a:r>
              <a:rPr lang="en-US" sz="2400" dirty="0" smtClean="0">
                <a:latin typeface="Comic Sans MS"/>
                <a:cs typeface="Comic Sans MS"/>
              </a:rPr>
              <a:t>are between the ages of 18-24. </a:t>
            </a:r>
          </a:p>
          <a:p>
            <a:r>
              <a:rPr lang="en-US" sz="2400" dirty="0" smtClean="0">
                <a:latin typeface="Comic Sans MS"/>
                <a:cs typeface="Comic Sans MS"/>
              </a:rPr>
              <a:t>It is a 2 year, fully inclusive, educational experience in which students are completely immersed into all aspects of campus life</a:t>
            </a:r>
          </a:p>
          <a:p>
            <a:pPr lvl="1"/>
            <a:r>
              <a:rPr lang="en-US" sz="2000" dirty="0" smtClean="0">
                <a:latin typeface="Comic Sans MS"/>
                <a:cs typeface="Comic Sans MS"/>
              </a:rPr>
              <a:t>Students will typically audit classes as non-credit students</a:t>
            </a:r>
          </a:p>
          <a:p>
            <a:pPr lvl="1"/>
            <a:r>
              <a:rPr lang="en-US" sz="2000" dirty="0" smtClean="0">
                <a:latin typeface="Comic Sans MS"/>
                <a:cs typeface="Comic Sans MS"/>
              </a:rPr>
              <a:t>The classes will be the same taken by WCU students as part of the university curriculum.</a:t>
            </a:r>
          </a:p>
          <a:p>
            <a:pPr lvl="1"/>
            <a:r>
              <a:rPr lang="en-US" sz="2000" dirty="0" smtClean="0">
                <a:latin typeface="Comic Sans MS"/>
                <a:cs typeface="Comic Sans MS"/>
              </a:rPr>
              <a:t>Students accepted this fall will be day students for the 2018-2019 academic year. </a:t>
            </a:r>
          </a:p>
          <a:p>
            <a:pPr lvl="1">
              <a:buNone/>
            </a:pPr>
            <a:endParaRPr lang="en-US" dirty="0" smtClean="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8474" y="776211"/>
            <a:ext cx="7556313" cy="4144963"/>
          </a:xfrm>
        </p:spPr>
        <p:txBody>
          <a:bodyPr>
            <a:normAutofit/>
          </a:bodyPr>
          <a:lstStyle/>
          <a:p>
            <a:r>
              <a:rPr lang="en-US" sz="2400" dirty="0" smtClean="0">
                <a:latin typeface="Comic Sans MS"/>
                <a:cs typeface="Comic Sans MS"/>
              </a:rPr>
              <a:t>Areas of study include: </a:t>
            </a:r>
          </a:p>
          <a:p>
            <a:pPr lvl="1"/>
            <a:r>
              <a:rPr lang="en-US" sz="2200" b="1" dirty="0" smtClean="0">
                <a:latin typeface="Comic Sans MS"/>
                <a:cs typeface="Comic Sans MS"/>
              </a:rPr>
              <a:t>Academics</a:t>
            </a:r>
            <a:r>
              <a:rPr lang="en-US" sz="2200" dirty="0" smtClean="0">
                <a:latin typeface="Comic Sans MS"/>
                <a:cs typeface="Comic Sans MS"/>
              </a:rPr>
              <a:t>: Functional and Personal Interest </a:t>
            </a:r>
          </a:p>
          <a:p>
            <a:pPr lvl="1"/>
            <a:r>
              <a:rPr lang="en-US" sz="2200" b="1" dirty="0" smtClean="0">
                <a:latin typeface="Comic Sans MS"/>
                <a:cs typeface="Comic Sans MS"/>
              </a:rPr>
              <a:t>Career Skills</a:t>
            </a:r>
            <a:r>
              <a:rPr lang="en-US" sz="2200" dirty="0" smtClean="0">
                <a:latin typeface="Comic Sans MS"/>
                <a:cs typeface="Comic Sans MS"/>
              </a:rPr>
              <a:t>: On and off-campus employment, internships. </a:t>
            </a:r>
          </a:p>
          <a:p>
            <a:pPr lvl="1"/>
            <a:r>
              <a:rPr lang="en-US" sz="2200" b="1" dirty="0" smtClean="0">
                <a:latin typeface="Comic Sans MS"/>
                <a:cs typeface="Comic Sans MS"/>
              </a:rPr>
              <a:t>Wellness/Personal Development</a:t>
            </a:r>
          </a:p>
          <a:p>
            <a:r>
              <a:rPr lang="en-US" sz="2400" dirty="0" smtClean="0">
                <a:latin typeface="Comic Sans MS"/>
                <a:cs typeface="Comic Sans MS"/>
              </a:rPr>
              <a:t>The RAM Initiative </a:t>
            </a:r>
            <a:r>
              <a:rPr lang="en-US" sz="2400" dirty="0" smtClean="0">
                <a:latin typeface="Comic Sans MS"/>
                <a:cs typeface="Comic Sans MS"/>
              </a:rPr>
              <a:t>IS a Comprehensive </a:t>
            </a:r>
            <a:r>
              <a:rPr lang="en-US" sz="2400" dirty="0" smtClean="0">
                <a:latin typeface="Comic Sans MS"/>
                <a:cs typeface="Comic Sans MS"/>
              </a:rPr>
              <a:t>Transition </a:t>
            </a:r>
            <a:r>
              <a:rPr lang="en-US" sz="2400" dirty="0" smtClean="0">
                <a:latin typeface="Comic Sans MS"/>
                <a:cs typeface="Comic Sans MS"/>
              </a:rPr>
              <a:t>Program!</a:t>
            </a:r>
            <a:endParaRPr lang="en-US" sz="2400" dirty="0" smtClean="0">
              <a:latin typeface="Comic Sans MS"/>
              <a:cs typeface="Comic Sans MS"/>
            </a:endParaRPr>
          </a:p>
          <a:p>
            <a:r>
              <a:rPr lang="en-US" sz="2400" dirty="0" smtClean="0">
                <a:latin typeface="Comic Sans MS"/>
                <a:cs typeface="Comic Sans MS"/>
              </a:rPr>
              <a:t>The RAM Initiative leads to a 2 year “Recognition of RAM Program Completion.”</a:t>
            </a:r>
          </a:p>
        </p:txBody>
      </p:sp>
      <p:pic>
        <p:nvPicPr>
          <p:cNvPr id="37890" name="Picture 2"/>
          <p:cNvPicPr>
            <a:picLocks noChangeAspect="1" noChangeArrowheads="1"/>
          </p:cNvPicPr>
          <p:nvPr/>
        </p:nvPicPr>
        <p:blipFill>
          <a:blip r:embed="rId2"/>
          <a:srcRect/>
          <a:stretch>
            <a:fillRect/>
          </a:stretch>
        </p:blipFill>
        <p:spPr bwMode="auto">
          <a:xfrm>
            <a:off x="7099676" y="4286801"/>
            <a:ext cx="2044324" cy="239937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807858" y="3755571"/>
            <a:ext cx="4118428" cy="2775858"/>
          </a:xfrm>
          <a:prstGeom prst="rect">
            <a:avLst/>
          </a:prstGeom>
          <a:solidFill>
            <a:srgbClr val="F1D41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b="1" dirty="0" smtClean="0">
                <a:latin typeface="Comic Sans MS"/>
                <a:cs typeface="Comic Sans MS"/>
              </a:rPr>
              <a:t>WHERE</a:t>
            </a:r>
            <a:r>
              <a:rPr lang="en-US" dirty="0" smtClean="0">
                <a:latin typeface="Comic Sans MS"/>
                <a:cs typeface="Comic Sans MS"/>
              </a:rPr>
              <a:t> will it take place?</a:t>
            </a:r>
            <a:endParaRPr lang="en-US" dirty="0">
              <a:latin typeface="Comic Sans MS"/>
              <a:cs typeface="Comic Sans MS"/>
            </a:endParaRPr>
          </a:p>
        </p:txBody>
      </p:sp>
      <p:sp>
        <p:nvSpPr>
          <p:cNvPr id="3" name="Content Placeholder 2"/>
          <p:cNvSpPr>
            <a:spLocks noGrp="1"/>
          </p:cNvSpPr>
          <p:nvPr>
            <p:ph idx="1"/>
          </p:nvPr>
        </p:nvSpPr>
        <p:spPr>
          <a:xfrm>
            <a:off x="498474" y="1270000"/>
            <a:ext cx="7556313" cy="4144963"/>
          </a:xfrm>
        </p:spPr>
        <p:txBody>
          <a:bodyPr>
            <a:normAutofit/>
          </a:bodyPr>
          <a:lstStyle/>
          <a:p>
            <a:r>
              <a:rPr lang="en-US" sz="2400" dirty="0" smtClean="0">
                <a:latin typeface="Comic Sans MS"/>
                <a:cs typeface="Comic Sans MS"/>
              </a:rPr>
              <a:t>On-campus</a:t>
            </a:r>
          </a:p>
          <a:p>
            <a:r>
              <a:rPr lang="en-US" sz="2400" dirty="0" smtClean="0">
                <a:latin typeface="Comic Sans MS"/>
                <a:cs typeface="Comic Sans MS"/>
              </a:rPr>
              <a:t>Community-based instruction including area businesses, organizations, and service agencies. </a:t>
            </a:r>
          </a:p>
          <a:p>
            <a:r>
              <a:rPr lang="en-US" sz="2400" dirty="0" smtClean="0">
                <a:latin typeface="Comic Sans MS"/>
                <a:cs typeface="Comic Sans MS"/>
              </a:rPr>
              <a:t>In classrooms, recreation spaces, federal financial student worker placements </a:t>
            </a:r>
          </a:p>
          <a:p>
            <a:r>
              <a:rPr lang="en-US" sz="2400" b="1" dirty="0" smtClean="0">
                <a:latin typeface="Comic Sans MS"/>
                <a:cs typeface="Comic Sans MS"/>
              </a:rPr>
              <a:t>EVERYWHERE!</a:t>
            </a:r>
            <a:endParaRPr lang="en-US" sz="2400" b="1" dirty="0">
              <a:latin typeface="Comic Sans MS"/>
              <a:cs typeface="Comic Sans MS"/>
            </a:endParaRPr>
          </a:p>
        </p:txBody>
      </p:sp>
      <p:pic>
        <p:nvPicPr>
          <p:cNvPr id="4" name="Picture 3"/>
          <p:cNvPicPr>
            <a:picLocks noChangeAspect="1"/>
          </p:cNvPicPr>
          <p:nvPr/>
        </p:nvPicPr>
        <p:blipFill>
          <a:blip r:embed="rId2"/>
          <a:stretch>
            <a:fillRect/>
          </a:stretch>
        </p:blipFill>
        <p:spPr>
          <a:xfrm rot="21105896">
            <a:off x="4822199" y="3748732"/>
            <a:ext cx="4199524" cy="2811302"/>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Comic Sans MS"/>
                <a:cs typeface="Comic Sans MS"/>
              </a:rPr>
              <a:t>When</a:t>
            </a:r>
            <a:r>
              <a:rPr lang="en-US" dirty="0" smtClean="0">
                <a:latin typeface="Comic Sans MS"/>
                <a:cs typeface="Comic Sans MS"/>
              </a:rPr>
              <a:t> will this take place?</a:t>
            </a:r>
            <a:endParaRPr lang="en-US" dirty="0">
              <a:latin typeface="Comic Sans MS"/>
              <a:cs typeface="Comic Sans MS"/>
            </a:endParaRPr>
          </a:p>
        </p:txBody>
      </p:sp>
      <p:sp>
        <p:nvSpPr>
          <p:cNvPr id="3" name="Content Placeholder 2"/>
          <p:cNvSpPr>
            <a:spLocks noGrp="1"/>
          </p:cNvSpPr>
          <p:nvPr>
            <p:ph idx="1"/>
          </p:nvPr>
        </p:nvSpPr>
        <p:spPr>
          <a:xfrm>
            <a:off x="498474" y="1600200"/>
            <a:ext cx="7556313" cy="4144963"/>
          </a:xfrm>
        </p:spPr>
        <p:txBody>
          <a:bodyPr/>
          <a:lstStyle/>
          <a:p>
            <a:r>
              <a:rPr lang="en-US" sz="2400" dirty="0" smtClean="0">
                <a:latin typeface="Comic Sans MS"/>
                <a:cs typeface="Comic Sans MS"/>
              </a:rPr>
              <a:t>1-2 students will be admitted in the </a:t>
            </a:r>
            <a:r>
              <a:rPr lang="en-US" sz="2400" b="1" dirty="0" smtClean="0">
                <a:latin typeface="Comic Sans MS"/>
                <a:cs typeface="Comic Sans MS"/>
              </a:rPr>
              <a:t>Fall of 2018</a:t>
            </a:r>
            <a:r>
              <a:rPr lang="en-US" sz="2400" dirty="0" smtClean="0">
                <a:latin typeface="Comic Sans MS"/>
                <a:cs typeface="Comic Sans MS"/>
              </a:rPr>
              <a:t>.</a:t>
            </a:r>
          </a:p>
          <a:p>
            <a:pPr lvl="1"/>
            <a:r>
              <a:rPr lang="en-US" sz="2000" dirty="0" smtClean="0">
                <a:latin typeface="Comic Sans MS"/>
                <a:cs typeface="Comic Sans MS"/>
              </a:rPr>
              <a:t>Pilot Program</a:t>
            </a:r>
          </a:p>
          <a:p>
            <a:r>
              <a:rPr lang="en-US" sz="2400" dirty="0" smtClean="0">
                <a:latin typeface="Comic Sans MS"/>
                <a:cs typeface="Comic Sans MS"/>
              </a:rPr>
              <a:t>3-4 students admitted each fall.</a:t>
            </a:r>
          </a:p>
          <a:p>
            <a:pPr lvl="1">
              <a:buNone/>
            </a:pPr>
            <a:endParaRPr lang="en-US" dirty="0" smtClean="0"/>
          </a:p>
        </p:txBody>
      </p:sp>
      <p:pic>
        <p:nvPicPr>
          <p:cNvPr id="28674" name="Picture 2"/>
          <p:cNvPicPr>
            <a:picLocks noChangeAspect="1" noChangeArrowheads="1"/>
          </p:cNvPicPr>
          <p:nvPr/>
        </p:nvPicPr>
        <p:blipFill>
          <a:blip r:embed="rId2"/>
          <a:srcRect/>
          <a:stretch>
            <a:fillRect/>
          </a:stretch>
        </p:blipFill>
        <p:spPr bwMode="auto">
          <a:xfrm>
            <a:off x="5174412" y="3146849"/>
            <a:ext cx="3681327" cy="348805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Comic Sans MS"/>
                <a:cs typeface="Comic Sans MS"/>
              </a:rPr>
              <a:t>Why</a:t>
            </a:r>
            <a:r>
              <a:rPr lang="en-US" dirty="0" smtClean="0">
                <a:latin typeface="Comic Sans MS"/>
                <a:cs typeface="Comic Sans MS"/>
              </a:rPr>
              <a:t> RAM Initiative?</a:t>
            </a:r>
            <a:endParaRPr lang="en-US" dirty="0">
              <a:latin typeface="Comic Sans MS"/>
              <a:cs typeface="Comic Sans MS"/>
            </a:endParaRPr>
          </a:p>
        </p:txBody>
      </p:sp>
      <p:sp>
        <p:nvSpPr>
          <p:cNvPr id="3" name="Content Placeholder 2"/>
          <p:cNvSpPr>
            <a:spLocks noGrp="1"/>
          </p:cNvSpPr>
          <p:nvPr>
            <p:ph idx="1"/>
          </p:nvPr>
        </p:nvSpPr>
        <p:spPr>
          <a:xfrm>
            <a:off x="498474" y="1600200"/>
            <a:ext cx="7556313" cy="5015234"/>
          </a:xfrm>
        </p:spPr>
        <p:txBody>
          <a:bodyPr>
            <a:normAutofit fontScale="92500"/>
          </a:bodyPr>
          <a:lstStyle/>
          <a:p>
            <a:r>
              <a:rPr lang="en-US" sz="2323" dirty="0" smtClean="0">
                <a:latin typeface="Comic Sans MS"/>
                <a:cs typeface="Comic Sans MS"/>
              </a:rPr>
              <a:t>A generation of IDEA students</a:t>
            </a:r>
          </a:p>
          <a:p>
            <a:r>
              <a:rPr lang="en-US" sz="2323" dirty="0" smtClean="0">
                <a:latin typeface="Comic Sans MS"/>
                <a:cs typeface="Comic Sans MS"/>
              </a:rPr>
              <a:t>The Higher Education Opportunity Act of 2008</a:t>
            </a:r>
            <a:r>
              <a:rPr lang="en-US" sz="2323" dirty="0" smtClean="0">
                <a:latin typeface="Comic Sans MS"/>
                <a:cs typeface="Comic Sans MS"/>
                <a:hlinkClick r:id="rId2"/>
              </a:rPr>
              <a:t>http://www.thinkcollege.net/topics/opportunity-act</a:t>
            </a:r>
            <a:endParaRPr lang="en-US" sz="2323" dirty="0" smtClean="0">
              <a:latin typeface="Comic Sans MS"/>
              <a:cs typeface="Comic Sans MS"/>
            </a:endParaRPr>
          </a:p>
          <a:p>
            <a:r>
              <a:rPr lang="en-US" sz="2323" dirty="0" smtClean="0">
                <a:latin typeface="Comic Sans MS"/>
                <a:cs typeface="Comic Sans MS"/>
              </a:rPr>
              <a:t>New financial aid for individuals with Intellectual Disabilities</a:t>
            </a:r>
          </a:p>
          <a:p>
            <a:r>
              <a:rPr lang="en-US" sz="2323" dirty="0" smtClean="0">
                <a:latin typeface="Comic Sans MS"/>
                <a:cs typeface="Comic Sans MS"/>
              </a:rPr>
              <a:t>Federal creation of new model demonstration programs and a coordinating center for this initiative</a:t>
            </a:r>
          </a:p>
          <a:p>
            <a:pPr lvl="1">
              <a:lnSpc>
                <a:spcPct val="80000"/>
              </a:lnSpc>
            </a:pPr>
            <a:r>
              <a:rPr lang="en-US" sz="2123" dirty="0" smtClean="0">
                <a:latin typeface="Comic Sans MS"/>
                <a:cs typeface="Comic Sans MS"/>
              </a:rPr>
              <a:t>&lt;</a:t>
            </a:r>
            <a:r>
              <a:rPr lang="en-US" sz="2123" u="sng" dirty="0" smtClean="0">
                <a:latin typeface="Comic Sans MS"/>
                <a:cs typeface="Comic Sans MS"/>
                <a:hlinkClick r:id="rId3"/>
              </a:rPr>
              <a:t>http://www2.ed.gov/programs/tpsid/index.html</a:t>
            </a:r>
            <a:r>
              <a:rPr lang="en-US" sz="2123" dirty="0" smtClean="0">
                <a:latin typeface="Comic Sans MS"/>
                <a:cs typeface="Comic Sans MS"/>
              </a:rPr>
              <a:t>&gt; </a:t>
            </a:r>
          </a:p>
          <a:p>
            <a:pPr>
              <a:lnSpc>
                <a:spcPct val="80000"/>
              </a:lnSpc>
              <a:buNone/>
            </a:pPr>
            <a:endParaRPr lang="en-US" sz="2323" dirty="0" smtClean="0">
              <a:latin typeface="Comic Sans MS"/>
              <a:cs typeface="Comic Sans MS"/>
            </a:endParaRPr>
          </a:p>
          <a:p>
            <a:pPr lvl="1">
              <a:lnSpc>
                <a:spcPct val="80000"/>
              </a:lnSpc>
            </a:pPr>
            <a:r>
              <a:rPr lang="en-US" sz="2123" dirty="0" smtClean="0">
                <a:latin typeface="Comic Sans MS"/>
                <a:cs typeface="Comic Sans MS"/>
              </a:rPr>
              <a:t>U.S. Department of Education. </a:t>
            </a:r>
            <a:r>
              <a:rPr lang="en-US" sz="2123" i="1" dirty="0" smtClean="0">
                <a:latin typeface="Comic Sans MS"/>
                <a:cs typeface="Comic Sans MS"/>
              </a:rPr>
              <a:t>Transition programs for students with intellectual disabilities coordinating center</a:t>
            </a:r>
            <a:r>
              <a:rPr lang="en-US" sz="2123" dirty="0" smtClean="0">
                <a:latin typeface="Comic Sans MS"/>
                <a:cs typeface="Comic Sans MS"/>
              </a:rPr>
              <a:t> &lt;</a:t>
            </a:r>
            <a:r>
              <a:rPr lang="en-US" sz="2123" u="sng" dirty="0" smtClean="0">
                <a:latin typeface="Comic Sans MS"/>
                <a:cs typeface="Comic Sans MS"/>
                <a:hlinkClick r:id="rId4"/>
              </a:rPr>
              <a:t>http://www2.ed.gov/programs/coordinatingcenter/index.html</a:t>
            </a:r>
            <a:r>
              <a:rPr lang="en-US" sz="2123" dirty="0" smtClean="0">
                <a:latin typeface="Comic Sans MS"/>
                <a:cs typeface="Comic Sans MS"/>
              </a:rPr>
              <a:t>&gt; </a:t>
            </a:r>
          </a:p>
          <a:p>
            <a:endParaRPr lang="en-US" dirty="0" smtClean="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Advantage">
  <a:themeElements>
    <a:clrScheme name="Advantage">
      <a:dk1>
        <a:sysClr val="windowText" lastClr="000000"/>
      </a:dk1>
      <a:lt1>
        <a:sysClr val="window" lastClr="FFFFFF"/>
      </a:lt1>
      <a:dk2>
        <a:srgbClr val="2B142D"/>
      </a:dk2>
      <a:lt2>
        <a:srgbClr val="C3AFCC"/>
      </a:lt2>
      <a:accent1>
        <a:srgbClr val="663366"/>
      </a:accent1>
      <a:accent2>
        <a:srgbClr val="330F42"/>
      </a:accent2>
      <a:accent3>
        <a:srgbClr val="666699"/>
      </a:accent3>
      <a:accent4>
        <a:srgbClr val="999966"/>
      </a:accent4>
      <a:accent5>
        <a:srgbClr val="F7901E"/>
      </a:accent5>
      <a:accent6>
        <a:srgbClr val="A3A101"/>
      </a:accent6>
      <a:hlink>
        <a:srgbClr val="BC5FBC"/>
      </a:hlink>
      <a:folHlink>
        <a:srgbClr val="9775A7"/>
      </a:folHlink>
    </a:clrScheme>
    <a:fontScheme name="Advantage">
      <a:majorFont>
        <a:latin typeface="Rockwell"/>
        <a:ea typeface=""/>
        <a:cs typeface=""/>
        <a:font script="Jpan" typeface="ＭＳ ゴシック"/>
      </a:majorFont>
      <a:minorFont>
        <a:latin typeface="Rockwell"/>
        <a:ea typeface=""/>
        <a:cs typeface=""/>
        <a:font script="Jpan" typeface="ＭＳ ゴシック"/>
      </a:minorFont>
    </a:fontScheme>
    <a:fmtScheme name="Advantage">
      <a:fillStyleLst>
        <a:solidFill>
          <a:schemeClr val="phClr"/>
        </a:solidFill>
        <a:gradFill rotWithShape="1">
          <a:gsLst>
            <a:gs pos="0">
              <a:schemeClr val="phClr">
                <a:tint val="100000"/>
                <a:shade val="40000"/>
                <a:alpha val="100000"/>
                <a:satMod val="150000"/>
                <a:lumMod val="100000"/>
              </a:schemeClr>
            </a:gs>
            <a:gs pos="100000">
              <a:schemeClr val="phClr">
                <a:tint val="70000"/>
                <a:shade val="100000"/>
                <a:alpha val="100000"/>
                <a:satMod val="200000"/>
                <a:lumMod val="100000"/>
              </a:schemeClr>
            </a:gs>
          </a:gsLst>
          <a:lin ang="6000000" scaled="1"/>
        </a:gradFill>
        <a:gradFill rotWithShape="1">
          <a:gsLst>
            <a:gs pos="0">
              <a:schemeClr val="phClr">
                <a:shade val="40000"/>
                <a:alpha val="100000"/>
                <a:satMod val="150000"/>
                <a:lumMod val="100000"/>
              </a:schemeClr>
            </a:gs>
            <a:gs pos="100000">
              <a:schemeClr val="phClr">
                <a:tint val="70000"/>
                <a:shade val="100000"/>
                <a:alpha val="100000"/>
                <a:satMod val="200000"/>
                <a:lumMod val="100000"/>
              </a:schemeClr>
            </a:gs>
          </a:gsLst>
          <a:lin ang="54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63500" dist="25400" dir="5400000" rotWithShape="0">
              <a:srgbClr val="808080">
                <a:alpha val="75000"/>
              </a:srgbClr>
            </a:outerShdw>
          </a:effectLst>
        </a:effectStyle>
        <a:effectStyle>
          <a:effectLst/>
          <a:scene3d>
            <a:camera prst="orthographicFront">
              <a:rot lat="0" lon="0" rev="0"/>
            </a:camera>
            <a:lightRig rig="twoPt" dir="tl">
              <a:rot lat="0" lon="0" rev="4500000"/>
            </a:lightRig>
          </a:scene3d>
          <a:sp3d>
            <a:bevelT w="63500" h="508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Advantage.thmx</Template>
  <TotalTime>2869</TotalTime>
  <Words>735</Words>
  <Application>Microsoft Office PowerPoint</Application>
  <PresentationFormat>On-screen Show (4:3)</PresentationFormat>
  <Paragraphs>86</Paragraphs>
  <Slides>18</Slides>
  <Notes>0</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Advantage</vt:lpstr>
      <vt:lpstr>RAM Initiative</vt:lpstr>
      <vt:lpstr>What are YOU excited about?</vt:lpstr>
      <vt:lpstr>If the answer is YES, then you might be…a Golden Ram someday!</vt:lpstr>
      <vt:lpstr>PowerPoint Presentation</vt:lpstr>
      <vt:lpstr>What is the RAM Initiative</vt:lpstr>
      <vt:lpstr>PowerPoint Presentation</vt:lpstr>
      <vt:lpstr>WHERE will it take place?</vt:lpstr>
      <vt:lpstr>When will this take place?</vt:lpstr>
      <vt:lpstr>Why RAM Initiative?</vt:lpstr>
      <vt:lpstr>PowerPoint Presentation</vt:lpstr>
      <vt:lpstr>Skills you need to be successful</vt:lpstr>
      <vt:lpstr>Skills you need to be successful</vt:lpstr>
      <vt:lpstr>Enrollment  https://www.wcupa.edu/viceProvost/interdisciplinaryStudies/professionalStudies/ramInitiative.aspx </vt:lpstr>
      <vt:lpstr>Admissions</vt:lpstr>
      <vt:lpstr>PowerPoint Presentation</vt:lpstr>
      <vt:lpstr>  Curriculum</vt:lpstr>
      <vt:lpstr>Think College!</vt:lpstr>
      <vt:lpstr>Contact information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RAM Initiative</dc:title>
  <dc:creator>Hannah Cunliffe</dc:creator>
  <cp:lastModifiedBy>Tech</cp:lastModifiedBy>
  <cp:revision>14</cp:revision>
  <dcterms:created xsi:type="dcterms:W3CDTF">2018-02-20T03:15:33Z</dcterms:created>
  <dcterms:modified xsi:type="dcterms:W3CDTF">2018-03-08T22:45:02Z</dcterms:modified>
</cp:coreProperties>
</file>