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Marro, Vincent" initials="DV" lastIdx="1" clrIdx="0">
    <p:extLst>
      <p:ext uri="{19B8F6BF-5375-455C-9EA6-DF929625EA0E}">
        <p15:presenceInfo xmlns:p15="http://schemas.microsoft.com/office/powerpoint/2012/main" userId="S::VDeMarro@wcupa.edu::0eefe4e4-4ddd-40bc-8814-9500b3a793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pson, June" userId="b991f7e9-4477-4dbe-9bb5-55941765decd" providerId="ADAL" clId="{C216430B-3C8D-4A1B-8933-F2087D1AF6CB}"/>
    <pc:docChg chg="custSel modSld">
      <pc:chgData name="Thompson, June" userId="b991f7e9-4477-4dbe-9bb5-55941765decd" providerId="ADAL" clId="{C216430B-3C8D-4A1B-8933-F2087D1AF6CB}" dt="2022-12-22T20:24:16.961" v="239" actId="115"/>
      <pc:docMkLst>
        <pc:docMk/>
      </pc:docMkLst>
      <pc:sldChg chg="modSp mod">
        <pc:chgData name="Thompson, June" userId="b991f7e9-4477-4dbe-9bb5-55941765decd" providerId="ADAL" clId="{C216430B-3C8D-4A1B-8933-F2087D1AF6CB}" dt="2022-12-22T20:07:35.437" v="5" actId="207"/>
        <pc:sldMkLst>
          <pc:docMk/>
          <pc:sldMk cId="1592282026" sldId="256"/>
        </pc:sldMkLst>
        <pc:spChg chg="mod">
          <ac:chgData name="Thompson, June" userId="b991f7e9-4477-4dbe-9bb5-55941765decd" providerId="ADAL" clId="{C216430B-3C8D-4A1B-8933-F2087D1AF6CB}" dt="2022-12-22T20:07:31.146" v="4" actId="207"/>
          <ac:spMkLst>
            <pc:docMk/>
            <pc:sldMk cId="1592282026" sldId="256"/>
            <ac:spMk id="2" creationId="{5CA4744D-B5F9-446C-A570-6192166BDF5E}"/>
          </ac:spMkLst>
        </pc:spChg>
        <pc:spChg chg="mod">
          <ac:chgData name="Thompson, June" userId="b991f7e9-4477-4dbe-9bb5-55941765decd" providerId="ADAL" clId="{C216430B-3C8D-4A1B-8933-F2087D1AF6CB}" dt="2022-12-22T20:07:35.437" v="5" actId="207"/>
          <ac:spMkLst>
            <pc:docMk/>
            <pc:sldMk cId="1592282026" sldId="256"/>
            <ac:spMk id="3" creationId="{8E45FCBF-45CE-433B-A915-988C60C7AA3C}"/>
          </ac:spMkLst>
        </pc:spChg>
      </pc:sldChg>
      <pc:sldChg chg="modSp mod">
        <pc:chgData name="Thompson, June" userId="b991f7e9-4477-4dbe-9bb5-55941765decd" providerId="ADAL" clId="{C216430B-3C8D-4A1B-8933-F2087D1AF6CB}" dt="2022-12-22T20:07:16.406" v="3" actId="207"/>
        <pc:sldMkLst>
          <pc:docMk/>
          <pc:sldMk cId="2107910532" sldId="257"/>
        </pc:sldMkLst>
        <pc:spChg chg="mod">
          <ac:chgData name="Thompson, June" userId="b991f7e9-4477-4dbe-9bb5-55941765decd" providerId="ADAL" clId="{C216430B-3C8D-4A1B-8933-F2087D1AF6CB}" dt="2022-12-22T20:07:16.406" v="3" actId="207"/>
          <ac:spMkLst>
            <pc:docMk/>
            <pc:sldMk cId="2107910532" sldId="257"/>
            <ac:spMk id="2" creationId="{E95F2A65-B190-496D-A04A-BA75D0689233}"/>
          </ac:spMkLst>
        </pc:spChg>
        <pc:picChg chg="mod">
          <ac:chgData name="Thompson, June" userId="b991f7e9-4477-4dbe-9bb5-55941765decd" providerId="ADAL" clId="{C216430B-3C8D-4A1B-8933-F2087D1AF6CB}" dt="2022-12-22T20:06:59.278" v="2" actId="208"/>
          <ac:picMkLst>
            <pc:docMk/>
            <pc:sldMk cId="2107910532" sldId="257"/>
            <ac:picMk id="9" creationId="{79810856-3104-4B1C-9132-2A14EB3B3BF9}"/>
          </ac:picMkLst>
        </pc:picChg>
      </pc:sldChg>
      <pc:sldChg chg="modSp mod">
        <pc:chgData name="Thompson, June" userId="b991f7e9-4477-4dbe-9bb5-55941765decd" providerId="ADAL" clId="{C216430B-3C8D-4A1B-8933-F2087D1AF6CB}" dt="2022-12-22T20:12:20.202" v="148" actId="20577"/>
        <pc:sldMkLst>
          <pc:docMk/>
          <pc:sldMk cId="4228286636" sldId="258"/>
        </pc:sldMkLst>
        <pc:spChg chg="mod">
          <ac:chgData name="Thompson, June" userId="b991f7e9-4477-4dbe-9bb5-55941765decd" providerId="ADAL" clId="{C216430B-3C8D-4A1B-8933-F2087D1AF6CB}" dt="2022-12-22T20:12:20.202" v="148" actId="20577"/>
          <ac:spMkLst>
            <pc:docMk/>
            <pc:sldMk cId="4228286636" sldId="258"/>
            <ac:spMk id="2" creationId="{E5E58826-E049-404E-8CD0-F22B11A57E22}"/>
          </ac:spMkLst>
        </pc:spChg>
        <pc:spChg chg="mod">
          <ac:chgData name="Thompson, June" userId="b991f7e9-4477-4dbe-9bb5-55941765decd" providerId="ADAL" clId="{C216430B-3C8D-4A1B-8933-F2087D1AF6CB}" dt="2022-12-22T20:11:18.107" v="124" actId="20577"/>
          <ac:spMkLst>
            <pc:docMk/>
            <pc:sldMk cId="4228286636" sldId="258"/>
            <ac:spMk id="7" creationId="{AB08D1A8-0A0A-4F7F-AB3F-FF213504297D}"/>
          </ac:spMkLst>
        </pc:spChg>
        <pc:picChg chg="mod modCrop">
          <ac:chgData name="Thompson, June" userId="b991f7e9-4477-4dbe-9bb5-55941765decd" providerId="ADAL" clId="{C216430B-3C8D-4A1B-8933-F2087D1AF6CB}" dt="2022-12-22T20:08:49.021" v="12" actId="732"/>
          <ac:picMkLst>
            <pc:docMk/>
            <pc:sldMk cId="4228286636" sldId="258"/>
            <ac:picMk id="5" creationId="{FA278480-547B-433D-8171-1BCCA513327E}"/>
          </ac:picMkLst>
        </pc:picChg>
      </pc:sldChg>
      <pc:sldChg chg="modSp mod">
        <pc:chgData name="Thompson, June" userId="b991f7e9-4477-4dbe-9bb5-55941765decd" providerId="ADAL" clId="{C216430B-3C8D-4A1B-8933-F2087D1AF6CB}" dt="2022-12-22T20:15:33.787" v="184" actId="20577"/>
        <pc:sldMkLst>
          <pc:docMk/>
          <pc:sldMk cId="400201583" sldId="259"/>
        </pc:sldMkLst>
        <pc:spChg chg="mod">
          <ac:chgData name="Thompson, June" userId="b991f7e9-4477-4dbe-9bb5-55941765decd" providerId="ADAL" clId="{C216430B-3C8D-4A1B-8933-F2087D1AF6CB}" dt="2022-12-22T20:12:27.015" v="152" actId="20577"/>
          <ac:spMkLst>
            <pc:docMk/>
            <pc:sldMk cId="400201583" sldId="259"/>
            <ac:spMk id="2" creationId="{E5E58826-E049-404E-8CD0-F22B11A57E22}"/>
          </ac:spMkLst>
        </pc:spChg>
        <pc:spChg chg="mod">
          <ac:chgData name="Thompson, June" userId="b991f7e9-4477-4dbe-9bb5-55941765decd" providerId="ADAL" clId="{C216430B-3C8D-4A1B-8933-F2087D1AF6CB}" dt="2022-12-22T20:15:33.787" v="184" actId="20577"/>
          <ac:spMkLst>
            <pc:docMk/>
            <pc:sldMk cId="400201583" sldId="259"/>
            <ac:spMk id="7" creationId="{AB08D1A8-0A0A-4F7F-AB3F-FF213504297D}"/>
          </ac:spMkLst>
        </pc:spChg>
        <pc:picChg chg="mod modCrop">
          <ac:chgData name="Thompson, June" userId="b991f7e9-4477-4dbe-9bb5-55941765decd" providerId="ADAL" clId="{C216430B-3C8D-4A1B-8933-F2087D1AF6CB}" dt="2022-12-22T20:12:50.688" v="157" actId="208"/>
          <ac:picMkLst>
            <pc:docMk/>
            <pc:sldMk cId="400201583" sldId="259"/>
            <ac:picMk id="5" creationId="{FA278480-547B-433D-8171-1BCCA513327E}"/>
          </ac:picMkLst>
        </pc:picChg>
      </pc:sldChg>
      <pc:sldChg chg="modSp mod">
        <pc:chgData name="Thompson, June" userId="b991f7e9-4477-4dbe-9bb5-55941765decd" providerId="ADAL" clId="{C216430B-3C8D-4A1B-8933-F2087D1AF6CB}" dt="2022-12-22T20:24:16.961" v="239" actId="115"/>
        <pc:sldMkLst>
          <pc:docMk/>
          <pc:sldMk cId="401249721" sldId="260"/>
        </pc:sldMkLst>
        <pc:spChg chg="mod">
          <ac:chgData name="Thompson, June" userId="b991f7e9-4477-4dbe-9bb5-55941765decd" providerId="ADAL" clId="{C216430B-3C8D-4A1B-8933-F2087D1AF6CB}" dt="2022-12-22T20:15:53.124" v="185" actId="207"/>
          <ac:spMkLst>
            <pc:docMk/>
            <pc:sldMk cId="401249721" sldId="260"/>
            <ac:spMk id="2" creationId="{F3D4CE75-CCD5-468D-818D-40B3175A818C}"/>
          </ac:spMkLst>
        </pc:spChg>
        <pc:spChg chg="mod">
          <ac:chgData name="Thompson, June" userId="b991f7e9-4477-4dbe-9bb5-55941765decd" providerId="ADAL" clId="{C216430B-3C8D-4A1B-8933-F2087D1AF6CB}" dt="2022-12-22T20:24:16.961" v="239" actId="115"/>
          <ac:spMkLst>
            <pc:docMk/>
            <pc:sldMk cId="401249721" sldId="260"/>
            <ac:spMk id="8" creationId="{1D1A0D64-ED97-4769-BD86-2EBDA0BBE99C}"/>
          </ac:spMkLst>
        </pc:spChg>
        <pc:picChg chg="mod">
          <ac:chgData name="Thompson, June" userId="b991f7e9-4477-4dbe-9bb5-55941765decd" providerId="ADAL" clId="{C216430B-3C8D-4A1B-8933-F2087D1AF6CB}" dt="2022-12-22T20:16:12.223" v="188" actId="1076"/>
          <ac:picMkLst>
            <pc:docMk/>
            <pc:sldMk cId="401249721" sldId="260"/>
            <ac:picMk id="5" creationId="{7FEBBF3F-C5F6-4FEB-BC64-2CFFFB8C3BB9}"/>
          </ac:picMkLst>
        </pc:pic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2-22T14:09:08.176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BD207-04BD-457F-8335-F4726A986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3E781A-56E2-481F-84D3-EF03B1A7E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5E2CC-0AE7-4220-9061-EC6848505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31F4A-26D3-449E-97C2-18F94B3E9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ADC88-A275-401F-AAB8-92EED06B9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9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F785-D97F-4E36-9D8E-CED895C90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B760F-BC8E-4FEB-AEBA-DD244A94B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8AD5F-4C8F-41E6-AC64-ECA21044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A649D-E429-4A2C-9593-5221D5EB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DA447-CC91-4DD0-8D21-401BBE2E6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4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50BDF-521E-4B6D-A8D4-882CB11193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F4908-9358-400F-8B17-FD19BC74D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09694-EA3C-4BED-B44E-6B6B57F3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3887-252C-4D2D-A44F-5C8634AF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4EC43-5A8F-4C3B-AB3A-865F95CF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8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5CB61-78AF-4295-82C4-CD89DC4A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4EE6F-15B0-4AE0-A529-8440E5C50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3E6AC-C2C7-453E-BEC2-BAE9C0E67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B045D-033D-4D81-BA99-2D08B020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FD5DC-28BE-4F39-BE26-BD35DCC08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1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787E8-EC18-44EA-8A86-0E751ABBC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788ED-0ADC-4D47-AE4C-AEAD796BE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CC217-0BF5-4AE8-9ABD-D8E71438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74D64-3648-403E-8A05-39CF21BEF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15052-F60D-4D42-BFF9-87175E90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2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F7880-DF48-4228-B1FD-F1A8FA6E3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A6AB9-7123-470B-88C4-C538DF302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BA23C9-5B40-430B-8E61-C91841504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90197-D26D-4244-A40B-1CD0BD723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D1007-9144-4D4D-900E-833AF31D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9906A-279C-4139-A6F8-C961B39E3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61578-D0E8-407D-A0A7-A03D249A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C56CD-2662-4174-8C7C-DCE2B0BF8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32F83-1A03-4067-BCDE-18D3B4B23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0C25-E1EB-4326-9458-E63E9D4CE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7A25E2-C174-4E70-ADE7-643474F27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C68207-EC5C-400F-A45A-8FA73E2E1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C64B3C-2D8D-4219-BDA3-E9E874CD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0AFAD8-80FE-40A3-ACD8-AE7DD354E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31C0A-4271-4F4C-B22C-58FACB37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03BFCB-C98B-47B4-9A75-BADAE88FB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6556E-4466-4B6C-8CCB-7BE4976B3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207215-425E-464A-94E2-05E83287A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3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938221-6D82-46CD-9CAB-9C5922A95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2B8F2-A964-40E8-8663-E53A084D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C96F37-72FD-4D3B-BF1A-F929CC545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4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8FF10-C7F8-4DEF-9A66-F0FA5BB8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C36E-4352-429D-AEF2-307CCC64C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AD5487-D626-4B0A-9A09-CFF6D4990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6E06F-60A8-4F69-BA32-8ECC196B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0B56A-5260-4AFF-B42B-8A16EF3E2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C256E-5762-4E02-9870-1DC6243A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9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5F759-C821-4024-A4DB-5EC8A0FBD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290329-FF49-46B5-83E3-B774ECBBDF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98F40-BF62-4403-B95C-9846A3ED4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6160C-BFC7-45E2-8596-377240381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44153-BCC9-43AC-8EF0-624FA2861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AA469-D3C1-4791-BC27-F0286D83A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2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16B62B-6C4A-4917-9118-66E7A6EE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28D61-4D62-4A19-B05D-6F305D81F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B101-27BF-41C8-AADF-541A586DD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36D7-6EB5-4251-A256-97A404B87D19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88857-F56E-41E0-ABC5-B640BE15D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8A52D-D765-45F3-AE5F-0D9B5E51A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7D864-7082-43C3-A383-B6DED010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9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.gov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4744D-B5F9-446C-A570-6192166BDF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Request for Certification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45FCBF-45CE-433B-A915-988C60C7AA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How to complete the RFC</a:t>
            </a:r>
          </a:p>
        </p:txBody>
      </p:sp>
    </p:spTree>
    <p:extLst>
      <p:ext uri="{BB962C8B-B14F-4D97-AF65-F5344CB8AC3E}">
        <p14:creationId xmlns:p14="http://schemas.microsoft.com/office/powerpoint/2010/main" val="159228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F2A65-B190-496D-A04A-BA75D068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871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RFC Part One Personal Information</a:t>
            </a:r>
          </a:p>
        </p:txBody>
      </p:sp>
      <p:pic>
        <p:nvPicPr>
          <p:cNvPr id="9" name="Content Placeholder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9810856-3104-4B1C-9132-2A14EB3B3B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760" y="1280160"/>
            <a:ext cx="8896807" cy="3596640"/>
          </a:xfrm>
          <a:ln>
            <a:solidFill>
              <a:srgbClr val="0070C0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54A76EA-AA3C-46C1-90A0-379C7CCCF058}"/>
              </a:ext>
            </a:extLst>
          </p:cNvPr>
          <p:cNvSpPr txBox="1"/>
          <p:nvPr/>
        </p:nvSpPr>
        <p:spPr>
          <a:xfrm>
            <a:off x="1635760" y="5201919"/>
            <a:ext cx="9047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Fill in your name as it appears on your VA benefit application.</a:t>
            </a:r>
          </a:p>
          <a:p>
            <a:pPr marL="342900" indent="-342900">
              <a:buAutoNum type="arabicPeriod"/>
            </a:pPr>
            <a:r>
              <a:rPr lang="en-US" dirty="0"/>
              <a:t>WCU ID Add your ID here.</a:t>
            </a:r>
          </a:p>
          <a:p>
            <a:pPr marL="342900" indent="-342900">
              <a:buAutoNum type="arabicPeriod"/>
            </a:pPr>
            <a:r>
              <a:rPr lang="en-US" dirty="0"/>
              <a:t>Your mailing address, home or off campus address, where do you want your mail to go to?</a:t>
            </a:r>
          </a:p>
          <a:p>
            <a:pPr marL="342900" indent="-342900">
              <a:buAutoNum type="arabicPeriod"/>
            </a:pPr>
            <a:r>
              <a:rPr lang="en-US" dirty="0"/>
              <a:t>SSN – We do not need this nor do we need your File number.  We can get that elsewhere.</a:t>
            </a:r>
          </a:p>
          <a:p>
            <a:pPr marL="342900" indent="-342900">
              <a:buAutoNum type="arabicPeriod"/>
            </a:pPr>
            <a:r>
              <a:rPr lang="en-US" dirty="0"/>
              <a:t>Phone number – Where can we reach you? E-Mail – Where can we reach you?</a:t>
            </a:r>
          </a:p>
        </p:txBody>
      </p:sp>
    </p:spTree>
    <p:extLst>
      <p:ext uri="{BB962C8B-B14F-4D97-AF65-F5344CB8AC3E}">
        <p14:creationId xmlns:p14="http://schemas.microsoft.com/office/powerpoint/2010/main" val="210791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8826-E049-404E-8CD0-F22B11A5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915"/>
          </a:xfrm>
          <a:ln>
            <a:noFill/>
          </a:ln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Veteran Info and Educational Program Part 1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FA278480-547B-433D-8171-1BCCA5133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582" b="52586"/>
          <a:stretch/>
        </p:blipFill>
        <p:spPr>
          <a:xfrm>
            <a:off x="1285875" y="1209041"/>
            <a:ext cx="9286875" cy="1915160"/>
          </a:xfrm>
          <a:ln>
            <a:solidFill>
              <a:srgbClr val="0070C0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08D1A8-0A0A-4F7F-AB3F-FF213504297D}"/>
              </a:ext>
            </a:extLst>
          </p:cNvPr>
          <p:cNvSpPr txBox="1"/>
          <p:nvPr/>
        </p:nvSpPr>
        <p:spPr>
          <a:xfrm flipH="1">
            <a:off x="403859" y="3438525"/>
            <a:ext cx="113842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u="sng" dirty="0"/>
              <a:t>Qualify:</a:t>
            </a:r>
            <a:r>
              <a:rPr lang="en-US" dirty="0"/>
              <a:t> Are you (check one) Veteran/Service Member? Dependent of a Veteran? Or Spouse of a Veteran?</a:t>
            </a:r>
          </a:p>
          <a:p>
            <a:pPr marL="342900" indent="-342900">
              <a:buAutoNum type="arabicPeriod"/>
            </a:pPr>
            <a:r>
              <a:rPr lang="en-US" b="1" u="sng" dirty="0"/>
              <a:t>Have you received VA Ed Benefits before? </a:t>
            </a:r>
            <a:r>
              <a:rPr lang="en-US" dirty="0"/>
              <a:t>Y/N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No, have you applied at </a:t>
            </a:r>
            <a:r>
              <a:rPr lang="en-US" dirty="0">
                <a:hlinkClick r:id="rId3"/>
              </a:rPr>
              <a:t>www.va.gov</a:t>
            </a:r>
            <a:r>
              <a:rPr lang="en-US" dirty="0"/>
              <a:t>? Note- you may have to wait up to 30 days for your COE. – Certificate of Eligibility.</a:t>
            </a:r>
          </a:p>
          <a:p>
            <a:pPr marL="342900" indent="-342900">
              <a:buAutoNum type="arabicPeriod"/>
            </a:pPr>
            <a:r>
              <a:rPr lang="en-US" b="1" u="sng" dirty="0"/>
              <a:t>VA Entitlement Program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CH30 – Rare, for Active-duty Rev/Guard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CH33 Post 911 Common for Veterans and Rev/Guard who qualify, and Dependents whose Veteran parents who gave them their benefits.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CH35 for Dependents only. CH1606 Rev/Guard All Branches,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CH31 Rare – VR&amp; E (Veterans Readiness &amp; Employment) -special program for Veterans.</a:t>
            </a:r>
          </a:p>
        </p:txBody>
      </p:sp>
    </p:spTree>
    <p:extLst>
      <p:ext uri="{BB962C8B-B14F-4D97-AF65-F5344CB8AC3E}">
        <p14:creationId xmlns:p14="http://schemas.microsoft.com/office/powerpoint/2010/main" val="422828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8826-E049-404E-8CD0-F22B11A5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91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Veteran Info and Educational Program Part 2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FA278480-547B-433D-8171-1BCCA5133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" t="47107" r="1"/>
          <a:stretch/>
        </p:blipFill>
        <p:spPr>
          <a:xfrm>
            <a:off x="1581150" y="1397674"/>
            <a:ext cx="8814027" cy="2031326"/>
          </a:xfrm>
          <a:ln>
            <a:solidFill>
              <a:srgbClr val="0070C0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08D1A8-0A0A-4F7F-AB3F-FF213504297D}"/>
              </a:ext>
            </a:extLst>
          </p:cNvPr>
          <p:cNvSpPr txBox="1"/>
          <p:nvPr/>
        </p:nvSpPr>
        <p:spPr>
          <a:xfrm flipH="1">
            <a:off x="579118" y="3735070"/>
            <a:ext cx="113842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 </a:t>
            </a:r>
            <a:r>
              <a:rPr lang="en-US" b="1" u="sng" dirty="0"/>
              <a:t>Changing Programs</a:t>
            </a:r>
            <a:r>
              <a:rPr lang="en-US" dirty="0"/>
              <a:t>: Some Vets, Rev/Guard, and Dependents change from program to program.  </a:t>
            </a:r>
          </a:p>
          <a:p>
            <a:r>
              <a:rPr lang="en-US" b="1" u="sng" dirty="0"/>
              <a:t>Example:</a:t>
            </a:r>
            <a:r>
              <a:rPr lang="en-US" dirty="0"/>
              <a:t> </a:t>
            </a:r>
          </a:p>
          <a:p>
            <a:r>
              <a:rPr lang="en-US" dirty="0"/>
              <a:t>	Guard goes from 1606 to CH33 due to qualifying time while called up on active duty.</a:t>
            </a:r>
          </a:p>
          <a:p>
            <a:r>
              <a:rPr lang="en-US" dirty="0"/>
              <a:t>	Dependent switches from CH33 parent benefits to CH35 when 33 Benefits are exhausted.</a:t>
            </a:r>
          </a:p>
          <a:p>
            <a:r>
              <a:rPr lang="en-US" dirty="0"/>
              <a:t>5. </a:t>
            </a:r>
            <a:r>
              <a:rPr lang="en-US" b="1" u="sng" dirty="0"/>
              <a:t>Additional questions</a:t>
            </a:r>
            <a:r>
              <a:rPr lang="en-US" dirty="0"/>
              <a:t>: First semester at WCU?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need to complete an RFC each year, or each semester if you apply on-line.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are a transfer, what school did you attended where you used VA Benefits, we may need to coordinate.</a:t>
            </a:r>
          </a:p>
          <a:p>
            <a:r>
              <a:rPr lang="en-US" dirty="0"/>
              <a:t>6</a:t>
            </a:r>
            <a:r>
              <a:rPr lang="en-US" b="1" u="sng" dirty="0"/>
              <a:t>. Ed program: </a:t>
            </a:r>
            <a:r>
              <a:rPr lang="en-US" dirty="0"/>
              <a:t>We need this to report to VA.  If you change your Major, we need that info as well.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01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4CE75-CCD5-468D-818D-40B3175A8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43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RFC Completion and Signature</a:t>
            </a:r>
          </a:p>
        </p:txBody>
      </p:sp>
      <p:pic>
        <p:nvPicPr>
          <p:cNvPr id="5" name="Content Placeholder 4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7FEBBF3F-C5F6-4FEB-BC64-2CFFFB8C3B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761" y="1070651"/>
            <a:ext cx="8604478" cy="3770225"/>
          </a:xfrm>
          <a:ln>
            <a:solidFill>
              <a:srgbClr val="0070C0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D1A0D64-ED97-4769-BD86-2EBDA0BBE99C}"/>
              </a:ext>
            </a:extLst>
          </p:cNvPr>
          <p:cNvSpPr txBox="1"/>
          <p:nvPr/>
        </p:nvSpPr>
        <p:spPr>
          <a:xfrm>
            <a:off x="496957" y="4820477"/>
            <a:ext cx="112550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</a:t>
            </a:r>
            <a:r>
              <a:rPr lang="en-US" b="1" i="1" dirty="0"/>
              <a:t>If you complete the hardcopy version RFC (from the Veterans Center), you can request certification for the entire school year</a:t>
            </a:r>
            <a:r>
              <a:rPr lang="en-US" dirty="0"/>
              <a:t>! You can email the Veterans Center for an RFC to complete and email it back to us.</a:t>
            </a:r>
          </a:p>
          <a:p>
            <a:r>
              <a:rPr lang="en-US" dirty="0"/>
              <a:t>2. If you apply </a:t>
            </a:r>
            <a:r>
              <a:rPr lang="en-US" b="1" i="1" dirty="0"/>
              <a:t>on-line, you will have to fill one out </a:t>
            </a:r>
            <a:r>
              <a:rPr lang="en-US" b="1" i="1" u="sng" dirty="0"/>
              <a:t>every semester</a:t>
            </a:r>
            <a:r>
              <a:rPr lang="en-US" dirty="0"/>
              <a:t>.  </a:t>
            </a:r>
          </a:p>
          <a:p>
            <a:r>
              <a:rPr lang="en-US" dirty="0"/>
              <a:t>3. Finally, Sign and date.  Your signature will allow the Veterans Center to process your benefits with the VA.</a:t>
            </a:r>
          </a:p>
          <a:p>
            <a:r>
              <a:rPr lang="en-US" dirty="0"/>
              <a:t>4. Do not hesitate to reach out if you have any questions.  </a:t>
            </a:r>
          </a:p>
          <a:p>
            <a:pPr algn="r"/>
            <a:r>
              <a:rPr lang="en-US" dirty="0"/>
              <a:t>Thank you, your VA Ed Center Team!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9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C0D5CA75D94942BE86C68AFBC39B4D" ma:contentTypeVersion="2" ma:contentTypeDescription="Create a new document." ma:contentTypeScope="" ma:versionID="20ba48818ec4ab63a7bb967d5627107d">
  <xsd:schema xmlns:xsd="http://www.w3.org/2001/XMLSchema" xmlns:xs="http://www.w3.org/2001/XMLSchema" xmlns:p="http://schemas.microsoft.com/office/2006/metadata/properties" xmlns:ns3="5cc11935-8d42-4dcb-ab34-a7e822fdaac4" targetNamespace="http://schemas.microsoft.com/office/2006/metadata/properties" ma:root="true" ma:fieldsID="ddf8d5cca53b2e0170d6cf7393db30e3" ns3:_="">
    <xsd:import namespace="5cc11935-8d42-4dcb-ab34-a7e822fdaa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c11935-8d42-4dcb-ab34-a7e822fdaa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97291B-5EA3-4C4C-81D0-5E977724997F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5cc11935-8d42-4dcb-ab34-a7e822fdaac4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2055FDE-165A-4818-9B38-4BFCC5858B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3A0348-6488-4A25-9E87-003601F3F9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c11935-8d42-4dcb-ab34-a7e822fdaa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479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Request for Certification</vt:lpstr>
      <vt:lpstr>RFC Part One Personal Information</vt:lpstr>
      <vt:lpstr>Veteran Info and Educational Program Part 1</vt:lpstr>
      <vt:lpstr>Veteran Info and Educational Program Part 2</vt:lpstr>
      <vt:lpstr>RFC Completion and Signature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 for Certification</dc:title>
  <dc:creator>DeMarro, Vincent</dc:creator>
  <cp:lastModifiedBy>Thompson, June</cp:lastModifiedBy>
  <cp:revision>1</cp:revision>
  <dcterms:created xsi:type="dcterms:W3CDTF">2022-12-22T18:49:41Z</dcterms:created>
  <dcterms:modified xsi:type="dcterms:W3CDTF">2022-12-22T20:24:25Z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0x01010040C0D5CA75D94942BE86C68AFBC39B4D</vt:lpwstr>
  </property>
</Properties>
</file>